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 id="299" r:id="rId54"/>
    <p:sldId id="300" r:id="rId55"/>
    <p:sldId id="301" r:id="rId56"/>
    <p:sldId id="302" r:id="rId57"/>
    <p:sldId id="303" r:id="rId58"/>
    <p:sldId id="304" r:id="rId59"/>
    <p:sldId id="305" r:id="rId60"/>
    <p:sldId id="306" r:id="rId61"/>
    <p:sldId id="307" r:id="rId62"/>
    <p:sldId id="308" r:id="rId63"/>
    <p:sldId id="309" r:id="rId64"/>
    <p:sldId id="310" r:id="rId65"/>
    <p:sldId id="311" r:id="rId66"/>
    <p:sldId id="312" r:id="rId67"/>
    <p:sldId id="313" r:id="rId68"/>
    <p:sldId id="314" r:id="rId69"/>
    <p:sldId id="315" r:id="rId70"/>
    <p:sldId id="316" r:id="rId71"/>
    <p:sldId id="317" r:id="rId72"/>
    <p:sldId id="318" r:id="rId73"/>
    <p:sldId id="319" r:id="rId74"/>
    <p:sldId id="320" r:id="rId75"/>
    <p:sldId id="321" r:id="rId76"/>
    <p:sldId id="322" r:id="rId77"/>
    <p:sldId id="323" r:id="rId78"/>
    <p:sldId id="324" r:id="rId79"/>
    <p:sldId id="325" r:id="rId8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9" d="100"/>
          <a:sy n="89" d="100"/>
        </p:scale>
        <p:origin x="114" y="75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 Id="rId54" Type="http://schemas.openxmlformats.org/officeDocument/2006/relationships/slide" Target="slides/slide44.xml"/>
<Relationship Id="rId55" Type="http://schemas.openxmlformats.org/officeDocument/2006/relationships/slide" Target="slides/slide45.xml"/>
<Relationship Id="rId56" Type="http://schemas.openxmlformats.org/officeDocument/2006/relationships/slide" Target="slides/slide46.xml"/>
<Relationship Id="rId57" Type="http://schemas.openxmlformats.org/officeDocument/2006/relationships/slide" Target="slides/slide47.xml"/>
<Relationship Id="rId58" Type="http://schemas.openxmlformats.org/officeDocument/2006/relationships/slide" Target="slides/slide48.xml"/>
<Relationship Id="rId59" Type="http://schemas.openxmlformats.org/officeDocument/2006/relationships/slide" Target="slides/slide49.xml"/>
<Relationship Id="rId60" Type="http://schemas.openxmlformats.org/officeDocument/2006/relationships/slide" Target="slides/slide50.xml"/>
<Relationship Id="rId61" Type="http://schemas.openxmlformats.org/officeDocument/2006/relationships/slide" Target="slides/slide51.xml"/>
<Relationship Id="rId62" Type="http://schemas.openxmlformats.org/officeDocument/2006/relationships/slide" Target="slides/slide52.xml"/>
<Relationship Id="rId63" Type="http://schemas.openxmlformats.org/officeDocument/2006/relationships/slide" Target="slides/slide53.xml"/>
<Relationship Id="rId64" Type="http://schemas.openxmlformats.org/officeDocument/2006/relationships/slide" Target="slides/slide54.xml"/>
<Relationship Id="rId65" Type="http://schemas.openxmlformats.org/officeDocument/2006/relationships/slide" Target="slides/slide55.xml"/>
<Relationship Id="rId66" Type="http://schemas.openxmlformats.org/officeDocument/2006/relationships/slide" Target="slides/slide56.xml"/>
<Relationship Id="rId67" Type="http://schemas.openxmlformats.org/officeDocument/2006/relationships/slide" Target="slides/slide57.xml"/>
<Relationship Id="rId68" Type="http://schemas.openxmlformats.org/officeDocument/2006/relationships/slide" Target="slides/slide58.xml"/>
<Relationship Id="rId69" Type="http://schemas.openxmlformats.org/officeDocument/2006/relationships/slide" Target="slides/slide59.xml"/>
<Relationship Id="rId70" Type="http://schemas.openxmlformats.org/officeDocument/2006/relationships/slide" Target="slides/slide60.xml"/>
<Relationship Id="rId71" Type="http://schemas.openxmlformats.org/officeDocument/2006/relationships/slide" Target="slides/slide61.xml"/>
<Relationship Id="rId72" Type="http://schemas.openxmlformats.org/officeDocument/2006/relationships/slide" Target="slides/slide62.xml"/>
<Relationship Id="rId73" Type="http://schemas.openxmlformats.org/officeDocument/2006/relationships/slide" Target="slides/slide63.xml"/>
<Relationship Id="rId74" Type="http://schemas.openxmlformats.org/officeDocument/2006/relationships/slide" Target="slides/slide64.xml"/>
<Relationship Id="rId75" Type="http://schemas.openxmlformats.org/officeDocument/2006/relationships/slide" Target="slides/slide65.xml"/>
<Relationship Id="rId76" Type="http://schemas.openxmlformats.org/officeDocument/2006/relationships/slide" Target="slides/slide66.xml"/>
<Relationship Id="rId77" Type="http://schemas.openxmlformats.org/officeDocument/2006/relationships/slide" Target="slides/slide67.xml"/>
<Relationship Id="rId78" Type="http://schemas.openxmlformats.org/officeDocument/2006/relationships/slide" Target="slides/slide68.xml"/>
<Relationship Id="rId79" Type="http://schemas.openxmlformats.org/officeDocument/2006/relationships/slide" Target="slides/slide69.xml"/>
<Relationship Id="rId80" Type="http://schemas.openxmlformats.org/officeDocument/2006/relationships/slide" Target="slides/slide7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7edbee9b7dc7aebc30c48169828a4cfb5c37d42.png"/>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7.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1cd4cbfe48d383ff422bd01a3aa0f213df98b1e5.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e1b3171eb691604d89317aef2d4f91eccc91a33.png"/>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b2efac39e7e915a3727b25d97a9eead76d4a4d24.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fbb281b2629b0727b867a556b84f10272b22ff9.png"/>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6ade0bf955d31071b1db1033ea4cd46c58f82270.png"/>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1d3c26afa55c781c80887afdaa8189f2476424a1.png"/>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b7a4c02261f8860c44eeaee6c1b31f6abd1946e7.png"/>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c23d9a7929a4061f2650d369ca4e06f2a3201344.png"/>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6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6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c3cb48973388b35244122e4b0c0d3661f29b5e4.png"/>
</Relationships>

</file>

<file path=ppt/slides/_rels/slide6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7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719062"/>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280782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1896592"/>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417467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9" name="pl9"/>
            <p:cNvSpPr/>
            <p:nvPr/>
          </p:nvSpPr>
          <p:spPr>
            <a:xfrm>
              <a:off x="951297" y="326344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235220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1416393"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9044"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96"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47"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468"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699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52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05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59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12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65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454" y="3817151"/>
              <a:ext cx="239877" cy="357528"/>
            </a:xfrm>
            <a:prstGeom prst="rect">
              <a:avLst/>
            </a:prstGeom>
            <a:solidFill>
              <a:srgbClr val="1CABE2">
                <a:alpha val="100000"/>
              </a:srgbClr>
            </a:solidFill>
          </p:spPr>
          <p:txBody>
            <a:bodyPr/>
            <a:lstStyle/>
            <a:p/>
          </p:txBody>
        </p:sp>
        <p:sp>
          <p:nvSpPr>
            <p:cNvPr id="23" name="rc23"/>
            <p:cNvSpPr/>
            <p:nvPr/>
          </p:nvSpPr>
          <p:spPr>
            <a:xfrm>
              <a:off x="1562984" y="3893787"/>
              <a:ext cx="239877" cy="280891"/>
            </a:xfrm>
            <a:prstGeom prst="rect">
              <a:avLst/>
            </a:prstGeom>
            <a:solidFill>
              <a:srgbClr val="1CABE2">
                <a:alpha val="100000"/>
              </a:srgbClr>
            </a:solidFill>
          </p:spPr>
          <p:txBody>
            <a:bodyPr/>
            <a:lstStyle/>
            <a:p/>
          </p:txBody>
        </p:sp>
        <p:sp>
          <p:nvSpPr>
            <p:cNvPr id="24" name="rc24"/>
            <p:cNvSpPr/>
            <p:nvPr/>
          </p:nvSpPr>
          <p:spPr>
            <a:xfrm>
              <a:off x="1829515" y="3613632"/>
              <a:ext cx="239877" cy="561047"/>
            </a:xfrm>
            <a:prstGeom prst="rect">
              <a:avLst/>
            </a:prstGeom>
            <a:solidFill>
              <a:srgbClr val="1CABE2">
                <a:alpha val="100000"/>
              </a:srgbClr>
            </a:solidFill>
          </p:spPr>
          <p:txBody>
            <a:bodyPr/>
            <a:lstStyle/>
            <a:p/>
          </p:txBody>
        </p:sp>
        <p:sp>
          <p:nvSpPr>
            <p:cNvPr id="25" name="rc25"/>
            <p:cNvSpPr/>
            <p:nvPr/>
          </p:nvSpPr>
          <p:spPr>
            <a:xfrm>
              <a:off x="2096045" y="3443747"/>
              <a:ext cx="239877" cy="730932"/>
            </a:xfrm>
            <a:prstGeom prst="rect">
              <a:avLst/>
            </a:prstGeom>
            <a:solidFill>
              <a:srgbClr val="1CABE2">
                <a:alpha val="100000"/>
              </a:srgbClr>
            </a:solidFill>
          </p:spPr>
          <p:txBody>
            <a:bodyPr/>
            <a:lstStyle/>
            <a:p/>
          </p:txBody>
        </p:sp>
        <p:sp>
          <p:nvSpPr>
            <p:cNvPr id="26" name="rc26"/>
            <p:cNvSpPr/>
            <p:nvPr/>
          </p:nvSpPr>
          <p:spPr>
            <a:xfrm>
              <a:off x="2362575" y="3619187"/>
              <a:ext cx="239877" cy="555492"/>
            </a:xfrm>
            <a:prstGeom prst="rect">
              <a:avLst/>
            </a:prstGeom>
            <a:solidFill>
              <a:srgbClr val="1CABE2">
                <a:alpha val="100000"/>
              </a:srgbClr>
            </a:solidFill>
          </p:spPr>
          <p:txBody>
            <a:bodyPr/>
            <a:lstStyle/>
            <a:p/>
          </p:txBody>
        </p:sp>
        <p:sp>
          <p:nvSpPr>
            <p:cNvPr id="27" name="rc27"/>
            <p:cNvSpPr/>
            <p:nvPr/>
          </p:nvSpPr>
          <p:spPr>
            <a:xfrm>
              <a:off x="2629106" y="3836070"/>
              <a:ext cx="239877" cy="338609"/>
            </a:xfrm>
            <a:prstGeom prst="rect">
              <a:avLst/>
            </a:prstGeom>
            <a:solidFill>
              <a:srgbClr val="1CABE2">
                <a:alpha val="100000"/>
              </a:srgbClr>
            </a:solidFill>
          </p:spPr>
          <p:txBody>
            <a:bodyPr/>
            <a:lstStyle/>
            <a:p/>
          </p:txBody>
        </p:sp>
        <p:sp>
          <p:nvSpPr>
            <p:cNvPr id="28" name="rc28"/>
            <p:cNvSpPr/>
            <p:nvPr/>
          </p:nvSpPr>
          <p:spPr>
            <a:xfrm>
              <a:off x="2895636" y="3810034"/>
              <a:ext cx="239877" cy="364645"/>
            </a:xfrm>
            <a:prstGeom prst="rect">
              <a:avLst/>
            </a:prstGeom>
            <a:solidFill>
              <a:srgbClr val="1CABE2">
                <a:alpha val="100000"/>
              </a:srgbClr>
            </a:solidFill>
          </p:spPr>
          <p:txBody>
            <a:bodyPr/>
            <a:lstStyle/>
            <a:p/>
          </p:txBody>
        </p:sp>
        <p:sp>
          <p:nvSpPr>
            <p:cNvPr id="29" name="rc29"/>
            <p:cNvSpPr/>
            <p:nvPr/>
          </p:nvSpPr>
          <p:spPr>
            <a:xfrm>
              <a:off x="3162166" y="3946659"/>
              <a:ext cx="239877" cy="228020"/>
            </a:xfrm>
            <a:prstGeom prst="rect">
              <a:avLst/>
            </a:prstGeom>
            <a:solidFill>
              <a:srgbClr val="1CABE2">
                <a:alpha val="100000"/>
              </a:srgbClr>
            </a:solidFill>
          </p:spPr>
          <p:txBody>
            <a:bodyPr/>
            <a:lstStyle/>
            <a:p/>
          </p:txBody>
        </p:sp>
        <p:sp>
          <p:nvSpPr>
            <p:cNvPr id="30" name="rc30"/>
            <p:cNvSpPr/>
            <p:nvPr/>
          </p:nvSpPr>
          <p:spPr>
            <a:xfrm>
              <a:off x="3428696" y="3879745"/>
              <a:ext cx="239877" cy="294933"/>
            </a:xfrm>
            <a:prstGeom prst="rect">
              <a:avLst/>
            </a:prstGeom>
            <a:solidFill>
              <a:srgbClr val="1CABE2">
                <a:alpha val="100000"/>
              </a:srgbClr>
            </a:solidFill>
          </p:spPr>
          <p:txBody>
            <a:bodyPr/>
            <a:lstStyle/>
            <a:p/>
          </p:txBody>
        </p:sp>
        <p:sp>
          <p:nvSpPr>
            <p:cNvPr id="31" name="rc31"/>
            <p:cNvSpPr/>
            <p:nvPr/>
          </p:nvSpPr>
          <p:spPr>
            <a:xfrm>
              <a:off x="3695227" y="3691641"/>
              <a:ext cx="239877" cy="483038"/>
            </a:xfrm>
            <a:prstGeom prst="rect">
              <a:avLst/>
            </a:prstGeom>
            <a:solidFill>
              <a:srgbClr val="1CABE2">
                <a:alpha val="100000"/>
              </a:srgbClr>
            </a:solidFill>
          </p:spPr>
          <p:txBody>
            <a:bodyPr/>
            <a:lstStyle/>
            <a:p/>
          </p:txBody>
        </p:sp>
        <p:sp>
          <p:nvSpPr>
            <p:cNvPr id="32" name="rc32"/>
            <p:cNvSpPr/>
            <p:nvPr/>
          </p:nvSpPr>
          <p:spPr>
            <a:xfrm>
              <a:off x="3961757" y="3574769"/>
              <a:ext cx="239877" cy="599909"/>
            </a:xfrm>
            <a:prstGeom prst="rect">
              <a:avLst/>
            </a:prstGeom>
            <a:solidFill>
              <a:srgbClr val="1CABE2">
                <a:alpha val="100000"/>
              </a:srgbClr>
            </a:solidFill>
          </p:spPr>
          <p:txBody>
            <a:bodyPr/>
            <a:lstStyle/>
            <a:p/>
          </p:txBody>
        </p:sp>
        <p:sp>
          <p:nvSpPr>
            <p:cNvPr id="33" name="rc33"/>
            <p:cNvSpPr/>
            <p:nvPr/>
          </p:nvSpPr>
          <p:spPr>
            <a:xfrm>
              <a:off x="4228287" y="3542953"/>
              <a:ext cx="239877" cy="631726"/>
            </a:xfrm>
            <a:prstGeom prst="rect">
              <a:avLst/>
            </a:prstGeom>
            <a:solidFill>
              <a:srgbClr val="1CABE2">
                <a:alpha val="100000"/>
              </a:srgbClr>
            </a:solidFill>
          </p:spPr>
          <p:txBody>
            <a:bodyPr/>
            <a:lstStyle/>
            <a:p/>
          </p:txBody>
        </p:sp>
        <p:sp>
          <p:nvSpPr>
            <p:cNvPr id="34" name="rc34"/>
            <p:cNvSpPr/>
            <p:nvPr/>
          </p:nvSpPr>
          <p:spPr>
            <a:xfrm>
              <a:off x="4494818" y="3722790"/>
              <a:ext cx="239877" cy="451888"/>
            </a:xfrm>
            <a:prstGeom prst="rect">
              <a:avLst/>
            </a:prstGeom>
            <a:solidFill>
              <a:srgbClr val="1CABE2">
                <a:alpha val="100000"/>
              </a:srgbClr>
            </a:solidFill>
          </p:spPr>
          <p:txBody>
            <a:bodyPr/>
            <a:lstStyle/>
            <a:p/>
          </p:txBody>
        </p:sp>
        <p:sp>
          <p:nvSpPr>
            <p:cNvPr id="35" name="rc35"/>
            <p:cNvSpPr/>
            <p:nvPr/>
          </p:nvSpPr>
          <p:spPr>
            <a:xfrm>
              <a:off x="4761348" y="3788086"/>
              <a:ext cx="239877" cy="386593"/>
            </a:xfrm>
            <a:prstGeom prst="rect">
              <a:avLst/>
            </a:prstGeom>
            <a:solidFill>
              <a:srgbClr val="1CABE2">
                <a:alpha val="100000"/>
              </a:srgbClr>
            </a:solidFill>
          </p:spPr>
          <p:txBody>
            <a:bodyPr/>
            <a:lstStyle/>
            <a:p/>
          </p:txBody>
        </p:sp>
        <p:sp>
          <p:nvSpPr>
            <p:cNvPr id="36" name="rc36"/>
            <p:cNvSpPr/>
            <p:nvPr/>
          </p:nvSpPr>
          <p:spPr>
            <a:xfrm>
              <a:off x="5027878" y="3550186"/>
              <a:ext cx="239877" cy="624493"/>
            </a:xfrm>
            <a:prstGeom prst="rect">
              <a:avLst/>
            </a:prstGeom>
            <a:solidFill>
              <a:srgbClr val="1CABE2">
                <a:alpha val="100000"/>
              </a:srgbClr>
            </a:solidFill>
          </p:spPr>
          <p:txBody>
            <a:bodyPr/>
            <a:lstStyle/>
            <a:p/>
          </p:txBody>
        </p:sp>
        <p:sp>
          <p:nvSpPr>
            <p:cNvPr id="37" name="rc37"/>
            <p:cNvSpPr/>
            <p:nvPr/>
          </p:nvSpPr>
          <p:spPr>
            <a:xfrm>
              <a:off x="5294409" y="3595352"/>
              <a:ext cx="239877" cy="579326"/>
            </a:xfrm>
            <a:prstGeom prst="rect">
              <a:avLst/>
            </a:prstGeom>
            <a:solidFill>
              <a:srgbClr val="1CABE2">
                <a:alpha val="100000"/>
              </a:srgbClr>
            </a:solidFill>
          </p:spPr>
          <p:txBody>
            <a:bodyPr/>
            <a:lstStyle/>
            <a:p/>
          </p:txBody>
        </p:sp>
        <p:sp>
          <p:nvSpPr>
            <p:cNvPr id="38" name="rc38"/>
            <p:cNvSpPr/>
            <p:nvPr/>
          </p:nvSpPr>
          <p:spPr>
            <a:xfrm>
              <a:off x="5560939" y="3413138"/>
              <a:ext cx="239877" cy="761541"/>
            </a:xfrm>
            <a:prstGeom prst="rect">
              <a:avLst/>
            </a:prstGeom>
            <a:solidFill>
              <a:srgbClr val="1CABE2">
                <a:alpha val="100000"/>
              </a:srgbClr>
            </a:solidFill>
          </p:spPr>
          <p:txBody>
            <a:bodyPr/>
            <a:lstStyle/>
            <a:p/>
          </p:txBody>
        </p:sp>
        <p:sp>
          <p:nvSpPr>
            <p:cNvPr id="39" name="rc39"/>
            <p:cNvSpPr/>
            <p:nvPr/>
          </p:nvSpPr>
          <p:spPr>
            <a:xfrm>
              <a:off x="5827469" y="3607893"/>
              <a:ext cx="239877" cy="566786"/>
            </a:xfrm>
            <a:prstGeom prst="rect">
              <a:avLst/>
            </a:prstGeom>
            <a:solidFill>
              <a:srgbClr val="1CABE2">
                <a:alpha val="100000"/>
              </a:srgbClr>
            </a:solidFill>
          </p:spPr>
          <p:txBody>
            <a:bodyPr/>
            <a:lstStyle/>
            <a:p/>
          </p:txBody>
        </p:sp>
        <p:sp>
          <p:nvSpPr>
            <p:cNvPr id="40" name="rc40"/>
            <p:cNvSpPr/>
            <p:nvPr/>
          </p:nvSpPr>
          <p:spPr>
            <a:xfrm>
              <a:off x="6094000" y="3753464"/>
              <a:ext cx="239877" cy="421214"/>
            </a:xfrm>
            <a:prstGeom prst="rect">
              <a:avLst/>
            </a:prstGeom>
            <a:solidFill>
              <a:srgbClr val="1CABE2">
                <a:alpha val="100000"/>
              </a:srgbClr>
            </a:solidFill>
          </p:spPr>
          <p:txBody>
            <a:bodyPr/>
            <a:lstStyle/>
            <a:p/>
          </p:txBody>
        </p:sp>
        <p:sp>
          <p:nvSpPr>
            <p:cNvPr id="41" name="rc41"/>
            <p:cNvSpPr/>
            <p:nvPr/>
          </p:nvSpPr>
          <p:spPr>
            <a:xfrm>
              <a:off x="6360530" y="3690826"/>
              <a:ext cx="239877" cy="483853"/>
            </a:xfrm>
            <a:prstGeom prst="rect">
              <a:avLst/>
            </a:prstGeom>
            <a:solidFill>
              <a:srgbClr val="1CABE2">
                <a:alpha val="100000"/>
              </a:srgbClr>
            </a:solidFill>
          </p:spPr>
          <p:txBody>
            <a:bodyPr/>
            <a:lstStyle/>
            <a:p/>
          </p:txBody>
        </p:sp>
        <p:sp>
          <p:nvSpPr>
            <p:cNvPr id="42" name="rc42"/>
            <p:cNvSpPr/>
            <p:nvPr/>
          </p:nvSpPr>
          <p:spPr>
            <a:xfrm>
              <a:off x="6627060" y="3550142"/>
              <a:ext cx="239877" cy="624536"/>
            </a:xfrm>
            <a:prstGeom prst="rect">
              <a:avLst/>
            </a:prstGeom>
            <a:solidFill>
              <a:srgbClr val="1CABE2">
                <a:alpha val="100000"/>
              </a:srgbClr>
            </a:solidFill>
          </p:spPr>
          <p:txBody>
            <a:bodyPr/>
            <a:lstStyle/>
            <a:p/>
          </p:txBody>
        </p:sp>
        <p:sp>
          <p:nvSpPr>
            <p:cNvPr id="43" name="rc43"/>
            <p:cNvSpPr/>
            <p:nvPr/>
          </p:nvSpPr>
          <p:spPr>
            <a:xfrm>
              <a:off x="6893590" y="3517795"/>
              <a:ext cx="239877" cy="656883"/>
            </a:xfrm>
            <a:prstGeom prst="rect">
              <a:avLst/>
            </a:prstGeom>
            <a:solidFill>
              <a:srgbClr val="1CABE2">
                <a:alpha val="100000"/>
              </a:srgbClr>
            </a:solidFill>
          </p:spPr>
          <p:txBody>
            <a:bodyPr/>
            <a:lstStyle/>
            <a:p/>
          </p:txBody>
        </p:sp>
        <p:sp>
          <p:nvSpPr>
            <p:cNvPr id="44" name="rc44"/>
            <p:cNvSpPr/>
            <p:nvPr/>
          </p:nvSpPr>
          <p:spPr>
            <a:xfrm>
              <a:off x="7160121" y="3576816"/>
              <a:ext cx="239877" cy="597863"/>
            </a:xfrm>
            <a:prstGeom prst="rect">
              <a:avLst/>
            </a:prstGeom>
            <a:solidFill>
              <a:srgbClr val="1CABE2">
                <a:alpha val="100000"/>
              </a:srgbClr>
            </a:solidFill>
          </p:spPr>
          <p:txBody>
            <a:bodyPr/>
            <a:lstStyle/>
            <a:p/>
          </p:txBody>
        </p:sp>
        <p:sp>
          <p:nvSpPr>
            <p:cNvPr id="45" name="rc45"/>
            <p:cNvSpPr/>
            <p:nvPr/>
          </p:nvSpPr>
          <p:spPr>
            <a:xfrm>
              <a:off x="7426651" y="3619930"/>
              <a:ext cx="239877" cy="554748"/>
            </a:xfrm>
            <a:prstGeom prst="rect">
              <a:avLst/>
            </a:prstGeom>
            <a:solidFill>
              <a:srgbClr val="1CABE2">
                <a:alpha val="100000"/>
              </a:srgbClr>
            </a:solidFill>
          </p:spPr>
          <p:txBody>
            <a:bodyPr/>
            <a:lstStyle/>
            <a:p/>
          </p:txBody>
        </p:sp>
        <p:sp>
          <p:nvSpPr>
            <p:cNvPr id="46" name="rc46"/>
            <p:cNvSpPr/>
            <p:nvPr/>
          </p:nvSpPr>
          <p:spPr>
            <a:xfrm>
              <a:off x="7693181" y="3431062"/>
              <a:ext cx="239877" cy="743617"/>
            </a:xfrm>
            <a:prstGeom prst="rect">
              <a:avLst/>
            </a:prstGeom>
            <a:solidFill>
              <a:srgbClr val="1CABE2">
                <a:alpha val="100000"/>
              </a:srgbClr>
            </a:solidFill>
          </p:spPr>
          <p:txBody>
            <a:bodyPr/>
            <a:lstStyle/>
            <a:p/>
          </p:txBody>
        </p:sp>
        <p:sp>
          <p:nvSpPr>
            <p:cNvPr id="47" name="rc47"/>
            <p:cNvSpPr/>
            <p:nvPr/>
          </p:nvSpPr>
          <p:spPr>
            <a:xfrm>
              <a:off x="7959712" y="3503199"/>
              <a:ext cx="239877" cy="671480"/>
            </a:xfrm>
            <a:prstGeom prst="rect">
              <a:avLst/>
            </a:prstGeom>
            <a:solidFill>
              <a:srgbClr val="1CABE2">
                <a:alpha val="100000"/>
              </a:srgbClr>
            </a:solidFill>
          </p:spPr>
          <p:txBody>
            <a:bodyPr/>
            <a:lstStyle/>
            <a:p/>
          </p:txBody>
        </p:sp>
        <p:sp>
          <p:nvSpPr>
            <p:cNvPr id="48" name="rc48"/>
            <p:cNvSpPr/>
            <p:nvPr/>
          </p:nvSpPr>
          <p:spPr>
            <a:xfrm>
              <a:off x="1296454" y="3565057"/>
              <a:ext cx="239877" cy="252093"/>
            </a:xfrm>
            <a:prstGeom prst="rect">
              <a:avLst/>
            </a:prstGeom>
            <a:solidFill>
              <a:srgbClr val="B3B3B3">
                <a:alpha val="100000"/>
              </a:srgbClr>
            </a:solidFill>
          </p:spPr>
          <p:txBody>
            <a:bodyPr/>
            <a:lstStyle/>
            <a:p/>
          </p:txBody>
        </p:sp>
        <p:sp>
          <p:nvSpPr>
            <p:cNvPr id="49" name="rc49"/>
            <p:cNvSpPr/>
            <p:nvPr/>
          </p:nvSpPr>
          <p:spPr>
            <a:xfrm>
              <a:off x="1562984" y="3660772"/>
              <a:ext cx="239877" cy="233015"/>
            </a:xfrm>
            <a:prstGeom prst="rect">
              <a:avLst/>
            </a:prstGeom>
            <a:solidFill>
              <a:srgbClr val="B3B3B3">
                <a:alpha val="100000"/>
              </a:srgbClr>
            </a:solidFill>
          </p:spPr>
          <p:txBody>
            <a:bodyPr/>
            <a:lstStyle/>
            <a:p/>
          </p:txBody>
        </p:sp>
        <p:sp>
          <p:nvSpPr>
            <p:cNvPr id="50" name="rc50"/>
            <p:cNvSpPr/>
            <p:nvPr/>
          </p:nvSpPr>
          <p:spPr>
            <a:xfrm>
              <a:off x="1829515" y="3431235"/>
              <a:ext cx="239877" cy="182396"/>
            </a:xfrm>
            <a:prstGeom prst="rect">
              <a:avLst/>
            </a:prstGeom>
            <a:solidFill>
              <a:srgbClr val="B3B3B3">
                <a:alpha val="100000"/>
              </a:srgbClr>
            </a:solidFill>
          </p:spPr>
          <p:txBody>
            <a:bodyPr/>
            <a:lstStyle/>
            <a:p/>
          </p:txBody>
        </p:sp>
        <p:sp>
          <p:nvSpPr>
            <p:cNvPr id="51" name="rc51"/>
            <p:cNvSpPr/>
            <p:nvPr/>
          </p:nvSpPr>
          <p:spPr>
            <a:xfrm>
              <a:off x="2096045" y="3090823"/>
              <a:ext cx="239877" cy="352923"/>
            </a:xfrm>
            <a:prstGeom prst="rect">
              <a:avLst/>
            </a:prstGeom>
            <a:solidFill>
              <a:srgbClr val="B3B3B3">
                <a:alpha val="100000"/>
              </a:srgbClr>
            </a:solidFill>
          </p:spPr>
          <p:txBody>
            <a:bodyPr/>
            <a:lstStyle/>
            <a:p/>
          </p:txBody>
        </p:sp>
        <p:sp>
          <p:nvSpPr>
            <p:cNvPr id="52" name="rc52"/>
            <p:cNvSpPr/>
            <p:nvPr/>
          </p:nvSpPr>
          <p:spPr>
            <a:xfrm>
              <a:off x="2362575" y="3501785"/>
              <a:ext cx="239877" cy="117401"/>
            </a:xfrm>
            <a:prstGeom prst="rect">
              <a:avLst/>
            </a:prstGeom>
            <a:solidFill>
              <a:srgbClr val="B3B3B3">
                <a:alpha val="100000"/>
              </a:srgbClr>
            </a:solidFill>
          </p:spPr>
          <p:txBody>
            <a:bodyPr/>
            <a:lstStyle/>
            <a:p/>
          </p:txBody>
        </p:sp>
        <p:sp>
          <p:nvSpPr>
            <p:cNvPr id="53" name="rc53"/>
            <p:cNvSpPr/>
            <p:nvPr/>
          </p:nvSpPr>
          <p:spPr>
            <a:xfrm>
              <a:off x="2629106" y="3691191"/>
              <a:ext cx="239877" cy="144879"/>
            </a:xfrm>
            <a:prstGeom prst="rect">
              <a:avLst/>
            </a:prstGeom>
            <a:solidFill>
              <a:srgbClr val="B3B3B3">
                <a:alpha val="100000"/>
              </a:srgbClr>
            </a:solidFill>
          </p:spPr>
          <p:txBody>
            <a:bodyPr/>
            <a:lstStyle/>
            <a:p/>
          </p:txBody>
        </p:sp>
        <p:sp>
          <p:nvSpPr>
            <p:cNvPr id="54" name="rc54"/>
            <p:cNvSpPr/>
            <p:nvPr/>
          </p:nvSpPr>
          <p:spPr>
            <a:xfrm>
              <a:off x="2895636" y="3653686"/>
              <a:ext cx="239877" cy="156347"/>
            </a:xfrm>
            <a:prstGeom prst="rect">
              <a:avLst/>
            </a:prstGeom>
            <a:solidFill>
              <a:srgbClr val="B3B3B3">
                <a:alpha val="100000"/>
              </a:srgbClr>
            </a:solidFill>
          </p:spPr>
          <p:txBody>
            <a:bodyPr/>
            <a:lstStyle/>
            <a:p/>
          </p:txBody>
        </p:sp>
        <p:sp>
          <p:nvSpPr>
            <p:cNvPr id="55" name="rc55"/>
            <p:cNvSpPr/>
            <p:nvPr/>
          </p:nvSpPr>
          <p:spPr>
            <a:xfrm>
              <a:off x="3162166" y="3773490"/>
              <a:ext cx="239877" cy="173169"/>
            </a:xfrm>
            <a:prstGeom prst="rect">
              <a:avLst/>
            </a:prstGeom>
            <a:solidFill>
              <a:srgbClr val="B3B3B3">
                <a:alpha val="100000"/>
              </a:srgbClr>
            </a:solidFill>
          </p:spPr>
          <p:txBody>
            <a:bodyPr/>
            <a:lstStyle/>
            <a:p/>
          </p:txBody>
        </p:sp>
        <p:sp>
          <p:nvSpPr>
            <p:cNvPr id="56" name="rc56"/>
            <p:cNvSpPr/>
            <p:nvPr/>
          </p:nvSpPr>
          <p:spPr>
            <a:xfrm>
              <a:off x="3428696" y="3750242"/>
              <a:ext cx="239877" cy="129502"/>
            </a:xfrm>
            <a:prstGeom prst="rect">
              <a:avLst/>
            </a:prstGeom>
            <a:solidFill>
              <a:srgbClr val="B3B3B3">
                <a:alpha val="100000"/>
              </a:srgbClr>
            </a:solidFill>
          </p:spPr>
          <p:txBody>
            <a:bodyPr/>
            <a:lstStyle/>
            <a:p/>
          </p:txBody>
        </p:sp>
        <p:sp>
          <p:nvSpPr>
            <p:cNvPr id="57" name="rc57"/>
            <p:cNvSpPr/>
            <p:nvPr/>
          </p:nvSpPr>
          <p:spPr>
            <a:xfrm>
              <a:off x="3695227" y="3563926"/>
              <a:ext cx="239877" cy="127715"/>
            </a:xfrm>
            <a:prstGeom prst="rect">
              <a:avLst/>
            </a:prstGeom>
            <a:solidFill>
              <a:srgbClr val="B3B3B3">
                <a:alpha val="100000"/>
              </a:srgbClr>
            </a:solidFill>
          </p:spPr>
          <p:txBody>
            <a:bodyPr/>
            <a:lstStyle/>
            <a:p/>
          </p:txBody>
        </p:sp>
        <p:sp>
          <p:nvSpPr>
            <p:cNvPr id="58" name="rc58"/>
            <p:cNvSpPr/>
            <p:nvPr/>
          </p:nvSpPr>
          <p:spPr>
            <a:xfrm>
              <a:off x="3961757" y="3445106"/>
              <a:ext cx="239877" cy="129663"/>
            </a:xfrm>
            <a:prstGeom prst="rect">
              <a:avLst/>
            </a:prstGeom>
            <a:solidFill>
              <a:srgbClr val="B3B3B3">
                <a:alpha val="100000"/>
              </a:srgbClr>
            </a:solidFill>
          </p:spPr>
          <p:txBody>
            <a:bodyPr/>
            <a:lstStyle/>
            <a:p/>
          </p:txBody>
        </p:sp>
        <p:sp>
          <p:nvSpPr>
            <p:cNvPr id="59" name="rc59"/>
            <p:cNvSpPr/>
            <p:nvPr/>
          </p:nvSpPr>
          <p:spPr>
            <a:xfrm>
              <a:off x="4228287" y="3429400"/>
              <a:ext cx="239877" cy="113552"/>
            </a:xfrm>
            <a:prstGeom prst="rect">
              <a:avLst/>
            </a:prstGeom>
            <a:solidFill>
              <a:srgbClr val="B3B3B3">
                <a:alpha val="100000"/>
              </a:srgbClr>
            </a:solidFill>
          </p:spPr>
          <p:txBody>
            <a:bodyPr/>
            <a:lstStyle/>
            <a:p/>
          </p:txBody>
        </p:sp>
        <p:sp>
          <p:nvSpPr>
            <p:cNvPr id="60" name="rc60"/>
            <p:cNvSpPr/>
            <p:nvPr/>
          </p:nvSpPr>
          <p:spPr>
            <a:xfrm>
              <a:off x="4494818" y="3637674"/>
              <a:ext cx="239877" cy="85116"/>
            </a:xfrm>
            <a:prstGeom prst="rect">
              <a:avLst/>
            </a:prstGeom>
            <a:solidFill>
              <a:srgbClr val="B3B3B3">
                <a:alpha val="100000"/>
              </a:srgbClr>
            </a:solidFill>
          </p:spPr>
          <p:txBody>
            <a:bodyPr/>
            <a:lstStyle/>
            <a:p/>
          </p:txBody>
        </p:sp>
        <p:sp>
          <p:nvSpPr>
            <p:cNvPr id="61" name="rc61"/>
            <p:cNvSpPr/>
            <p:nvPr/>
          </p:nvSpPr>
          <p:spPr>
            <a:xfrm>
              <a:off x="4761348" y="3668514"/>
              <a:ext cx="239877" cy="119572"/>
            </a:xfrm>
            <a:prstGeom prst="rect">
              <a:avLst/>
            </a:prstGeom>
            <a:solidFill>
              <a:srgbClr val="B3B3B3">
                <a:alpha val="100000"/>
              </a:srgbClr>
            </a:solidFill>
          </p:spPr>
          <p:txBody>
            <a:bodyPr/>
            <a:lstStyle/>
            <a:p/>
          </p:txBody>
        </p:sp>
        <p:sp>
          <p:nvSpPr>
            <p:cNvPr id="62" name="rc62"/>
            <p:cNvSpPr/>
            <p:nvPr/>
          </p:nvSpPr>
          <p:spPr>
            <a:xfrm>
              <a:off x="5027878" y="3121528"/>
              <a:ext cx="239877" cy="428657"/>
            </a:xfrm>
            <a:prstGeom prst="rect">
              <a:avLst/>
            </a:prstGeom>
            <a:solidFill>
              <a:srgbClr val="B3B3B3">
                <a:alpha val="100000"/>
              </a:srgbClr>
            </a:solidFill>
          </p:spPr>
          <p:txBody>
            <a:bodyPr/>
            <a:lstStyle/>
            <a:p/>
          </p:txBody>
        </p:sp>
        <p:sp>
          <p:nvSpPr>
            <p:cNvPr id="63" name="rc63"/>
            <p:cNvSpPr/>
            <p:nvPr/>
          </p:nvSpPr>
          <p:spPr>
            <a:xfrm>
              <a:off x="5294409" y="3175894"/>
              <a:ext cx="239877" cy="419457"/>
            </a:xfrm>
            <a:prstGeom prst="rect">
              <a:avLst/>
            </a:prstGeom>
            <a:solidFill>
              <a:srgbClr val="B3B3B3">
                <a:alpha val="100000"/>
              </a:srgbClr>
            </a:solidFill>
          </p:spPr>
          <p:txBody>
            <a:bodyPr/>
            <a:lstStyle/>
            <a:p/>
          </p:txBody>
        </p:sp>
        <p:sp>
          <p:nvSpPr>
            <p:cNvPr id="64" name="rc64"/>
            <p:cNvSpPr/>
            <p:nvPr/>
          </p:nvSpPr>
          <p:spPr>
            <a:xfrm>
              <a:off x="5560939" y="3035318"/>
              <a:ext cx="239877" cy="377819"/>
            </a:xfrm>
            <a:prstGeom prst="rect">
              <a:avLst/>
            </a:prstGeom>
            <a:solidFill>
              <a:srgbClr val="B3B3B3">
                <a:alpha val="100000"/>
              </a:srgbClr>
            </a:solidFill>
          </p:spPr>
          <p:txBody>
            <a:bodyPr/>
            <a:lstStyle/>
            <a:p/>
          </p:txBody>
        </p:sp>
        <p:sp>
          <p:nvSpPr>
            <p:cNvPr id="65" name="rc65"/>
            <p:cNvSpPr/>
            <p:nvPr/>
          </p:nvSpPr>
          <p:spPr>
            <a:xfrm>
              <a:off x="5827469" y="3312104"/>
              <a:ext cx="239877" cy="295788"/>
            </a:xfrm>
            <a:prstGeom prst="rect">
              <a:avLst/>
            </a:prstGeom>
            <a:solidFill>
              <a:srgbClr val="B3B3B3">
                <a:alpha val="100000"/>
              </a:srgbClr>
            </a:solidFill>
          </p:spPr>
          <p:txBody>
            <a:bodyPr/>
            <a:lstStyle/>
            <a:p/>
          </p:txBody>
        </p:sp>
        <p:sp>
          <p:nvSpPr>
            <p:cNvPr id="66" name="rc66"/>
            <p:cNvSpPr/>
            <p:nvPr/>
          </p:nvSpPr>
          <p:spPr>
            <a:xfrm>
              <a:off x="6094000" y="3467608"/>
              <a:ext cx="239877" cy="285856"/>
            </a:xfrm>
            <a:prstGeom prst="rect">
              <a:avLst/>
            </a:prstGeom>
            <a:solidFill>
              <a:srgbClr val="B3B3B3">
                <a:alpha val="100000"/>
              </a:srgbClr>
            </a:solidFill>
          </p:spPr>
          <p:txBody>
            <a:bodyPr/>
            <a:lstStyle/>
            <a:p/>
          </p:txBody>
        </p:sp>
        <p:sp>
          <p:nvSpPr>
            <p:cNvPr id="67" name="rc67"/>
            <p:cNvSpPr/>
            <p:nvPr/>
          </p:nvSpPr>
          <p:spPr>
            <a:xfrm>
              <a:off x="6360530" y="3516343"/>
              <a:ext cx="239877" cy="174483"/>
            </a:xfrm>
            <a:prstGeom prst="rect">
              <a:avLst/>
            </a:prstGeom>
            <a:solidFill>
              <a:srgbClr val="B3B3B3">
                <a:alpha val="100000"/>
              </a:srgbClr>
            </a:solidFill>
          </p:spPr>
          <p:txBody>
            <a:bodyPr/>
            <a:lstStyle/>
            <a:p/>
          </p:txBody>
        </p:sp>
        <p:sp>
          <p:nvSpPr>
            <p:cNvPr id="68" name="rc68"/>
            <p:cNvSpPr/>
            <p:nvPr/>
          </p:nvSpPr>
          <p:spPr>
            <a:xfrm>
              <a:off x="6627060" y="3280103"/>
              <a:ext cx="239877" cy="270039"/>
            </a:xfrm>
            <a:prstGeom prst="rect">
              <a:avLst/>
            </a:prstGeom>
            <a:solidFill>
              <a:srgbClr val="B3B3B3">
                <a:alpha val="100000"/>
              </a:srgbClr>
            </a:solidFill>
          </p:spPr>
          <p:txBody>
            <a:bodyPr/>
            <a:lstStyle/>
            <a:p/>
          </p:txBody>
        </p:sp>
        <p:sp>
          <p:nvSpPr>
            <p:cNvPr id="69" name="rc69"/>
            <p:cNvSpPr/>
            <p:nvPr/>
          </p:nvSpPr>
          <p:spPr>
            <a:xfrm>
              <a:off x="6893590" y="3232500"/>
              <a:ext cx="239877" cy="285294"/>
            </a:xfrm>
            <a:prstGeom prst="rect">
              <a:avLst/>
            </a:prstGeom>
            <a:solidFill>
              <a:srgbClr val="B3B3B3">
                <a:alpha val="100000"/>
              </a:srgbClr>
            </a:solidFill>
          </p:spPr>
          <p:txBody>
            <a:bodyPr/>
            <a:lstStyle/>
            <a:p/>
          </p:txBody>
        </p:sp>
        <p:sp>
          <p:nvSpPr>
            <p:cNvPr id="70" name="rc70"/>
            <p:cNvSpPr/>
            <p:nvPr/>
          </p:nvSpPr>
          <p:spPr>
            <a:xfrm>
              <a:off x="7160121" y="3390818"/>
              <a:ext cx="239877" cy="185997"/>
            </a:xfrm>
            <a:prstGeom prst="rect">
              <a:avLst/>
            </a:prstGeom>
            <a:solidFill>
              <a:srgbClr val="B3B3B3">
                <a:alpha val="100000"/>
              </a:srgbClr>
            </a:solidFill>
          </p:spPr>
          <p:txBody>
            <a:bodyPr/>
            <a:lstStyle/>
            <a:p/>
          </p:txBody>
        </p:sp>
        <p:sp>
          <p:nvSpPr>
            <p:cNvPr id="71" name="rc71"/>
            <p:cNvSpPr/>
            <p:nvPr/>
          </p:nvSpPr>
          <p:spPr>
            <a:xfrm>
              <a:off x="7426651" y="3371885"/>
              <a:ext cx="239877" cy="248045"/>
            </a:xfrm>
            <a:prstGeom prst="rect">
              <a:avLst/>
            </a:prstGeom>
            <a:solidFill>
              <a:srgbClr val="B3B3B3">
                <a:alpha val="100000"/>
              </a:srgbClr>
            </a:solidFill>
          </p:spPr>
          <p:txBody>
            <a:bodyPr/>
            <a:lstStyle/>
            <a:p/>
          </p:txBody>
        </p:sp>
        <p:sp>
          <p:nvSpPr>
            <p:cNvPr id="72" name="rc72"/>
            <p:cNvSpPr/>
            <p:nvPr/>
          </p:nvSpPr>
          <p:spPr>
            <a:xfrm>
              <a:off x="7693181" y="3153347"/>
              <a:ext cx="239877" cy="277715"/>
            </a:xfrm>
            <a:prstGeom prst="rect">
              <a:avLst/>
            </a:prstGeom>
            <a:solidFill>
              <a:srgbClr val="B3B3B3">
                <a:alpha val="100000"/>
              </a:srgbClr>
            </a:solidFill>
          </p:spPr>
          <p:txBody>
            <a:bodyPr/>
            <a:lstStyle/>
            <a:p/>
          </p:txBody>
        </p:sp>
        <p:sp>
          <p:nvSpPr>
            <p:cNvPr id="73" name="rc73"/>
            <p:cNvSpPr/>
            <p:nvPr/>
          </p:nvSpPr>
          <p:spPr>
            <a:xfrm>
              <a:off x="7959712" y="3257938"/>
              <a:ext cx="239877" cy="245260"/>
            </a:xfrm>
            <a:prstGeom prst="rect">
              <a:avLst/>
            </a:prstGeom>
            <a:solidFill>
              <a:srgbClr val="B3B3B3">
                <a:alpha val="100000"/>
              </a:srgbClr>
            </a:solidFill>
          </p:spPr>
          <p:txBody>
            <a:bodyPr/>
            <a:lstStyle/>
            <a:p/>
          </p:txBody>
        </p:sp>
        <p:sp>
          <p:nvSpPr>
            <p:cNvPr id="74" name="pl74"/>
            <p:cNvSpPr/>
            <p:nvPr/>
          </p:nvSpPr>
          <p:spPr>
            <a:xfrm>
              <a:off x="1416393" y="1964319"/>
              <a:ext cx="6663257" cy="182297"/>
            </a:xfrm>
            <a:custGeom>
              <a:avLst/>
              <a:pathLst>
                <a:path w="6663257" h="182297">
                  <a:moveTo>
                    <a:pt x="0" y="45574"/>
                  </a:moveTo>
                  <a:lnTo>
                    <a:pt x="266530" y="22787"/>
                  </a:lnTo>
                  <a:lnTo>
                    <a:pt x="533060" y="113936"/>
                  </a:lnTo>
                  <a:lnTo>
                    <a:pt x="799590" y="182297"/>
                  </a:lnTo>
                  <a:lnTo>
                    <a:pt x="1066121" y="113936"/>
                  </a:lnTo>
                  <a:lnTo>
                    <a:pt x="1332651" y="45574"/>
                  </a:lnTo>
                  <a:lnTo>
                    <a:pt x="1599181" y="45574"/>
                  </a:lnTo>
                  <a:lnTo>
                    <a:pt x="1865712" y="0"/>
                  </a:lnTo>
                  <a:lnTo>
                    <a:pt x="2132242" y="22787"/>
                  </a:lnTo>
                  <a:lnTo>
                    <a:pt x="2398772" y="68361"/>
                  </a:lnTo>
                  <a:lnTo>
                    <a:pt x="2665303" y="113936"/>
                  </a:lnTo>
                  <a:lnTo>
                    <a:pt x="2931833" y="113936"/>
                  </a:lnTo>
                  <a:lnTo>
                    <a:pt x="3198363" y="68361"/>
                  </a:lnTo>
                  <a:lnTo>
                    <a:pt x="3464893" y="45574"/>
                  </a:lnTo>
                  <a:lnTo>
                    <a:pt x="3731424" y="113936"/>
                  </a:lnTo>
                  <a:lnTo>
                    <a:pt x="3997954" y="91148"/>
                  </a:lnTo>
                  <a:lnTo>
                    <a:pt x="4264484" y="136723"/>
                  </a:lnTo>
                  <a:lnTo>
                    <a:pt x="4531015" y="91148"/>
                  </a:lnTo>
                  <a:lnTo>
                    <a:pt x="4797545" y="45574"/>
                  </a:lnTo>
                  <a:lnTo>
                    <a:pt x="5064075" y="68361"/>
                  </a:lnTo>
                  <a:lnTo>
                    <a:pt x="5330606" y="113936"/>
                  </a:lnTo>
                  <a:lnTo>
                    <a:pt x="5597136" y="136723"/>
                  </a:lnTo>
                  <a:lnTo>
                    <a:pt x="5863666" y="113936"/>
                  </a:lnTo>
                  <a:lnTo>
                    <a:pt x="6130197" y="113936"/>
                  </a:lnTo>
                  <a:lnTo>
                    <a:pt x="6396727" y="159510"/>
                  </a:lnTo>
                  <a:lnTo>
                    <a:pt x="6663257" y="159510"/>
                  </a:lnTo>
                </a:path>
              </a:pathLst>
            </a:custGeom>
            <a:ln w="27101" cap="flat">
              <a:solidFill>
                <a:srgbClr val="0058AB">
                  <a:alpha val="80000"/>
                </a:srgbClr>
              </a:solidFill>
              <a:prstDash val="solid"/>
              <a:round/>
            </a:ln>
          </p:spPr>
          <p:txBody>
            <a:bodyPr/>
            <a:lstStyle/>
            <a:p/>
          </p:txBody>
        </p:sp>
        <p:sp>
          <p:nvSpPr>
            <p:cNvPr id="75" name="pl75"/>
            <p:cNvSpPr/>
            <p:nvPr/>
          </p:nvSpPr>
          <p:spPr>
            <a:xfrm>
              <a:off x="1416393" y="2009893"/>
              <a:ext cx="6663257" cy="250659"/>
            </a:xfrm>
            <a:custGeom>
              <a:avLst/>
              <a:pathLst>
                <a:path w="6663257" h="250659">
                  <a:moveTo>
                    <a:pt x="0" y="91148"/>
                  </a:moveTo>
                  <a:lnTo>
                    <a:pt x="266530" y="45574"/>
                  </a:lnTo>
                  <a:lnTo>
                    <a:pt x="533060" y="136723"/>
                  </a:lnTo>
                  <a:lnTo>
                    <a:pt x="799590" y="250659"/>
                  </a:lnTo>
                  <a:lnTo>
                    <a:pt x="1066121" y="91148"/>
                  </a:lnTo>
                  <a:lnTo>
                    <a:pt x="1332651" y="45574"/>
                  </a:lnTo>
                  <a:lnTo>
                    <a:pt x="1599181" y="45574"/>
                  </a:lnTo>
                  <a:lnTo>
                    <a:pt x="1865712" y="0"/>
                  </a:lnTo>
                  <a:lnTo>
                    <a:pt x="2132242" y="0"/>
                  </a:lnTo>
                  <a:lnTo>
                    <a:pt x="2398772" y="68361"/>
                  </a:lnTo>
                  <a:lnTo>
                    <a:pt x="2665303" y="91148"/>
                  </a:lnTo>
                  <a:lnTo>
                    <a:pt x="2931833" y="113936"/>
                  </a:lnTo>
                  <a:lnTo>
                    <a:pt x="3198363" y="45574"/>
                  </a:lnTo>
                  <a:lnTo>
                    <a:pt x="3464893" y="22787"/>
                  </a:lnTo>
                  <a:lnTo>
                    <a:pt x="3731424" y="182297"/>
                  </a:lnTo>
                  <a:lnTo>
                    <a:pt x="3997954" y="159510"/>
                  </a:lnTo>
                  <a:lnTo>
                    <a:pt x="4264484" y="205084"/>
                  </a:lnTo>
                  <a:lnTo>
                    <a:pt x="4531015" y="136723"/>
                  </a:lnTo>
                  <a:lnTo>
                    <a:pt x="4797545" y="91148"/>
                  </a:lnTo>
                  <a:lnTo>
                    <a:pt x="5064075" y="68361"/>
                  </a:lnTo>
                  <a:lnTo>
                    <a:pt x="5330606" y="159510"/>
                  </a:lnTo>
                  <a:lnTo>
                    <a:pt x="5597136" y="159510"/>
                  </a:lnTo>
                  <a:lnTo>
                    <a:pt x="5863666" y="136723"/>
                  </a:lnTo>
                  <a:lnTo>
                    <a:pt x="6130197" y="136723"/>
                  </a:lnTo>
                  <a:lnTo>
                    <a:pt x="6396727" y="205084"/>
                  </a:lnTo>
                  <a:lnTo>
                    <a:pt x="6663257" y="182297"/>
                  </a:lnTo>
                </a:path>
              </a:pathLst>
            </a:custGeom>
            <a:ln w="27101" cap="flat">
              <a:solidFill>
                <a:srgbClr val="333333">
                  <a:alpha val="80000"/>
                </a:srgbClr>
              </a:solidFill>
              <a:prstDash val="solid"/>
              <a:round/>
            </a:ln>
          </p:spPr>
          <p:txBody>
            <a:bodyPr/>
            <a:lstStyle/>
            <a:p/>
          </p:txBody>
        </p:sp>
        <p:sp>
          <p:nvSpPr>
            <p:cNvPr id="76" name="tx76"/>
            <p:cNvSpPr/>
            <p:nvPr/>
          </p:nvSpPr>
          <p:spPr>
            <a:xfrm>
              <a:off x="1346075" y="182884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95</a:t>
              </a:r>
            </a:p>
          </p:txBody>
        </p:sp>
        <p:sp>
          <p:nvSpPr>
            <p:cNvPr id="77" name="tx77"/>
            <p:cNvSpPr/>
            <p:nvPr/>
          </p:nvSpPr>
          <p:spPr>
            <a:xfrm>
              <a:off x="2678727" y="182884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95</a:t>
              </a:r>
            </a:p>
          </p:txBody>
        </p:sp>
        <p:sp>
          <p:nvSpPr>
            <p:cNvPr id="78" name="tx78"/>
            <p:cNvSpPr/>
            <p:nvPr/>
          </p:nvSpPr>
          <p:spPr>
            <a:xfrm>
              <a:off x="4011378" y="189720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79" name="tx79"/>
            <p:cNvSpPr/>
            <p:nvPr/>
          </p:nvSpPr>
          <p:spPr>
            <a:xfrm>
              <a:off x="5344030" y="187441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93</a:t>
              </a:r>
            </a:p>
          </p:txBody>
        </p:sp>
        <p:sp>
          <p:nvSpPr>
            <p:cNvPr id="80" name="tx80"/>
            <p:cNvSpPr/>
            <p:nvPr/>
          </p:nvSpPr>
          <p:spPr>
            <a:xfrm>
              <a:off x="6410151" y="1851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81" name="tx81"/>
            <p:cNvSpPr/>
            <p:nvPr/>
          </p:nvSpPr>
          <p:spPr>
            <a:xfrm>
              <a:off x="6676681" y="189720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82" name="tx82"/>
            <p:cNvSpPr/>
            <p:nvPr/>
          </p:nvSpPr>
          <p:spPr>
            <a:xfrm>
              <a:off x="6943212" y="191999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3" name="tx83"/>
            <p:cNvSpPr/>
            <p:nvPr/>
          </p:nvSpPr>
          <p:spPr>
            <a:xfrm>
              <a:off x="7209742" y="189720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84" name="tx84"/>
            <p:cNvSpPr/>
            <p:nvPr/>
          </p:nvSpPr>
          <p:spPr>
            <a:xfrm>
              <a:off x="7476272" y="189720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85" name="tx85"/>
            <p:cNvSpPr/>
            <p:nvPr/>
          </p:nvSpPr>
          <p:spPr>
            <a:xfrm>
              <a:off x="7742803" y="194277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90</a:t>
              </a:r>
            </a:p>
          </p:txBody>
        </p:sp>
        <p:sp>
          <p:nvSpPr>
            <p:cNvPr id="86" name="tx86"/>
            <p:cNvSpPr/>
            <p:nvPr/>
          </p:nvSpPr>
          <p:spPr>
            <a:xfrm>
              <a:off x="8009333" y="194277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90</a:t>
              </a:r>
            </a:p>
          </p:txBody>
        </p:sp>
        <p:sp>
          <p:nvSpPr>
            <p:cNvPr id="87" name="tx87"/>
            <p:cNvSpPr/>
            <p:nvPr/>
          </p:nvSpPr>
          <p:spPr>
            <a:xfrm>
              <a:off x="1346075" y="216441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91</a:t>
              </a:r>
            </a:p>
          </p:txBody>
        </p:sp>
        <p:sp>
          <p:nvSpPr>
            <p:cNvPr id="88" name="tx88"/>
            <p:cNvSpPr/>
            <p:nvPr/>
          </p:nvSpPr>
          <p:spPr>
            <a:xfrm>
              <a:off x="2678727" y="211883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93</a:t>
              </a:r>
            </a:p>
          </p:txBody>
        </p:sp>
        <p:sp>
          <p:nvSpPr>
            <p:cNvPr id="89" name="tx89"/>
            <p:cNvSpPr/>
            <p:nvPr/>
          </p:nvSpPr>
          <p:spPr>
            <a:xfrm>
              <a:off x="4011378" y="216441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91</a:t>
              </a:r>
            </a:p>
          </p:txBody>
        </p:sp>
        <p:sp>
          <p:nvSpPr>
            <p:cNvPr id="90" name="tx90"/>
            <p:cNvSpPr/>
            <p:nvPr/>
          </p:nvSpPr>
          <p:spPr>
            <a:xfrm>
              <a:off x="5344030" y="223277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88</a:t>
              </a:r>
            </a:p>
          </p:txBody>
        </p:sp>
        <p:sp>
          <p:nvSpPr>
            <p:cNvPr id="91" name="tx91"/>
            <p:cNvSpPr/>
            <p:nvPr/>
          </p:nvSpPr>
          <p:spPr>
            <a:xfrm>
              <a:off x="6410151" y="214162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92</a:t>
              </a:r>
            </a:p>
          </p:txBody>
        </p:sp>
        <p:sp>
          <p:nvSpPr>
            <p:cNvPr id="92" name="tx92"/>
            <p:cNvSpPr/>
            <p:nvPr/>
          </p:nvSpPr>
          <p:spPr>
            <a:xfrm>
              <a:off x="6676681" y="223277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88</a:t>
              </a:r>
            </a:p>
          </p:txBody>
        </p:sp>
        <p:sp>
          <p:nvSpPr>
            <p:cNvPr id="93" name="tx93"/>
            <p:cNvSpPr/>
            <p:nvPr/>
          </p:nvSpPr>
          <p:spPr>
            <a:xfrm>
              <a:off x="6943212" y="223277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88</a:t>
              </a:r>
            </a:p>
          </p:txBody>
        </p:sp>
        <p:sp>
          <p:nvSpPr>
            <p:cNvPr id="94" name="tx94"/>
            <p:cNvSpPr/>
            <p:nvPr/>
          </p:nvSpPr>
          <p:spPr>
            <a:xfrm>
              <a:off x="7209742" y="220998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89</a:t>
              </a:r>
            </a:p>
          </p:txBody>
        </p:sp>
        <p:sp>
          <p:nvSpPr>
            <p:cNvPr id="95" name="tx95"/>
            <p:cNvSpPr/>
            <p:nvPr/>
          </p:nvSpPr>
          <p:spPr>
            <a:xfrm>
              <a:off x="7476272" y="220998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89</a:t>
              </a:r>
            </a:p>
          </p:txBody>
        </p:sp>
        <p:sp>
          <p:nvSpPr>
            <p:cNvPr id="96" name="tx96"/>
            <p:cNvSpPr/>
            <p:nvPr/>
          </p:nvSpPr>
          <p:spPr>
            <a:xfrm>
              <a:off x="7742803" y="227834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86</a:t>
              </a:r>
            </a:p>
          </p:txBody>
        </p:sp>
        <p:sp>
          <p:nvSpPr>
            <p:cNvPr id="97" name="tx97"/>
            <p:cNvSpPr/>
            <p:nvPr/>
          </p:nvSpPr>
          <p:spPr>
            <a:xfrm>
              <a:off x="8009333" y="225555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87</a:t>
              </a:r>
            </a:p>
          </p:txBody>
        </p:sp>
        <p:sp>
          <p:nvSpPr>
            <p:cNvPr id="98" name="tx98"/>
            <p:cNvSpPr/>
            <p:nvPr/>
          </p:nvSpPr>
          <p:spPr>
            <a:xfrm>
              <a:off x="1341092" y="395709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99" name="tx99"/>
            <p:cNvSpPr/>
            <p:nvPr/>
          </p:nvSpPr>
          <p:spPr>
            <a:xfrm>
              <a:off x="2673743" y="396655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00" name="tx100"/>
            <p:cNvSpPr/>
            <p:nvPr/>
          </p:nvSpPr>
          <p:spPr>
            <a:xfrm>
              <a:off x="4006395" y="383590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101" name="tx101"/>
            <p:cNvSpPr/>
            <p:nvPr/>
          </p:nvSpPr>
          <p:spPr>
            <a:xfrm>
              <a:off x="5339046" y="384619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102" name="tx102"/>
            <p:cNvSpPr/>
            <p:nvPr/>
          </p:nvSpPr>
          <p:spPr>
            <a:xfrm>
              <a:off x="6405168" y="389393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103" name="tx103"/>
            <p:cNvSpPr/>
            <p:nvPr/>
          </p:nvSpPr>
          <p:spPr>
            <a:xfrm>
              <a:off x="6671698" y="382359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104" name="tx104"/>
            <p:cNvSpPr/>
            <p:nvPr/>
          </p:nvSpPr>
          <p:spPr>
            <a:xfrm>
              <a:off x="6938228" y="380742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105" name="tx105"/>
            <p:cNvSpPr/>
            <p:nvPr/>
          </p:nvSpPr>
          <p:spPr>
            <a:xfrm>
              <a:off x="7204759" y="383693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106" name="tx106"/>
            <p:cNvSpPr/>
            <p:nvPr/>
          </p:nvSpPr>
          <p:spPr>
            <a:xfrm>
              <a:off x="7471289" y="385848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107" name="tx107"/>
            <p:cNvSpPr/>
            <p:nvPr/>
          </p:nvSpPr>
          <p:spPr>
            <a:xfrm>
              <a:off x="7737819" y="37640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108" name="tx108"/>
            <p:cNvSpPr/>
            <p:nvPr/>
          </p:nvSpPr>
          <p:spPr>
            <a:xfrm>
              <a:off x="8004349" y="380012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109" name="tx109"/>
            <p:cNvSpPr/>
            <p:nvPr/>
          </p:nvSpPr>
          <p:spPr>
            <a:xfrm>
              <a:off x="1341092" y="365228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10" name="tx110"/>
            <p:cNvSpPr/>
            <p:nvPr/>
          </p:nvSpPr>
          <p:spPr>
            <a:xfrm>
              <a:off x="2673743" y="372481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11" name="tx111"/>
            <p:cNvSpPr/>
            <p:nvPr/>
          </p:nvSpPr>
          <p:spPr>
            <a:xfrm>
              <a:off x="4006395" y="347112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12" name="tx112"/>
            <p:cNvSpPr/>
            <p:nvPr/>
          </p:nvSpPr>
          <p:spPr>
            <a:xfrm>
              <a:off x="5339046" y="33468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13" name="tx113"/>
            <p:cNvSpPr/>
            <p:nvPr/>
          </p:nvSpPr>
          <p:spPr>
            <a:xfrm>
              <a:off x="6405168" y="356476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14" name="tx114"/>
            <p:cNvSpPr/>
            <p:nvPr/>
          </p:nvSpPr>
          <p:spPr>
            <a:xfrm>
              <a:off x="6671698" y="33763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15" name="tx115"/>
            <p:cNvSpPr/>
            <p:nvPr/>
          </p:nvSpPr>
          <p:spPr>
            <a:xfrm>
              <a:off x="6938228" y="333633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16" name="tx116"/>
            <p:cNvSpPr/>
            <p:nvPr/>
          </p:nvSpPr>
          <p:spPr>
            <a:xfrm>
              <a:off x="7204759" y="344500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17" name="tx117"/>
            <p:cNvSpPr/>
            <p:nvPr/>
          </p:nvSpPr>
          <p:spPr>
            <a:xfrm>
              <a:off x="7471289" y="345709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18" name="tx118"/>
            <p:cNvSpPr/>
            <p:nvPr/>
          </p:nvSpPr>
          <p:spPr>
            <a:xfrm>
              <a:off x="7737819" y="325338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19" name="tx119"/>
            <p:cNvSpPr/>
            <p:nvPr/>
          </p:nvSpPr>
          <p:spPr>
            <a:xfrm>
              <a:off x="8004349" y="334175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20" name="tx120"/>
            <p:cNvSpPr/>
            <p:nvPr/>
          </p:nvSpPr>
          <p:spPr>
            <a:xfrm>
              <a:off x="1341092" y="344860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0.3</a:t>
              </a:r>
            </a:p>
          </p:txBody>
        </p:sp>
        <p:sp>
          <p:nvSpPr>
            <p:cNvPr id="121" name="tx121"/>
            <p:cNvSpPr/>
            <p:nvPr/>
          </p:nvSpPr>
          <p:spPr>
            <a:xfrm>
              <a:off x="2673743" y="357474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0.3</a:t>
              </a:r>
            </a:p>
          </p:txBody>
        </p:sp>
        <p:sp>
          <p:nvSpPr>
            <p:cNvPr id="122" name="tx122"/>
            <p:cNvSpPr/>
            <p:nvPr/>
          </p:nvSpPr>
          <p:spPr>
            <a:xfrm>
              <a:off x="4006395" y="332865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0.4</a:t>
              </a:r>
            </a:p>
          </p:txBody>
        </p:sp>
        <p:sp>
          <p:nvSpPr>
            <p:cNvPr id="123" name="tx123"/>
            <p:cNvSpPr/>
            <p:nvPr/>
          </p:nvSpPr>
          <p:spPr>
            <a:xfrm>
              <a:off x="5339046" y="305944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0.5</a:t>
              </a:r>
            </a:p>
          </p:txBody>
        </p:sp>
        <p:sp>
          <p:nvSpPr>
            <p:cNvPr id="124" name="tx124"/>
            <p:cNvSpPr/>
            <p:nvPr/>
          </p:nvSpPr>
          <p:spPr>
            <a:xfrm>
              <a:off x="6405168" y="339989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0.4</a:t>
              </a:r>
            </a:p>
          </p:txBody>
        </p:sp>
        <p:sp>
          <p:nvSpPr>
            <p:cNvPr id="125" name="tx125"/>
            <p:cNvSpPr/>
            <p:nvPr/>
          </p:nvSpPr>
          <p:spPr>
            <a:xfrm>
              <a:off x="6671698" y="31636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0.5</a:t>
              </a:r>
            </a:p>
          </p:txBody>
        </p:sp>
        <p:sp>
          <p:nvSpPr>
            <p:cNvPr id="126" name="tx126"/>
            <p:cNvSpPr/>
            <p:nvPr/>
          </p:nvSpPr>
          <p:spPr>
            <a:xfrm>
              <a:off x="6938228" y="311605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0.5</a:t>
              </a:r>
            </a:p>
          </p:txBody>
        </p:sp>
        <p:sp>
          <p:nvSpPr>
            <p:cNvPr id="127" name="tx127"/>
            <p:cNvSpPr/>
            <p:nvPr/>
          </p:nvSpPr>
          <p:spPr>
            <a:xfrm>
              <a:off x="7204759" y="327437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0.4</a:t>
              </a:r>
            </a:p>
          </p:txBody>
        </p:sp>
        <p:sp>
          <p:nvSpPr>
            <p:cNvPr id="128" name="tx128"/>
            <p:cNvSpPr/>
            <p:nvPr/>
          </p:nvSpPr>
          <p:spPr>
            <a:xfrm>
              <a:off x="7471289" y="325543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0.4</a:t>
              </a:r>
            </a:p>
          </p:txBody>
        </p:sp>
        <p:sp>
          <p:nvSpPr>
            <p:cNvPr id="129" name="tx129"/>
            <p:cNvSpPr/>
            <p:nvPr/>
          </p:nvSpPr>
          <p:spPr>
            <a:xfrm>
              <a:off x="7737819" y="303689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0.6</a:t>
              </a:r>
            </a:p>
          </p:txBody>
        </p:sp>
        <p:sp>
          <p:nvSpPr>
            <p:cNvPr id="130" name="tx130"/>
            <p:cNvSpPr/>
            <p:nvPr/>
          </p:nvSpPr>
          <p:spPr>
            <a:xfrm>
              <a:off x="8004349" y="314149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0.5</a:t>
              </a:r>
            </a:p>
          </p:txBody>
        </p:sp>
        <p:sp>
          <p:nvSpPr>
            <p:cNvPr id="131" name="tx131"/>
            <p:cNvSpPr/>
            <p:nvPr/>
          </p:nvSpPr>
          <p:spPr>
            <a:xfrm>
              <a:off x="577954" y="4124661"/>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0.0M</a:t>
              </a:r>
            </a:p>
          </p:txBody>
        </p:sp>
        <p:sp>
          <p:nvSpPr>
            <p:cNvPr id="132" name="tx132"/>
            <p:cNvSpPr/>
            <p:nvPr/>
          </p:nvSpPr>
          <p:spPr>
            <a:xfrm>
              <a:off x="577954" y="321342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0.5M</a:t>
              </a:r>
            </a:p>
          </p:txBody>
        </p:sp>
        <p:sp>
          <p:nvSpPr>
            <p:cNvPr id="133" name="tx133"/>
            <p:cNvSpPr/>
            <p:nvPr/>
          </p:nvSpPr>
          <p:spPr>
            <a:xfrm>
              <a:off x="577954" y="2302191"/>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34" name="tx134"/>
            <p:cNvSpPr/>
            <p:nvPr/>
          </p:nvSpPr>
          <p:spPr>
            <a:xfrm>
              <a:off x="8607376" y="412466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5" name="tx135"/>
            <p:cNvSpPr/>
            <p:nvPr/>
          </p:nvSpPr>
          <p:spPr>
            <a:xfrm>
              <a:off x="8607376" y="355498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6" name="tx136"/>
            <p:cNvSpPr/>
            <p:nvPr/>
          </p:nvSpPr>
          <p:spPr>
            <a:xfrm>
              <a:off x="8607376" y="298530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7" name="tx137"/>
            <p:cNvSpPr/>
            <p:nvPr/>
          </p:nvSpPr>
          <p:spPr>
            <a:xfrm>
              <a:off x="8607376" y="241562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8" name="tx138"/>
            <p:cNvSpPr/>
            <p:nvPr/>
          </p:nvSpPr>
          <p:spPr>
            <a:xfrm>
              <a:off x="8607376" y="1845940"/>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9" name="tx139"/>
            <p:cNvSpPr/>
            <p:nvPr/>
          </p:nvSpPr>
          <p:spPr>
            <a:xfrm rot="-5400000">
              <a:off x="1260945"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0" name="tx140"/>
            <p:cNvSpPr/>
            <p:nvPr/>
          </p:nvSpPr>
          <p:spPr>
            <a:xfrm rot="-5400000">
              <a:off x="2593596"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1" name="tx141"/>
            <p:cNvSpPr/>
            <p:nvPr/>
          </p:nvSpPr>
          <p:spPr>
            <a:xfrm rot="-5400000">
              <a:off x="3926248"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2" name="tx142"/>
            <p:cNvSpPr/>
            <p:nvPr/>
          </p:nvSpPr>
          <p:spPr>
            <a:xfrm rot="-5400000">
              <a:off x="5258899"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3" name="tx143"/>
            <p:cNvSpPr/>
            <p:nvPr/>
          </p:nvSpPr>
          <p:spPr>
            <a:xfrm rot="-5400000">
              <a:off x="6325020"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4" name="tx144"/>
            <p:cNvSpPr/>
            <p:nvPr/>
          </p:nvSpPr>
          <p:spPr>
            <a:xfrm rot="-5400000">
              <a:off x="659155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5" name="tx145"/>
            <p:cNvSpPr/>
            <p:nvPr/>
          </p:nvSpPr>
          <p:spPr>
            <a:xfrm rot="-5400000">
              <a:off x="685808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6" name="tx146"/>
            <p:cNvSpPr/>
            <p:nvPr/>
          </p:nvSpPr>
          <p:spPr>
            <a:xfrm rot="-5400000">
              <a:off x="712461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7" name="tx147"/>
            <p:cNvSpPr/>
            <p:nvPr/>
          </p:nvSpPr>
          <p:spPr>
            <a:xfrm rot="-5400000">
              <a:off x="739114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8" name="tx148"/>
            <p:cNvSpPr/>
            <p:nvPr/>
          </p:nvSpPr>
          <p:spPr>
            <a:xfrm rot="-5400000">
              <a:off x="765767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9" name="tx149"/>
            <p:cNvSpPr/>
            <p:nvPr/>
          </p:nvSpPr>
          <p:spPr>
            <a:xfrm rot="-5400000">
              <a:off x="792420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0" name="tx150"/>
            <p:cNvSpPr/>
            <p:nvPr/>
          </p:nvSpPr>
          <p:spPr>
            <a:xfrm rot="-5400000">
              <a:off x="-639342" y="2928333"/>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51" name="tx151"/>
            <p:cNvSpPr/>
            <p:nvPr/>
          </p:nvSpPr>
          <p:spPr>
            <a:xfrm rot="5400000">
              <a:off x="8365930" y="2928333"/>
              <a:ext cx="11777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 Coverage (%)</a:t>
              </a:r>
            </a:p>
          </p:txBody>
        </p:sp>
        <p:sp>
          <p:nvSpPr>
            <p:cNvPr id="152" name="pl152"/>
            <p:cNvSpPr/>
            <p:nvPr/>
          </p:nvSpPr>
          <p:spPr>
            <a:xfrm>
              <a:off x="3035746" y="5150607"/>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3" name="pl153"/>
            <p:cNvSpPr/>
            <p:nvPr/>
          </p:nvSpPr>
          <p:spPr>
            <a:xfrm>
              <a:off x="3751453" y="5150607"/>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4" name="tx154"/>
            <p:cNvSpPr/>
            <p:nvPr/>
          </p:nvSpPr>
          <p:spPr>
            <a:xfrm>
              <a:off x="3302845"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a:t>
              </a:r>
            </a:p>
          </p:txBody>
        </p:sp>
        <p:sp>
          <p:nvSpPr>
            <p:cNvPr id="155" name="tx155"/>
            <p:cNvSpPr/>
            <p:nvPr/>
          </p:nvSpPr>
          <p:spPr>
            <a:xfrm>
              <a:off x="4018552"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56" name="rc156"/>
            <p:cNvSpPr/>
            <p:nvPr/>
          </p:nvSpPr>
          <p:spPr>
            <a:xfrm>
              <a:off x="4662982" y="5049879"/>
              <a:ext cx="201456" cy="201456"/>
            </a:xfrm>
            <a:prstGeom prst="rect">
              <a:avLst/>
            </a:prstGeom>
            <a:solidFill>
              <a:srgbClr val="B3B3B3">
                <a:alpha val="100000"/>
              </a:srgbClr>
            </a:solidFill>
          </p:spPr>
          <p:txBody>
            <a:bodyPr/>
            <a:lstStyle/>
            <a:p/>
          </p:txBody>
        </p:sp>
        <p:sp>
          <p:nvSpPr>
            <p:cNvPr id="157" name="rc157"/>
            <p:cNvSpPr/>
            <p:nvPr/>
          </p:nvSpPr>
          <p:spPr>
            <a:xfrm>
              <a:off x="5565318" y="5049879"/>
              <a:ext cx="201456" cy="201456"/>
            </a:xfrm>
            <a:prstGeom prst="rect">
              <a:avLst/>
            </a:prstGeom>
            <a:solidFill>
              <a:srgbClr val="1CABE2">
                <a:alpha val="100000"/>
              </a:srgbClr>
            </a:solidFill>
          </p:spPr>
          <p:txBody>
            <a:bodyPr/>
            <a:lstStyle/>
            <a:p/>
          </p:txBody>
        </p:sp>
        <p:sp>
          <p:nvSpPr>
            <p:cNvPr id="158" name="tx158"/>
            <p:cNvSpPr/>
            <p:nvPr/>
          </p:nvSpPr>
          <p:spPr>
            <a:xfrm>
              <a:off x="4943027" y="5100589"/>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a:t>
              </a:r>
            </a:p>
          </p:txBody>
        </p:sp>
        <p:sp>
          <p:nvSpPr>
            <p:cNvPr id="159" name="tx159"/>
            <p:cNvSpPr/>
            <p:nvPr/>
          </p:nvSpPr>
          <p:spPr>
            <a:xfrm>
              <a:off x="5845363" y="5100589"/>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60" name="tx160"/>
            <p:cNvSpPr/>
            <p:nvPr/>
          </p:nvSpPr>
          <p:spPr>
            <a:xfrm>
              <a:off x="951297" y="1437626"/>
              <a:ext cx="724204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DTP, ECAR, 2000-2025</a:t>
              </a:r>
            </a:p>
          </p:txBody>
        </p:sp>
        <p:sp>
          <p:nvSpPr>
            <p:cNvPr id="161" name="pl161"/>
            <p:cNvSpPr/>
            <p:nvPr/>
          </p:nvSpPr>
          <p:spPr>
            <a:xfrm>
              <a:off x="2528253"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991850"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7455447"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51297" y="589679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5" name="pl165"/>
            <p:cNvSpPr/>
            <p:nvPr/>
          </p:nvSpPr>
          <p:spPr>
            <a:xfrm>
              <a:off x="951297" y="573229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6" name="pl166"/>
            <p:cNvSpPr/>
            <p:nvPr/>
          </p:nvSpPr>
          <p:spPr>
            <a:xfrm>
              <a:off x="951297" y="556779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7" name="pl167"/>
            <p:cNvSpPr/>
            <p:nvPr/>
          </p:nvSpPr>
          <p:spPr>
            <a:xfrm>
              <a:off x="1296454"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760051"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223648"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296454" y="5830992"/>
              <a:ext cx="3270339" cy="131596"/>
            </a:xfrm>
            <a:prstGeom prst="rect">
              <a:avLst/>
            </a:prstGeom>
            <a:solidFill>
              <a:srgbClr val="1CABE2">
                <a:alpha val="100000"/>
              </a:srgbClr>
            </a:solidFill>
          </p:spPr>
          <p:txBody>
            <a:bodyPr/>
            <a:lstStyle/>
            <a:p/>
          </p:txBody>
        </p:sp>
        <p:sp>
          <p:nvSpPr>
            <p:cNvPr id="171" name="rc171"/>
            <p:cNvSpPr/>
            <p:nvPr/>
          </p:nvSpPr>
          <p:spPr>
            <a:xfrm>
              <a:off x="1296454" y="5666496"/>
              <a:ext cx="5026070" cy="131596"/>
            </a:xfrm>
            <a:prstGeom prst="rect">
              <a:avLst/>
            </a:prstGeom>
            <a:solidFill>
              <a:srgbClr val="1CABE2">
                <a:alpha val="100000"/>
              </a:srgbClr>
            </a:solidFill>
          </p:spPr>
          <p:txBody>
            <a:bodyPr/>
            <a:lstStyle/>
            <a:p/>
          </p:txBody>
        </p:sp>
        <p:sp>
          <p:nvSpPr>
            <p:cNvPr id="172" name="rc172"/>
            <p:cNvSpPr/>
            <p:nvPr/>
          </p:nvSpPr>
          <p:spPr>
            <a:xfrm>
              <a:off x="1296454" y="5502001"/>
              <a:ext cx="4538500" cy="131596"/>
            </a:xfrm>
            <a:prstGeom prst="rect">
              <a:avLst/>
            </a:prstGeom>
            <a:solidFill>
              <a:srgbClr val="1CABE2">
                <a:alpha val="100000"/>
              </a:srgbClr>
            </a:solidFill>
          </p:spPr>
          <p:txBody>
            <a:bodyPr/>
            <a:lstStyle/>
            <a:p/>
          </p:txBody>
        </p:sp>
        <p:sp>
          <p:nvSpPr>
            <p:cNvPr id="173" name="rc173"/>
            <p:cNvSpPr/>
            <p:nvPr/>
          </p:nvSpPr>
          <p:spPr>
            <a:xfrm>
              <a:off x="4566793" y="5830992"/>
              <a:ext cx="1179323" cy="131596"/>
            </a:xfrm>
            <a:prstGeom prst="rect">
              <a:avLst/>
            </a:prstGeom>
            <a:solidFill>
              <a:srgbClr val="B3B3B3">
                <a:alpha val="100000"/>
              </a:srgbClr>
            </a:solidFill>
          </p:spPr>
          <p:txBody>
            <a:bodyPr/>
            <a:lstStyle/>
            <a:p/>
          </p:txBody>
        </p:sp>
        <p:sp>
          <p:nvSpPr>
            <p:cNvPr id="174" name="rc174"/>
            <p:cNvSpPr/>
            <p:nvPr/>
          </p:nvSpPr>
          <p:spPr>
            <a:xfrm>
              <a:off x="6322525" y="5666496"/>
              <a:ext cx="1877064" cy="131596"/>
            </a:xfrm>
            <a:prstGeom prst="rect">
              <a:avLst/>
            </a:prstGeom>
            <a:solidFill>
              <a:srgbClr val="B3B3B3">
                <a:alpha val="100000"/>
              </a:srgbClr>
            </a:solidFill>
          </p:spPr>
          <p:txBody>
            <a:bodyPr/>
            <a:lstStyle/>
            <a:p/>
          </p:txBody>
        </p:sp>
        <p:sp>
          <p:nvSpPr>
            <p:cNvPr id="175" name="rc175"/>
            <p:cNvSpPr/>
            <p:nvPr/>
          </p:nvSpPr>
          <p:spPr>
            <a:xfrm>
              <a:off x="5834954" y="5502001"/>
              <a:ext cx="1657705" cy="131596"/>
            </a:xfrm>
            <a:prstGeom prst="rect">
              <a:avLst/>
            </a:prstGeom>
            <a:solidFill>
              <a:srgbClr val="B3B3B3">
                <a:alpha val="100000"/>
              </a:srgbClr>
            </a:solidFill>
          </p:spPr>
          <p:txBody>
            <a:bodyPr/>
            <a:lstStyle/>
            <a:p/>
          </p:txBody>
        </p:sp>
        <p:sp>
          <p:nvSpPr>
            <p:cNvPr id="176" name="tx176"/>
            <p:cNvSpPr/>
            <p:nvPr/>
          </p:nvSpPr>
          <p:spPr>
            <a:xfrm>
              <a:off x="2594301" y="585797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0.3</a:t>
              </a:r>
            </a:p>
          </p:txBody>
        </p:sp>
        <p:sp>
          <p:nvSpPr>
            <p:cNvPr id="177" name="tx177"/>
            <p:cNvSpPr/>
            <p:nvPr/>
          </p:nvSpPr>
          <p:spPr>
            <a:xfrm>
              <a:off x="3472167" y="5693478"/>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0.4</a:t>
              </a:r>
            </a:p>
          </p:txBody>
        </p:sp>
        <p:sp>
          <p:nvSpPr>
            <p:cNvPr id="178" name="tx178"/>
            <p:cNvSpPr/>
            <p:nvPr/>
          </p:nvSpPr>
          <p:spPr>
            <a:xfrm>
              <a:off x="3228382" y="552898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0.4</a:t>
              </a:r>
            </a:p>
          </p:txBody>
        </p:sp>
        <p:sp>
          <p:nvSpPr>
            <p:cNvPr id="179" name="tx179"/>
            <p:cNvSpPr/>
            <p:nvPr/>
          </p:nvSpPr>
          <p:spPr>
            <a:xfrm>
              <a:off x="4855297" y="585797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0.1</a:t>
              </a:r>
            </a:p>
          </p:txBody>
        </p:sp>
        <p:sp>
          <p:nvSpPr>
            <p:cNvPr id="180" name="tx180"/>
            <p:cNvSpPr/>
            <p:nvPr/>
          </p:nvSpPr>
          <p:spPr>
            <a:xfrm>
              <a:off x="6959899" y="5693478"/>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0.2</a:t>
              </a:r>
            </a:p>
          </p:txBody>
        </p:sp>
        <p:sp>
          <p:nvSpPr>
            <p:cNvPr id="181" name="tx181"/>
            <p:cNvSpPr/>
            <p:nvPr/>
          </p:nvSpPr>
          <p:spPr>
            <a:xfrm>
              <a:off x="6362649" y="552898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0.1</a:t>
              </a:r>
            </a:p>
          </p:txBody>
        </p:sp>
        <p:sp>
          <p:nvSpPr>
            <p:cNvPr id="182" name="tx182"/>
            <p:cNvSpPr/>
            <p:nvPr/>
          </p:nvSpPr>
          <p:spPr>
            <a:xfrm>
              <a:off x="5798841" y="585152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0.4</a:t>
              </a:r>
            </a:p>
          </p:txBody>
        </p:sp>
        <p:sp>
          <p:nvSpPr>
            <p:cNvPr id="183" name="tx183"/>
            <p:cNvSpPr/>
            <p:nvPr/>
          </p:nvSpPr>
          <p:spPr>
            <a:xfrm>
              <a:off x="8252313" y="5687032"/>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0.6</a:t>
              </a:r>
            </a:p>
          </p:txBody>
        </p:sp>
        <p:sp>
          <p:nvSpPr>
            <p:cNvPr id="184" name="tx184"/>
            <p:cNvSpPr/>
            <p:nvPr/>
          </p:nvSpPr>
          <p:spPr>
            <a:xfrm>
              <a:off x="7545384" y="552253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0.5</a:t>
              </a:r>
            </a:p>
          </p:txBody>
        </p:sp>
        <p:sp>
          <p:nvSpPr>
            <p:cNvPr id="185" name="tx185"/>
            <p:cNvSpPr/>
            <p:nvPr/>
          </p:nvSpPr>
          <p:spPr>
            <a:xfrm>
              <a:off x="577771" y="584677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6" name="tx186"/>
            <p:cNvSpPr/>
            <p:nvPr/>
          </p:nvSpPr>
          <p:spPr>
            <a:xfrm>
              <a:off x="577771" y="568227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7" name="tx187"/>
            <p:cNvSpPr/>
            <p:nvPr/>
          </p:nvSpPr>
          <p:spPr>
            <a:xfrm>
              <a:off x="577771" y="551778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8" name="tx188"/>
            <p:cNvSpPr/>
            <p:nvPr/>
          </p:nvSpPr>
          <p:spPr>
            <a:xfrm>
              <a:off x="1121666"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 M</a:t>
              </a:r>
            </a:p>
          </p:txBody>
        </p:sp>
        <p:sp>
          <p:nvSpPr>
            <p:cNvPr id="189" name="tx189"/>
            <p:cNvSpPr/>
            <p:nvPr/>
          </p:nvSpPr>
          <p:spPr>
            <a:xfrm>
              <a:off x="3585264"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0.2 M</a:t>
              </a:r>
            </a:p>
          </p:txBody>
        </p:sp>
        <p:sp>
          <p:nvSpPr>
            <p:cNvPr id="190" name="tx190"/>
            <p:cNvSpPr/>
            <p:nvPr/>
          </p:nvSpPr>
          <p:spPr>
            <a:xfrm>
              <a:off x="6048861"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0.4 M</a:t>
              </a:r>
            </a:p>
          </p:txBody>
        </p:sp>
        <p:sp>
          <p:nvSpPr>
            <p:cNvPr id="191" name="tx191"/>
            <p:cNvSpPr/>
            <p:nvPr/>
          </p:nvSpPr>
          <p:spPr>
            <a:xfrm>
              <a:off x="3645164"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92" name="tx192"/>
            <p:cNvSpPr/>
            <p:nvPr/>
          </p:nvSpPr>
          <p:spPr>
            <a:xfrm>
              <a:off x="4382763"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3" name="tx193"/>
            <p:cNvSpPr/>
            <p:nvPr/>
          </p:nvSpPr>
          <p:spPr>
            <a:xfrm>
              <a:off x="6005183"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2025, DTP1 coverage remained constant at 90%. The number of children missing out on any vaccination (zero-dose children) improved from 408,000 in 2024 to 368,000 in 2025.
DTP3 coverage remained relatively constant within 1% at 87% in 2025, leaving 503,000 children vulnerable to vaccine-preventable diseases.</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strike="noStrike">
                <a:solidFill>
                  <a:srgbClr val="000000">
                    <a:alpha val="100000"/>
                  </a:srgbClr>
                </a:solidFill>
                <a:latin typeface="Arial"/>
                <a:cs typeface="Arial"/>
                <a:ea typeface="Arial"/>
                <a:sym typeface="Arial"/>
              </a:rPr>
              <a:t>In 2025, DTP1 coverage was 90% and DTP3 was 87%, leaving 503,000 children un- or under-vaccinated, including 368,000 zero-dose and 135,000 with only partial protection.</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28838" y="3917183"/>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6" name="pl6"/>
            <p:cNvSpPr/>
            <p:nvPr/>
          </p:nvSpPr>
          <p:spPr>
            <a:xfrm>
              <a:off x="1028838" y="3328123"/>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7" name="pl7"/>
            <p:cNvSpPr/>
            <p:nvPr/>
          </p:nvSpPr>
          <p:spPr>
            <a:xfrm>
              <a:off x="1028838" y="2739064"/>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8" name="pl8"/>
            <p:cNvSpPr/>
            <p:nvPr/>
          </p:nvSpPr>
          <p:spPr>
            <a:xfrm>
              <a:off x="1028838" y="2150004"/>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9" name="pl9"/>
            <p:cNvSpPr/>
            <p:nvPr/>
          </p:nvSpPr>
          <p:spPr>
            <a:xfrm>
              <a:off x="1028838" y="4211712"/>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0" name="pl10"/>
            <p:cNvSpPr/>
            <p:nvPr/>
          </p:nvSpPr>
          <p:spPr>
            <a:xfrm>
              <a:off x="1028838" y="3622653"/>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1" name="pl11"/>
            <p:cNvSpPr/>
            <p:nvPr/>
          </p:nvSpPr>
          <p:spPr>
            <a:xfrm>
              <a:off x="1028838" y="3033594"/>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2" name="pl12"/>
            <p:cNvSpPr/>
            <p:nvPr/>
          </p:nvSpPr>
          <p:spPr>
            <a:xfrm>
              <a:off x="1028838" y="2444534"/>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3" name="pl13"/>
            <p:cNvSpPr/>
            <p:nvPr/>
          </p:nvSpPr>
          <p:spPr>
            <a:xfrm>
              <a:off x="1028838" y="1855475"/>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4" name="pl14"/>
            <p:cNvSpPr/>
            <p:nvPr/>
          </p:nvSpPr>
          <p:spPr>
            <a:xfrm>
              <a:off x="148918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822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27271"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4631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50154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6535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9165"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9297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6782"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20591"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440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70471" y="3343026"/>
              <a:ext cx="237427" cy="868685"/>
            </a:xfrm>
            <a:prstGeom prst="rect">
              <a:avLst/>
            </a:prstGeom>
            <a:solidFill>
              <a:srgbClr val="80BD41">
                <a:alpha val="100000"/>
              </a:srgbClr>
            </a:solidFill>
          </p:spPr>
          <p:txBody>
            <a:bodyPr/>
            <a:lstStyle/>
            <a:p/>
          </p:txBody>
        </p:sp>
        <p:sp>
          <p:nvSpPr>
            <p:cNvPr id="26" name="rc26"/>
            <p:cNvSpPr/>
            <p:nvPr/>
          </p:nvSpPr>
          <p:spPr>
            <a:xfrm>
              <a:off x="1370471" y="3296802"/>
              <a:ext cx="237427" cy="46224"/>
            </a:xfrm>
            <a:prstGeom prst="rect">
              <a:avLst/>
            </a:prstGeom>
            <a:solidFill>
              <a:srgbClr val="1CABE2">
                <a:alpha val="100000"/>
              </a:srgbClr>
            </a:solidFill>
          </p:spPr>
          <p:txBody>
            <a:bodyPr/>
            <a:lstStyle/>
            <a:p/>
          </p:txBody>
        </p:sp>
        <p:sp>
          <p:nvSpPr>
            <p:cNvPr id="27" name="rc27"/>
            <p:cNvSpPr/>
            <p:nvPr/>
          </p:nvSpPr>
          <p:spPr>
            <a:xfrm>
              <a:off x="1634279" y="3349348"/>
              <a:ext cx="237427" cy="862364"/>
            </a:xfrm>
            <a:prstGeom prst="rect">
              <a:avLst/>
            </a:prstGeom>
            <a:solidFill>
              <a:srgbClr val="80BD41">
                <a:alpha val="100000"/>
              </a:srgbClr>
            </a:solidFill>
          </p:spPr>
          <p:txBody>
            <a:bodyPr/>
            <a:lstStyle/>
            <a:p/>
          </p:txBody>
        </p:sp>
        <p:sp>
          <p:nvSpPr>
            <p:cNvPr id="28" name="rc28"/>
            <p:cNvSpPr/>
            <p:nvPr/>
          </p:nvSpPr>
          <p:spPr>
            <a:xfrm>
              <a:off x="1634279" y="3313032"/>
              <a:ext cx="237427" cy="36315"/>
            </a:xfrm>
            <a:prstGeom prst="rect">
              <a:avLst/>
            </a:prstGeom>
            <a:solidFill>
              <a:srgbClr val="1CABE2">
                <a:alpha val="100000"/>
              </a:srgbClr>
            </a:solidFill>
          </p:spPr>
          <p:txBody>
            <a:bodyPr/>
            <a:lstStyle/>
            <a:p/>
          </p:txBody>
        </p:sp>
        <p:sp>
          <p:nvSpPr>
            <p:cNvPr id="29" name="rc29"/>
            <p:cNvSpPr/>
            <p:nvPr/>
          </p:nvSpPr>
          <p:spPr>
            <a:xfrm>
              <a:off x="1898088" y="3392445"/>
              <a:ext cx="237427" cy="819267"/>
            </a:xfrm>
            <a:prstGeom prst="rect">
              <a:avLst/>
            </a:prstGeom>
            <a:solidFill>
              <a:srgbClr val="80BD41">
                <a:alpha val="100000"/>
              </a:srgbClr>
            </a:solidFill>
          </p:spPr>
          <p:txBody>
            <a:bodyPr/>
            <a:lstStyle/>
            <a:p/>
          </p:txBody>
        </p:sp>
        <p:sp>
          <p:nvSpPr>
            <p:cNvPr id="30" name="rc30"/>
            <p:cNvSpPr/>
            <p:nvPr/>
          </p:nvSpPr>
          <p:spPr>
            <a:xfrm>
              <a:off x="1898088" y="3319908"/>
              <a:ext cx="237427" cy="72536"/>
            </a:xfrm>
            <a:prstGeom prst="rect">
              <a:avLst/>
            </a:prstGeom>
            <a:solidFill>
              <a:srgbClr val="1CABE2">
                <a:alpha val="100000"/>
              </a:srgbClr>
            </a:solidFill>
          </p:spPr>
          <p:txBody>
            <a:bodyPr/>
            <a:lstStyle/>
            <a:p/>
          </p:txBody>
        </p:sp>
        <p:sp>
          <p:nvSpPr>
            <p:cNvPr id="31" name="rc31"/>
            <p:cNvSpPr/>
            <p:nvPr/>
          </p:nvSpPr>
          <p:spPr>
            <a:xfrm>
              <a:off x="2161896" y="3408380"/>
              <a:ext cx="237427" cy="803332"/>
            </a:xfrm>
            <a:prstGeom prst="rect">
              <a:avLst/>
            </a:prstGeom>
            <a:solidFill>
              <a:srgbClr val="80BD41">
                <a:alpha val="100000"/>
              </a:srgbClr>
            </a:solidFill>
          </p:spPr>
          <p:txBody>
            <a:bodyPr/>
            <a:lstStyle/>
            <a:p/>
          </p:txBody>
        </p:sp>
        <p:sp>
          <p:nvSpPr>
            <p:cNvPr id="32" name="rc32"/>
            <p:cNvSpPr/>
            <p:nvPr/>
          </p:nvSpPr>
          <p:spPr>
            <a:xfrm>
              <a:off x="2161896" y="3313879"/>
              <a:ext cx="237427" cy="94500"/>
            </a:xfrm>
            <a:prstGeom prst="rect">
              <a:avLst/>
            </a:prstGeom>
            <a:solidFill>
              <a:srgbClr val="1CABE2">
                <a:alpha val="100000"/>
              </a:srgbClr>
            </a:solidFill>
          </p:spPr>
          <p:txBody>
            <a:bodyPr/>
            <a:lstStyle/>
            <a:p/>
          </p:txBody>
        </p:sp>
        <p:sp>
          <p:nvSpPr>
            <p:cNvPr id="33" name="rc33"/>
            <p:cNvSpPr/>
            <p:nvPr/>
          </p:nvSpPr>
          <p:spPr>
            <a:xfrm>
              <a:off x="2425705" y="3360158"/>
              <a:ext cx="237427" cy="851554"/>
            </a:xfrm>
            <a:prstGeom prst="rect">
              <a:avLst/>
            </a:prstGeom>
            <a:solidFill>
              <a:srgbClr val="80BD41">
                <a:alpha val="100000"/>
              </a:srgbClr>
            </a:solidFill>
          </p:spPr>
          <p:txBody>
            <a:bodyPr/>
            <a:lstStyle/>
            <a:p/>
          </p:txBody>
        </p:sp>
        <p:sp>
          <p:nvSpPr>
            <p:cNvPr id="34" name="rc34"/>
            <p:cNvSpPr/>
            <p:nvPr/>
          </p:nvSpPr>
          <p:spPr>
            <a:xfrm>
              <a:off x="2425705" y="3288339"/>
              <a:ext cx="237427" cy="71818"/>
            </a:xfrm>
            <a:prstGeom prst="rect">
              <a:avLst/>
            </a:prstGeom>
            <a:solidFill>
              <a:srgbClr val="1CABE2">
                <a:alpha val="100000"/>
              </a:srgbClr>
            </a:solidFill>
          </p:spPr>
          <p:txBody>
            <a:bodyPr/>
            <a:lstStyle/>
            <a:p/>
          </p:txBody>
        </p:sp>
        <p:sp>
          <p:nvSpPr>
            <p:cNvPr id="35" name="rc35"/>
            <p:cNvSpPr/>
            <p:nvPr/>
          </p:nvSpPr>
          <p:spPr>
            <a:xfrm>
              <a:off x="2689514" y="3320074"/>
              <a:ext cx="237427" cy="891638"/>
            </a:xfrm>
            <a:prstGeom prst="rect">
              <a:avLst/>
            </a:prstGeom>
            <a:solidFill>
              <a:srgbClr val="80BD41">
                <a:alpha val="100000"/>
              </a:srgbClr>
            </a:solidFill>
          </p:spPr>
          <p:txBody>
            <a:bodyPr/>
            <a:lstStyle/>
            <a:p/>
          </p:txBody>
        </p:sp>
        <p:sp>
          <p:nvSpPr>
            <p:cNvPr id="36" name="rc36"/>
            <p:cNvSpPr/>
            <p:nvPr/>
          </p:nvSpPr>
          <p:spPr>
            <a:xfrm>
              <a:off x="2689514" y="3276296"/>
              <a:ext cx="237427" cy="43778"/>
            </a:xfrm>
            <a:prstGeom prst="rect">
              <a:avLst/>
            </a:prstGeom>
            <a:solidFill>
              <a:srgbClr val="1CABE2">
                <a:alpha val="100000"/>
              </a:srgbClr>
            </a:solidFill>
          </p:spPr>
          <p:txBody>
            <a:bodyPr/>
            <a:lstStyle/>
            <a:p/>
          </p:txBody>
        </p:sp>
        <p:sp>
          <p:nvSpPr>
            <p:cNvPr id="37" name="rc37"/>
            <p:cNvSpPr/>
            <p:nvPr/>
          </p:nvSpPr>
          <p:spPr>
            <a:xfrm>
              <a:off x="2953322" y="3298646"/>
              <a:ext cx="237427" cy="913066"/>
            </a:xfrm>
            <a:prstGeom prst="rect">
              <a:avLst/>
            </a:prstGeom>
            <a:solidFill>
              <a:srgbClr val="80BD41">
                <a:alpha val="100000"/>
              </a:srgbClr>
            </a:solidFill>
          </p:spPr>
          <p:txBody>
            <a:bodyPr/>
            <a:lstStyle/>
            <a:p/>
          </p:txBody>
        </p:sp>
        <p:sp>
          <p:nvSpPr>
            <p:cNvPr id="38" name="rc38"/>
            <p:cNvSpPr/>
            <p:nvPr/>
          </p:nvSpPr>
          <p:spPr>
            <a:xfrm>
              <a:off x="2953322" y="3251502"/>
              <a:ext cx="237427" cy="47144"/>
            </a:xfrm>
            <a:prstGeom prst="rect">
              <a:avLst/>
            </a:prstGeom>
            <a:solidFill>
              <a:srgbClr val="1CABE2">
                <a:alpha val="100000"/>
              </a:srgbClr>
            </a:solidFill>
          </p:spPr>
          <p:txBody>
            <a:bodyPr/>
            <a:lstStyle/>
            <a:p/>
          </p:txBody>
        </p:sp>
        <p:sp>
          <p:nvSpPr>
            <p:cNvPr id="39" name="rc39"/>
            <p:cNvSpPr/>
            <p:nvPr/>
          </p:nvSpPr>
          <p:spPr>
            <a:xfrm>
              <a:off x="3217131" y="3255775"/>
              <a:ext cx="237427" cy="955937"/>
            </a:xfrm>
            <a:prstGeom prst="rect">
              <a:avLst/>
            </a:prstGeom>
            <a:solidFill>
              <a:srgbClr val="80BD41">
                <a:alpha val="100000"/>
              </a:srgbClr>
            </a:solidFill>
          </p:spPr>
          <p:txBody>
            <a:bodyPr/>
            <a:lstStyle/>
            <a:p/>
          </p:txBody>
        </p:sp>
        <p:sp>
          <p:nvSpPr>
            <p:cNvPr id="40" name="rc40"/>
            <p:cNvSpPr/>
            <p:nvPr/>
          </p:nvSpPr>
          <p:spPr>
            <a:xfrm>
              <a:off x="3217131" y="3226295"/>
              <a:ext cx="237427" cy="29480"/>
            </a:xfrm>
            <a:prstGeom prst="rect">
              <a:avLst/>
            </a:prstGeom>
            <a:solidFill>
              <a:srgbClr val="1CABE2">
                <a:alpha val="100000"/>
              </a:srgbClr>
            </a:solidFill>
          </p:spPr>
          <p:txBody>
            <a:bodyPr/>
            <a:lstStyle/>
            <a:p/>
          </p:txBody>
        </p:sp>
        <p:sp>
          <p:nvSpPr>
            <p:cNvPr id="41" name="rc41"/>
            <p:cNvSpPr/>
            <p:nvPr/>
          </p:nvSpPr>
          <p:spPr>
            <a:xfrm>
              <a:off x="3480939" y="3232562"/>
              <a:ext cx="237427" cy="979150"/>
            </a:xfrm>
            <a:prstGeom prst="rect">
              <a:avLst/>
            </a:prstGeom>
            <a:solidFill>
              <a:srgbClr val="80BD41">
                <a:alpha val="100000"/>
              </a:srgbClr>
            </a:solidFill>
          </p:spPr>
          <p:txBody>
            <a:bodyPr/>
            <a:lstStyle/>
            <a:p/>
          </p:txBody>
        </p:sp>
        <p:sp>
          <p:nvSpPr>
            <p:cNvPr id="42" name="rc42"/>
            <p:cNvSpPr/>
            <p:nvPr/>
          </p:nvSpPr>
          <p:spPr>
            <a:xfrm>
              <a:off x="3480939" y="3194430"/>
              <a:ext cx="237427" cy="38131"/>
            </a:xfrm>
            <a:prstGeom prst="rect">
              <a:avLst/>
            </a:prstGeom>
            <a:solidFill>
              <a:srgbClr val="1CABE2">
                <a:alpha val="100000"/>
              </a:srgbClr>
            </a:solidFill>
          </p:spPr>
          <p:txBody>
            <a:bodyPr/>
            <a:lstStyle/>
            <a:p/>
          </p:txBody>
        </p:sp>
        <p:sp>
          <p:nvSpPr>
            <p:cNvPr id="43" name="rc43"/>
            <p:cNvSpPr/>
            <p:nvPr/>
          </p:nvSpPr>
          <p:spPr>
            <a:xfrm>
              <a:off x="3744748" y="3245627"/>
              <a:ext cx="237427" cy="966085"/>
            </a:xfrm>
            <a:prstGeom prst="rect">
              <a:avLst/>
            </a:prstGeom>
            <a:solidFill>
              <a:srgbClr val="80BD41">
                <a:alpha val="100000"/>
              </a:srgbClr>
            </a:solidFill>
          </p:spPr>
          <p:txBody>
            <a:bodyPr/>
            <a:lstStyle/>
            <a:p/>
          </p:txBody>
        </p:sp>
        <p:sp>
          <p:nvSpPr>
            <p:cNvPr id="44" name="rc44"/>
            <p:cNvSpPr/>
            <p:nvPr/>
          </p:nvSpPr>
          <p:spPr>
            <a:xfrm>
              <a:off x="3744748" y="3183176"/>
              <a:ext cx="237427" cy="62451"/>
            </a:xfrm>
            <a:prstGeom prst="rect">
              <a:avLst/>
            </a:prstGeom>
            <a:solidFill>
              <a:srgbClr val="1CABE2">
                <a:alpha val="100000"/>
              </a:srgbClr>
            </a:solidFill>
          </p:spPr>
          <p:txBody>
            <a:bodyPr/>
            <a:lstStyle/>
            <a:p/>
          </p:txBody>
        </p:sp>
        <p:sp>
          <p:nvSpPr>
            <p:cNvPr id="45" name="rc45"/>
            <p:cNvSpPr/>
            <p:nvPr/>
          </p:nvSpPr>
          <p:spPr>
            <a:xfrm>
              <a:off x="4008557" y="3269589"/>
              <a:ext cx="237427" cy="942123"/>
            </a:xfrm>
            <a:prstGeom prst="rect">
              <a:avLst/>
            </a:prstGeom>
            <a:solidFill>
              <a:srgbClr val="80BD41">
                <a:alpha val="100000"/>
              </a:srgbClr>
            </a:solidFill>
          </p:spPr>
          <p:txBody>
            <a:bodyPr/>
            <a:lstStyle/>
            <a:p/>
          </p:txBody>
        </p:sp>
        <p:sp>
          <p:nvSpPr>
            <p:cNvPr id="46" name="rc46"/>
            <p:cNvSpPr/>
            <p:nvPr/>
          </p:nvSpPr>
          <p:spPr>
            <a:xfrm>
              <a:off x="4008557" y="3192028"/>
              <a:ext cx="237427" cy="77561"/>
            </a:xfrm>
            <a:prstGeom prst="rect">
              <a:avLst/>
            </a:prstGeom>
            <a:solidFill>
              <a:srgbClr val="1CABE2">
                <a:alpha val="100000"/>
              </a:srgbClr>
            </a:solidFill>
          </p:spPr>
          <p:txBody>
            <a:bodyPr/>
            <a:lstStyle/>
            <a:p/>
          </p:txBody>
        </p:sp>
        <p:sp>
          <p:nvSpPr>
            <p:cNvPr id="47" name="rc47"/>
            <p:cNvSpPr/>
            <p:nvPr/>
          </p:nvSpPr>
          <p:spPr>
            <a:xfrm>
              <a:off x="4272365" y="3279648"/>
              <a:ext cx="237427" cy="932064"/>
            </a:xfrm>
            <a:prstGeom prst="rect">
              <a:avLst/>
            </a:prstGeom>
            <a:solidFill>
              <a:srgbClr val="80BD41">
                <a:alpha val="100000"/>
              </a:srgbClr>
            </a:solidFill>
          </p:spPr>
          <p:txBody>
            <a:bodyPr/>
            <a:lstStyle/>
            <a:p/>
          </p:txBody>
        </p:sp>
        <p:sp>
          <p:nvSpPr>
            <p:cNvPr id="48" name="rc48"/>
            <p:cNvSpPr/>
            <p:nvPr/>
          </p:nvSpPr>
          <p:spPr>
            <a:xfrm>
              <a:off x="4272365" y="3197973"/>
              <a:ext cx="237427" cy="81674"/>
            </a:xfrm>
            <a:prstGeom prst="rect">
              <a:avLst/>
            </a:prstGeom>
            <a:solidFill>
              <a:srgbClr val="1CABE2">
                <a:alpha val="100000"/>
              </a:srgbClr>
            </a:solidFill>
          </p:spPr>
          <p:txBody>
            <a:bodyPr/>
            <a:lstStyle/>
            <a:p/>
          </p:txBody>
        </p:sp>
        <p:sp>
          <p:nvSpPr>
            <p:cNvPr id="49" name="rc49"/>
            <p:cNvSpPr/>
            <p:nvPr/>
          </p:nvSpPr>
          <p:spPr>
            <a:xfrm>
              <a:off x="4536174" y="3231294"/>
              <a:ext cx="237427" cy="980418"/>
            </a:xfrm>
            <a:prstGeom prst="rect">
              <a:avLst/>
            </a:prstGeom>
            <a:solidFill>
              <a:srgbClr val="80BD41">
                <a:alpha val="100000"/>
              </a:srgbClr>
            </a:solidFill>
          </p:spPr>
          <p:txBody>
            <a:bodyPr/>
            <a:lstStyle/>
            <a:p/>
          </p:txBody>
        </p:sp>
        <p:sp>
          <p:nvSpPr>
            <p:cNvPr id="50" name="rc50"/>
            <p:cNvSpPr/>
            <p:nvPr/>
          </p:nvSpPr>
          <p:spPr>
            <a:xfrm>
              <a:off x="4536174" y="3172870"/>
              <a:ext cx="237427" cy="58423"/>
            </a:xfrm>
            <a:prstGeom prst="rect">
              <a:avLst/>
            </a:prstGeom>
            <a:solidFill>
              <a:srgbClr val="1CABE2">
                <a:alpha val="100000"/>
              </a:srgbClr>
            </a:solidFill>
          </p:spPr>
          <p:txBody>
            <a:bodyPr/>
            <a:lstStyle/>
            <a:p/>
          </p:txBody>
        </p:sp>
        <p:sp>
          <p:nvSpPr>
            <p:cNvPr id="51" name="rc51"/>
            <p:cNvSpPr/>
            <p:nvPr/>
          </p:nvSpPr>
          <p:spPr>
            <a:xfrm>
              <a:off x="4799982" y="3214651"/>
              <a:ext cx="237427" cy="997061"/>
            </a:xfrm>
            <a:prstGeom prst="rect">
              <a:avLst/>
            </a:prstGeom>
            <a:solidFill>
              <a:srgbClr val="80BD41">
                <a:alpha val="100000"/>
              </a:srgbClr>
            </a:solidFill>
          </p:spPr>
          <p:txBody>
            <a:bodyPr/>
            <a:lstStyle/>
            <a:p/>
          </p:txBody>
        </p:sp>
        <p:sp>
          <p:nvSpPr>
            <p:cNvPr id="52" name="rc52"/>
            <p:cNvSpPr/>
            <p:nvPr/>
          </p:nvSpPr>
          <p:spPr>
            <a:xfrm>
              <a:off x="4799982" y="3164669"/>
              <a:ext cx="237427" cy="49981"/>
            </a:xfrm>
            <a:prstGeom prst="rect">
              <a:avLst/>
            </a:prstGeom>
            <a:solidFill>
              <a:srgbClr val="1CABE2">
                <a:alpha val="100000"/>
              </a:srgbClr>
            </a:solidFill>
          </p:spPr>
          <p:txBody>
            <a:bodyPr/>
            <a:lstStyle/>
            <a:p/>
          </p:txBody>
        </p:sp>
        <p:sp>
          <p:nvSpPr>
            <p:cNvPr id="53" name="rc53"/>
            <p:cNvSpPr/>
            <p:nvPr/>
          </p:nvSpPr>
          <p:spPr>
            <a:xfrm>
              <a:off x="5063791" y="3218405"/>
              <a:ext cx="237427" cy="993307"/>
            </a:xfrm>
            <a:prstGeom prst="rect">
              <a:avLst/>
            </a:prstGeom>
            <a:solidFill>
              <a:srgbClr val="80BD41">
                <a:alpha val="100000"/>
              </a:srgbClr>
            </a:solidFill>
          </p:spPr>
          <p:txBody>
            <a:bodyPr/>
            <a:lstStyle/>
            <a:p/>
          </p:txBody>
        </p:sp>
        <p:sp>
          <p:nvSpPr>
            <p:cNvPr id="54" name="rc54"/>
            <p:cNvSpPr/>
            <p:nvPr/>
          </p:nvSpPr>
          <p:spPr>
            <a:xfrm>
              <a:off x="5063791" y="3137666"/>
              <a:ext cx="237427" cy="80739"/>
            </a:xfrm>
            <a:prstGeom prst="rect">
              <a:avLst/>
            </a:prstGeom>
            <a:solidFill>
              <a:srgbClr val="1CABE2">
                <a:alpha val="100000"/>
              </a:srgbClr>
            </a:solidFill>
          </p:spPr>
          <p:txBody>
            <a:bodyPr/>
            <a:lstStyle/>
            <a:p/>
          </p:txBody>
        </p:sp>
        <p:sp>
          <p:nvSpPr>
            <p:cNvPr id="55" name="rc55"/>
            <p:cNvSpPr/>
            <p:nvPr/>
          </p:nvSpPr>
          <p:spPr>
            <a:xfrm>
              <a:off x="5327600" y="3214789"/>
              <a:ext cx="237427" cy="996923"/>
            </a:xfrm>
            <a:prstGeom prst="rect">
              <a:avLst/>
            </a:prstGeom>
            <a:solidFill>
              <a:srgbClr val="80BD41">
                <a:alpha val="100000"/>
              </a:srgbClr>
            </a:solidFill>
          </p:spPr>
          <p:txBody>
            <a:bodyPr/>
            <a:lstStyle/>
            <a:p/>
          </p:txBody>
        </p:sp>
        <p:sp>
          <p:nvSpPr>
            <p:cNvPr id="56" name="rc56"/>
            <p:cNvSpPr/>
            <p:nvPr/>
          </p:nvSpPr>
          <p:spPr>
            <a:xfrm>
              <a:off x="5327600" y="3139889"/>
              <a:ext cx="237427" cy="74900"/>
            </a:xfrm>
            <a:prstGeom prst="rect">
              <a:avLst/>
            </a:prstGeom>
            <a:solidFill>
              <a:srgbClr val="1CABE2">
                <a:alpha val="100000"/>
              </a:srgbClr>
            </a:solidFill>
          </p:spPr>
          <p:txBody>
            <a:bodyPr/>
            <a:lstStyle/>
            <a:p/>
          </p:txBody>
        </p:sp>
        <p:sp>
          <p:nvSpPr>
            <p:cNvPr id="57" name="rc57"/>
            <p:cNvSpPr/>
            <p:nvPr/>
          </p:nvSpPr>
          <p:spPr>
            <a:xfrm>
              <a:off x="5591408" y="3241799"/>
              <a:ext cx="237427" cy="969913"/>
            </a:xfrm>
            <a:prstGeom prst="rect">
              <a:avLst/>
            </a:prstGeom>
            <a:solidFill>
              <a:srgbClr val="80BD41">
                <a:alpha val="100000"/>
              </a:srgbClr>
            </a:solidFill>
          </p:spPr>
          <p:txBody>
            <a:bodyPr/>
            <a:lstStyle/>
            <a:p/>
          </p:txBody>
        </p:sp>
        <p:sp>
          <p:nvSpPr>
            <p:cNvPr id="58" name="rc58"/>
            <p:cNvSpPr/>
            <p:nvPr/>
          </p:nvSpPr>
          <p:spPr>
            <a:xfrm>
              <a:off x="5591408" y="3143340"/>
              <a:ext cx="237427" cy="98458"/>
            </a:xfrm>
            <a:prstGeom prst="rect">
              <a:avLst/>
            </a:prstGeom>
            <a:solidFill>
              <a:srgbClr val="1CABE2">
                <a:alpha val="100000"/>
              </a:srgbClr>
            </a:solidFill>
          </p:spPr>
          <p:txBody>
            <a:bodyPr/>
            <a:lstStyle/>
            <a:p/>
          </p:txBody>
        </p:sp>
        <p:sp>
          <p:nvSpPr>
            <p:cNvPr id="59" name="rc59"/>
            <p:cNvSpPr/>
            <p:nvPr/>
          </p:nvSpPr>
          <p:spPr>
            <a:xfrm>
              <a:off x="5855217" y="3239134"/>
              <a:ext cx="237427" cy="972578"/>
            </a:xfrm>
            <a:prstGeom prst="rect">
              <a:avLst/>
            </a:prstGeom>
            <a:solidFill>
              <a:srgbClr val="80BD41">
                <a:alpha val="100000"/>
              </a:srgbClr>
            </a:solidFill>
          </p:spPr>
          <p:txBody>
            <a:bodyPr/>
            <a:lstStyle/>
            <a:p/>
          </p:txBody>
        </p:sp>
        <p:sp>
          <p:nvSpPr>
            <p:cNvPr id="60" name="rc60"/>
            <p:cNvSpPr/>
            <p:nvPr/>
          </p:nvSpPr>
          <p:spPr>
            <a:xfrm>
              <a:off x="5855217" y="3165856"/>
              <a:ext cx="237427" cy="73278"/>
            </a:xfrm>
            <a:prstGeom prst="rect">
              <a:avLst/>
            </a:prstGeom>
            <a:solidFill>
              <a:srgbClr val="1CABE2">
                <a:alpha val="100000"/>
              </a:srgbClr>
            </a:solidFill>
          </p:spPr>
          <p:txBody>
            <a:bodyPr/>
            <a:lstStyle/>
            <a:p/>
          </p:txBody>
        </p:sp>
        <p:sp>
          <p:nvSpPr>
            <p:cNvPr id="61" name="rc61"/>
            <p:cNvSpPr/>
            <p:nvPr/>
          </p:nvSpPr>
          <p:spPr>
            <a:xfrm>
              <a:off x="6119026" y="3225723"/>
              <a:ext cx="237427" cy="985989"/>
            </a:xfrm>
            <a:prstGeom prst="rect">
              <a:avLst/>
            </a:prstGeom>
            <a:solidFill>
              <a:srgbClr val="80BD41">
                <a:alpha val="100000"/>
              </a:srgbClr>
            </a:solidFill>
          </p:spPr>
          <p:txBody>
            <a:bodyPr/>
            <a:lstStyle/>
            <a:p/>
          </p:txBody>
        </p:sp>
        <p:sp>
          <p:nvSpPr>
            <p:cNvPr id="62" name="rc62"/>
            <p:cNvSpPr/>
            <p:nvPr/>
          </p:nvSpPr>
          <p:spPr>
            <a:xfrm>
              <a:off x="6119026" y="3171265"/>
              <a:ext cx="237427" cy="54458"/>
            </a:xfrm>
            <a:prstGeom prst="rect">
              <a:avLst/>
            </a:prstGeom>
            <a:solidFill>
              <a:srgbClr val="1CABE2">
                <a:alpha val="100000"/>
              </a:srgbClr>
            </a:solidFill>
          </p:spPr>
          <p:txBody>
            <a:bodyPr/>
            <a:lstStyle/>
            <a:p/>
          </p:txBody>
        </p:sp>
        <p:sp>
          <p:nvSpPr>
            <p:cNvPr id="63" name="rc63"/>
            <p:cNvSpPr/>
            <p:nvPr/>
          </p:nvSpPr>
          <p:spPr>
            <a:xfrm>
              <a:off x="6382834" y="3252226"/>
              <a:ext cx="237427" cy="959485"/>
            </a:xfrm>
            <a:prstGeom prst="rect">
              <a:avLst/>
            </a:prstGeom>
            <a:solidFill>
              <a:srgbClr val="80BD41">
                <a:alpha val="100000"/>
              </a:srgbClr>
            </a:solidFill>
          </p:spPr>
          <p:txBody>
            <a:bodyPr/>
            <a:lstStyle/>
            <a:p/>
          </p:txBody>
        </p:sp>
        <p:sp>
          <p:nvSpPr>
            <p:cNvPr id="64" name="rc64"/>
            <p:cNvSpPr/>
            <p:nvPr/>
          </p:nvSpPr>
          <p:spPr>
            <a:xfrm>
              <a:off x="6382834" y="3189670"/>
              <a:ext cx="237427" cy="62556"/>
            </a:xfrm>
            <a:prstGeom prst="rect">
              <a:avLst/>
            </a:prstGeom>
            <a:solidFill>
              <a:srgbClr val="1CABE2">
                <a:alpha val="100000"/>
              </a:srgbClr>
            </a:solidFill>
          </p:spPr>
          <p:txBody>
            <a:bodyPr/>
            <a:lstStyle/>
            <a:p/>
          </p:txBody>
        </p:sp>
        <p:sp>
          <p:nvSpPr>
            <p:cNvPr id="65" name="rc65"/>
            <p:cNvSpPr/>
            <p:nvPr/>
          </p:nvSpPr>
          <p:spPr>
            <a:xfrm>
              <a:off x="6646643" y="3288734"/>
              <a:ext cx="237427" cy="922978"/>
            </a:xfrm>
            <a:prstGeom prst="rect">
              <a:avLst/>
            </a:prstGeom>
            <a:solidFill>
              <a:srgbClr val="80BD41">
                <a:alpha val="100000"/>
              </a:srgbClr>
            </a:solidFill>
          </p:spPr>
          <p:txBody>
            <a:bodyPr/>
            <a:lstStyle/>
            <a:p/>
          </p:txBody>
        </p:sp>
        <p:sp>
          <p:nvSpPr>
            <p:cNvPr id="66" name="rc66"/>
            <p:cNvSpPr/>
            <p:nvPr/>
          </p:nvSpPr>
          <p:spPr>
            <a:xfrm>
              <a:off x="6646643" y="3207989"/>
              <a:ext cx="237427" cy="80745"/>
            </a:xfrm>
            <a:prstGeom prst="rect">
              <a:avLst/>
            </a:prstGeom>
            <a:solidFill>
              <a:srgbClr val="1CABE2">
                <a:alpha val="100000"/>
              </a:srgbClr>
            </a:solidFill>
          </p:spPr>
          <p:txBody>
            <a:bodyPr/>
            <a:lstStyle/>
            <a:p/>
          </p:txBody>
        </p:sp>
        <p:sp>
          <p:nvSpPr>
            <p:cNvPr id="67" name="rc67"/>
            <p:cNvSpPr/>
            <p:nvPr/>
          </p:nvSpPr>
          <p:spPr>
            <a:xfrm>
              <a:off x="6910451" y="3302492"/>
              <a:ext cx="237427" cy="909220"/>
            </a:xfrm>
            <a:prstGeom prst="rect">
              <a:avLst/>
            </a:prstGeom>
            <a:solidFill>
              <a:srgbClr val="80BD41">
                <a:alpha val="100000"/>
              </a:srgbClr>
            </a:solidFill>
          </p:spPr>
          <p:txBody>
            <a:bodyPr/>
            <a:lstStyle/>
            <a:p/>
          </p:txBody>
        </p:sp>
        <p:sp>
          <p:nvSpPr>
            <p:cNvPr id="68" name="rc68"/>
            <p:cNvSpPr/>
            <p:nvPr/>
          </p:nvSpPr>
          <p:spPr>
            <a:xfrm>
              <a:off x="6910451" y="3217565"/>
              <a:ext cx="237427" cy="84927"/>
            </a:xfrm>
            <a:prstGeom prst="rect">
              <a:avLst/>
            </a:prstGeom>
            <a:solidFill>
              <a:srgbClr val="1CABE2">
                <a:alpha val="100000"/>
              </a:srgbClr>
            </a:solidFill>
          </p:spPr>
          <p:txBody>
            <a:bodyPr/>
            <a:lstStyle/>
            <a:p/>
          </p:txBody>
        </p:sp>
        <p:sp>
          <p:nvSpPr>
            <p:cNvPr id="69" name="rc69"/>
            <p:cNvSpPr/>
            <p:nvPr/>
          </p:nvSpPr>
          <p:spPr>
            <a:xfrm>
              <a:off x="7174260" y="3342546"/>
              <a:ext cx="237427" cy="869166"/>
            </a:xfrm>
            <a:prstGeom prst="rect">
              <a:avLst/>
            </a:prstGeom>
            <a:solidFill>
              <a:srgbClr val="80BD41">
                <a:alpha val="100000"/>
              </a:srgbClr>
            </a:solidFill>
          </p:spPr>
          <p:txBody>
            <a:bodyPr/>
            <a:lstStyle/>
            <a:p/>
          </p:txBody>
        </p:sp>
        <p:sp>
          <p:nvSpPr>
            <p:cNvPr id="70" name="rc70"/>
            <p:cNvSpPr/>
            <p:nvPr/>
          </p:nvSpPr>
          <p:spPr>
            <a:xfrm>
              <a:off x="7174260" y="3265250"/>
              <a:ext cx="237427" cy="77296"/>
            </a:xfrm>
            <a:prstGeom prst="rect">
              <a:avLst/>
            </a:prstGeom>
            <a:solidFill>
              <a:srgbClr val="1CABE2">
                <a:alpha val="100000"/>
              </a:srgbClr>
            </a:solidFill>
          </p:spPr>
          <p:txBody>
            <a:bodyPr/>
            <a:lstStyle/>
            <a:p/>
          </p:txBody>
        </p:sp>
        <p:sp>
          <p:nvSpPr>
            <p:cNvPr id="71" name="rc71"/>
            <p:cNvSpPr/>
            <p:nvPr/>
          </p:nvSpPr>
          <p:spPr>
            <a:xfrm>
              <a:off x="7438069" y="3347759"/>
              <a:ext cx="237427" cy="863953"/>
            </a:xfrm>
            <a:prstGeom prst="rect">
              <a:avLst/>
            </a:prstGeom>
            <a:solidFill>
              <a:srgbClr val="80BD41">
                <a:alpha val="100000"/>
              </a:srgbClr>
            </a:solidFill>
          </p:spPr>
          <p:txBody>
            <a:bodyPr/>
            <a:lstStyle/>
            <a:p/>
          </p:txBody>
        </p:sp>
        <p:sp>
          <p:nvSpPr>
            <p:cNvPr id="72" name="rc72"/>
            <p:cNvSpPr/>
            <p:nvPr/>
          </p:nvSpPr>
          <p:spPr>
            <a:xfrm>
              <a:off x="7438069" y="3276037"/>
              <a:ext cx="237427" cy="71722"/>
            </a:xfrm>
            <a:prstGeom prst="rect">
              <a:avLst/>
            </a:prstGeom>
            <a:solidFill>
              <a:srgbClr val="1CABE2">
                <a:alpha val="100000"/>
              </a:srgbClr>
            </a:solidFill>
          </p:spPr>
          <p:txBody>
            <a:bodyPr/>
            <a:lstStyle/>
            <a:p/>
          </p:txBody>
        </p:sp>
        <p:sp>
          <p:nvSpPr>
            <p:cNvPr id="73" name="rc73"/>
            <p:cNvSpPr/>
            <p:nvPr/>
          </p:nvSpPr>
          <p:spPr>
            <a:xfrm>
              <a:off x="7701877" y="3385580"/>
              <a:ext cx="237427" cy="826132"/>
            </a:xfrm>
            <a:prstGeom prst="rect">
              <a:avLst/>
            </a:prstGeom>
            <a:solidFill>
              <a:srgbClr val="80BD41">
                <a:alpha val="100000"/>
              </a:srgbClr>
            </a:solidFill>
          </p:spPr>
          <p:txBody>
            <a:bodyPr/>
            <a:lstStyle/>
            <a:p/>
          </p:txBody>
        </p:sp>
        <p:sp>
          <p:nvSpPr>
            <p:cNvPr id="74" name="rc74"/>
            <p:cNvSpPr/>
            <p:nvPr/>
          </p:nvSpPr>
          <p:spPr>
            <a:xfrm>
              <a:off x="7701877" y="3289439"/>
              <a:ext cx="237427" cy="96140"/>
            </a:xfrm>
            <a:prstGeom prst="rect">
              <a:avLst/>
            </a:prstGeom>
            <a:solidFill>
              <a:srgbClr val="1CABE2">
                <a:alpha val="100000"/>
              </a:srgbClr>
            </a:solidFill>
          </p:spPr>
          <p:txBody>
            <a:bodyPr/>
            <a:lstStyle/>
            <a:p/>
          </p:txBody>
        </p:sp>
        <p:sp>
          <p:nvSpPr>
            <p:cNvPr id="75" name="rc75"/>
            <p:cNvSpPr/>
            <p:nvPr/>
          </p:nvSpPr>
          <p:spPr>
            <a:xfrm>
              <a:off x="7965686" y="3385932"/>
              <a:ext cx="237427" cy="825780"/>
            </a:xfrm>
            <a:prstGeom prst="rect">
              <a:avLst/>
            </a:prstGeom>
            <a:solidFill>
              <a:srgbClr val="80BD41">
                <a:alpha val="100000"/>
              </a:srgbClr>
            </a:solidFill>
          </p:spPr>
          <p:txBody>
            <a:bodyPr/>
            <a:lstStyle/>
            <a:p/>
          </p:txBody>
        </p:sp>
        <p:sp>
          <p:nvSpPr>
            <p:cNvPr id="76" name="rc76"/>
            <p:cNvSpPr/>
            <p:nvPr/>
          </p:nvSpPr>
          <p:spPr>
            <a:xfrm>
              <a:off x="7965686" y="3299117"/>
              <a:ext cx="237427" cy="86814"/>
            </a:xfrm>
            <a:prstGeom prst="rect">
              <a:avLst/>
            </a:prstGeom>
            <a:solidFill>
              <a:srgbClr val="1CABE2">
                <a:alpha val="100000"/>
              </a:srgbClr>
            </a:solidFill>
          </p:spPr>
          <p:txBody>
            <a:bodyPr/>
            <a:lstStyle/>
            <a:p/>
          </p:txBody>
        </p:sp>
        <p:sp>
          <p:nvSpPr>
            <p:cNvPr id="77" name="pl77"/>
            <p:cNvSpPr/>
            <p:nvPr/>
          </p:nvSpPr>
          <p:spPr>
            <a:xfrm>
              <a:off x="1489184" y="2128062"/>
              <a:ext cx="6595215" cy="171847"/>
            </a:xfrm>
            <a:custGeom>
              <a:avLst/>
              <a:pathLst>
                <a:path w="6595215" h="171847">
                  <a:moveTo>
                    <a:pt x="0" y="42961"/>
                  </a:moveTo>
                  <a:lnTo>
                    <a:pt x="263808" y="21480"/>
                  </a:lnTo>
                  <a:lnTo>
                    <a:pt x="527617" y="107404"/>
                  </a:lnTo>
                  <a:lnTo>
                    <a:pt x="791425" y="171847"/>
                  </a:lnTo>
                  <a:lnTo>
                    <a:pt x="1055234" y="107404"/>
                  </a:lnTo>
                  <a:lnTo>
                    <a:pt x="1319043" y="42961"/>
                  </a:lnTo>
                  <a:lnTo>
                    <a:pt x="1582851" y="42961"/>
                  </a:lnTo>
                  <a:lnTo>
                    <a:pt x="1846660" y="0"/>
                  </a:lnTo>
                  <a:lnTo>
                    <a:pt x="2110468" y="21480"/>
                  </a:lnTo>
                  <a:lnTo>
                    <a:pt x="2374277" y="64442"/>
                  </a:lnTo>
                  <a:lnTo>
                    <a:pt x="2638086" y="107404"/>
                  </a:lnTo>
                  <a:lnTo>
                    <a:pt x="2901894" y="107404"/>
                  </a:lnTo>
                  <a:lnTo>
                    <a:pt x="3165703" y="64442"/>
                  </a:lnTo>
                  <a:lnTo>
                    <a:pt x="3429511" y="42961"/>
                  </a:lnTo>
                  <a:lnTo>
                    <a:pt x="3693320" y="107404"/>
                  </a:lnTo>
                  <a:lnTo>
                    <a:pt x="3957129" y="85923"/>
                  </a:lnTo>
                  <a:lnTo>
                    <a:pt x="4220937" y="128885"/>
                  </a:lnTo>
                  <a:lnTo>
                    <a:pt x="4484746" y="85923"/>
                  </a:lnTo>
                  <a:lnTo>
                    <a:pt x="4748554" y="42961"/>
                  </a:lnTo>
                  <a:lnTo>
                    <a:pt x="5012363" y="64442"/>
                  </a:lnTo>
                  <a:lnTo>
                    <a:pt x="5276172" y="107404"/>
                  </a:lnTo>
                  <a:lnTo>
                    <a:pt x="5539980" y="128885"/>
                  </a:lnTo>
                  <a:lnTo>
                    <a:pt x="5803789" y="107404"/>
                  </a:lnTo>
                  <a:lnTo>
                    <a:pt x="6067598" y="107404"/>
                  </a:lnTo>
                  <a:lnTo>
                    <a:pt x="6331406" y="150366"/>
                  </a:lnTo>
                  <a:lnTo>
                    <a:pt x="6595215" y="150366"/>
                  </a:lnTo>
                </a:path>
              </a:pathLst>
            </a:custGeom>
            <a:ln w="27101" cap="flat">
              <a:solidFill>
                <a:srgbClr val="0058AB">
                  <a:alpha val="100000"/>
                </a:srgbClr>
              </a:solidFill>
              <a:prstDash val="solid"/>
              <a:round/>
            </a:ln>
          </p:spPr>
          <p:txBody>
            <a:bodyPr/>
            <a:lstStyle/>
            <a:p/>
          </p:txBody>
        </p:sp>
        <p:sp>
          <p:nvSpPr>
            <p:cNvPr id="78" name="tx78"/>
            <p:cNvSpPr/>
            <p:nvPr/>
          </p:nvSpPr>
          <p:spPr>
            <a:xfrm>
              <a:off x="1418867" y="198997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95</a:t>
              </a:r>
            </a:p>
          </p:txBody>
        </p:sp>
        <p:sp>
          <p:nvSpPr>
            <p:cNvPr id="79" name="tx79"/>
            <p:cNvSpPr/>
            <p:nvPr/>
          </p:nvSpPr>
          <p:spPr>
            <a:xfrm>
              <a:off x="2737910" y="198997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95</a:t>
              </a:r>
            </a:p>
          </p:txBody>
        </p:sp>
        <p:sp>
          <p:nvSpPr>
            <p:cNvPr id="80" name="tx80"/>
            <p:cNvSpPr/>
            <p:nvPr/>
          </p:nvSpPr>
          <p:spPr>
            <a:xfrm>
              <a:off x="4056953" y="205441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81" name="tx81"/>
            <p:cNvSpPr/>
            <p:nvPr/>
          </p:nvSpPr>
          <p:spPr>
            <a:xfrm>
              <a:off x="5375996" y="20329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93</a:t>
              </a:r>
            </a:p>
          </p:txBody>
        </p:sp>
        <p:sp>
          <p:nvSpPr>
            <p:cNvPr id="82" name="tx82"/>
            <p:cNvSpPr/>
            <p:nvPr/>
          </p:nvSpPr>
          <p:spPr>
            <a:xfrm>
              <a:off x="6431231" y="20114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83" name="tx83"/>
            <p:cNvSpPr/>
            <p:nvPr/>
          </p:nvSpPr>
          <p:spPr>
            <a:xfrm>
              <a:off x="6695039" y="205441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84" name="tx84"/>
            <p:cNvSpPr/>
            <p:nvPr/>
          </p:nvSpPr>
          <p:spPr>
            <a:xfrm>
              <a:off x="6958848" y="207589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5" name="tx85"/>
            <p:cNvSpPr/>
            <p:nvPr/>
          </p:nvSpPr>
          <p:spPr>
            <a:xfrm>
              <a:off x="7222657" y="205441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86" name="tx86"/>
            <p:cNvSpPr/>
            <p:nvPr/>
          </p:nvSpPr>
          <p:spPr>
            <a:xfrm>
              <a:off x="7486465" y="205441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87" name="tx87"/>
            <p:cNvSpPr/>
            <p:nvPr/>
          </p:nvSpPr>
          <p:spPr>
            <a:xfrm>
              <a:off x="7750274" y="209737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90</a:t>
              </a:r>
            </a:p>
          </p:txBody>
        </p:sp>
        <p:sp>
          <p:nvSpPr>
            <p:cNvPr id="88" name="tx88"/>
            <p:cNvSpPr/>
            <p:nvPr/>
          </p:nvSpPr>
          <p:spPr>
            <a:xfrm>
              <a:off x="8014082" y="209737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90</a:t>
              </a:r>
            </a:p>
          </p:txBody>
        </p:sp>
        <p:sp>
          <p:nvSpPr>
            <p:cNvPr id="89" name="tx89"/>
            <p:cNvSpPr/>
            <p:nvPr/>
          </p:nvSpPr>
          <p:spPr>
            <a:xfrm>
              <a:off x="1413884" y="373855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90" name="tx90"/>
            <p:cNvSpPr/>
            <p:nvPr/>
          </p:nvSpPr>
          <p:spPr>
            <a:xfrm>
              <a:off x="1413884" y="328109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91" name="tx91"/>
            <p:cNvSpPr/>
            <p:nvPr/>
          </p:nvSpPr>
          <p:spPr>
            <a:xfrm>
              <a:off x="2732927" y="37270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92" name="tx92"/>
            <p:cNvSpPr/>
            <p:nvPr/>
          </p:nvSpPr>
          <p:spPr>
            <a:xfrm>
              <a:off x="2732927" y="325936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93" name="tx93"/>
            <p:cNvSpPr/>
            <p:nvPr/>
          </p:nvSpPr>
          <p:spPr>
            <a:xfrm>
              <a:off x="4097141" y="37018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94" name="tx94"/>
            <p:cNvSpPr/>
            <p:nvPr/>
          </p:nvSpPr>
          <p:spPr>
            <a:xfrm>
              <a:off x="4051970" y="319199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95" name="tx95"/>
            <p:cNvSpPr/>
            <p:nvPr/>
          </p:nvSpPr>
          <p:spPr>
            <a:xfrm>
              <a:off x="5371013" y="367443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96" name="tx96"/>
            <p:cNvSpPr/>
            <p:nvPr/>
          </p:nvSpPr>
          <p:spPr>
            <a:xfrm>
              <a:off x="5371013" y="31385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97" name="tx97"/>
            <p:cNvSpPr/>
            <p:nvPr/>
          </p:nvSpPr>
          <p:spPr>
            <a:xfrm>
              <a:off x="6426247" y="369315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98" name="tx98"/>
            <p:cNvSpPr/>
            <p:nvPr/>
          </p:nvSpPr>
          <p:spPr>
            <a:xfrm>
              <a:off x="6426247" y="318213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99" name="tx99"/>
            <p:cNvSpPr/>
            <p:nvPr/>
          </p:nvSpPr>
          <p:spPr>
            <a:xfrm>
              <a:off x="6690056" y="37114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00" name="tx100"/>
            <p:cNvSpPr/>
            <p:nvPr/>
          </p:nvSpPr>
          <p:spPr>
            <a:xfrm>
              <a:off x="6690056" y="320954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101" name="tx101"/>
            <p:cNvSpPr/>
            <p:nvPr/>
          </p:nvSpPr>
          <p:spPr>
            <a:xfrm>
              <a:off x="6953864" y="371828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02" name="tx102"/>
            <p:cNvSpPr/>
            <p:nvPr/>
          </p:nvSpPr>
          <p:spPr>
            <a:xfrm>
              <a:off x="6953864" y="322121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103" name="tx103"/>
            <p:cNvSpPr/>
            <p:nvPr/>
          </p:nvSpPr>
          <p:spPr>
            <a:xfrm>
              <a:off x="7217673" y="373831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04" name="tx104"/>
            <p:cNvSpPr/>
            <p:nvPr/>
          </p:nvSpPr>
          <p:spPr>
            <a:xfrm>
              <a:off x="7217673" y="326508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105" name="tx105"/>
            <p:cNvSpPr/>
            <p:nvPr/>
          </p:nvSpPr>
          <p:spPr>
            <a:xfrm>
              <a:off x="7481482" y="374091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06" name="tx106"/>
            <p:cNvSpPr/>
            <p:nvPr/>
          </p:nvSpPr>
          <p:spPr>
            <a:xfrm>
              <a:off x="7481482" y="327308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107" name="tx107"/>
            <p:cNvSpPr/>
            <p:nvPr/>
          </p:nvSpPr>
          <p:spPr>
            <a:xfrm>
              <a:off x="7745290" y="375983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08" name="tx108"/>
            <p:cNvSpPr/>
            <p:nvPr/>
          </p:nvSpPr>
          <p:spPr>
            <a:xfrm>
              <a:off x="7745290" y="329869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109" name="tx109"/>
            <p:cNvSpPr/>
            <p:nvPr/>
          </p:nvSpPr>
          <p:spPr>
            <a:xfrm>
              <a:off x="8009099" y="37600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10" name="tx110"/>
            <p:cNvSpPr/>
            <p:nvPr/>
          </p:nvSpPr>
          <p:spPr>
            <a:xfrm>
              <a:off x="8009099" y="330370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111" name="tx111"/>
            <p:cNvSpPr/>
            <p:nvPr/>
          </p:nvSpPr>
          <p:spPr>
            <a:xfrm>
              <a:off x="1413884" y="314153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12" name="tx112"/>
            <p:cNvSpPr/>
            <p:nvPr/>
          </p:nvSpPr>
          <p:spPr>
            <a:xfrm>
              <a:off x="2778098" y="31210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3" name="tx113"/>
            <p:cNvSpPr/>
            <p:nvPr/>
          </p:nvSpPr>
          <p:spPr>
            <a:xfrm>
              <a:off x="4051970" y="303676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114" name="tx114"/>
            <p:cNvSpPr/>
            <p:nvPr/>
          </p:nvSpPr>
          <p:spPr>
            <a:xfrm>
              <a:off x="5371013" y="298462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115" name="tx115"/>
            <p:cNvSpPr/>
            <p:nvPr/>
          </p:nvSpPr>
          <p:spPr>
            <a:xfrm>
              <a:off x="6426247" y="303440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116" name="tx116"/>
            <p:cNvSpPr/>
            <p:nvPr/>
          </p:nvSpPr>
          <p:spPr>
            <a:xfrm>
              <a:off x="6690056" y="305272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117" name="tx117"/>
            <p:cNvSpPr/>
            <p:nvPr/>
          </p:nvSpPr>
          <p:spPr>
            <a:xfrm>
              <a:off x="6953864" y="306230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118" name="tx118"/>
            <p:cNvSpPr/>
            <p:nvPr/>
          </p:nvSpPr>
          <p:spPr>
            <a:xfrm>
              <a:off x="7262844" y="31099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9" name="tx119"/>
            <p:cNvSpPr/>
            <p:nvPr/>
          </p:nvSpPr>
          <p:spPr>
            <a:xfrm>
              <a:off x="7526653" y="31207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20" name="tx120"/>
            <p:cNvSpPr/>
            <p:nvPr/>
          </p:nvSpPr>
          <p:spPr>
            <a:xfrm>
              <a:off x="7745290" y="31341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21" name="tx121"/>
            <p:cNvSpPr/>
            <p:nvPr/>
          </p:nvSpPr>
          <p:spPr>
            <a:xfrm>
              <a:off x="8009099" y="314385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22" name="tx122"/>
            <p:cNvSpPr/>
            <p:nvPr/>
          </p:nvSpPr>
          <p:spPr>
            <a:xfrm>
              <a:off x="655495" y="4161695"/>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0.0M</a:t>
              </a:r>
            </a:p>
          </p:txBody>
        </p:sp>
        <p:sp>
          <p:nvSpPr>
            <p:cNvPr id="123" name="tx123"/>
            <p:cNvSpPr/>
            <p:nvPr/>
          </p:nvSpPr>
          <p:spPr>
            <a:xfrm>
              <a:off x="655495" y="3572635"/>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2.5M</a:t>
              </a:r>
            </a:p>
          </p:txBody>
        </p:sp>
        <p:sp>
          <p:nvSpPr>
            <p:cNvPr id="124" name="tx124"/>
            <p:cNvSpPr/>
            <p:nvPr/>
          </p:nvSpPr>
          <p:spPr>
            <a:xfrm>
              <a:off x="655495" y="298357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5.0M</a:t>
              </a:r>
            </a:p>
          </p:txBody>
        </p:sp>
        <p:sp>
          <p:nvSpPr>
            <p:cNvPr id="125" name="tx125"/>
            <p:cNvSpPr/>
            <p:nvPr/>
          </p:nvSpPr>
          <p:spPr>
            <a:xfrm>
              <a:off x="655495" y="23945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7.5M</a:t>
              </a:r>
            </a:p>
          </p:txBody>
        </p:sp>
        <p:sp>
          <p:nvSpPr>
            <p:cNvPr id="126" name="tx126"/>
            <p:cNvSpPr/>
            <p:nvPr/>
          </p:nvSpPr>
          <p:spPr>
            <a:xfrm>
              <a:off x="577771" y="1805457"/>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10.0M</a:t>
              </a:r>
            </a:p>
          </p:txBody>
        </p:sp>
        <p:sp>
          <p:nvSpPr>
            <p:cNvPr id="127" name="tx127"/>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8" name="tx128"/>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9" name="tx129"/>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0" name="tx130"/>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1" name="tx131"/>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2" name="tx132"/>
            <p:cNvSpPr/>
            <p:nvPr/>
          </p:nvSpPr>
          <p:spPr>
            <a:xfrm rot="-5400000">
              <a:off x="133373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3" name="tx133"/>
            <p:cNvSpPr/>
            <p:nvPr/>
          </p:nvSpPr>
          <p:spPr>
            <a:xfrm rot="-5400000">
              <a:off x="265277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4" name="tx134"/>
            <p:cNvSpPr/>
            <p:nvPr/>
          </p:nvSpPr>
          <p:spPr>
            <a:xfrm rot="-5400000">
              <a:off x="3971823"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5" name="tx135"/>
            <p:cNvSpPr/>
            <p:nvPr/>
          </p:nvSpPr>
          <p:spPr>
            <a:xfrm rot="-5400000">
              <a:off x="529086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6" name="tx136"/>
            <p:cNvSpPr/>
            <p:nvPr/>
          </p:nvSpPr>
          <p:spPr>
            <a:xfrm rot="-5400000">
              <a:off x="634610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7" name="tx137"/>
            <p:cNvSpPr/>
            <p:nvPr/>
          </p:nvSpPr>
          <p:spPr>
            <a:xfrm rot="-5400000">
              <a:off x="660990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8" name="tx138"/>
            <p:cNvSpPr/>
            <p:nvPr/>
          </p:nvSpPr>
          <p:spPr>
            <a:xfrm rot="-5400000">
              <a:off x="6873717"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9" name="tx139"/>
            <p:cNvSpPr/>
            <p:nvPr/>
          </p:nvSpPr>
          <p:spPr>
            <a:xfrm rot="-5400000">
              <a:off x="713752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0" name="tx140"/>
            <p:cNvSpPr/>
            <p:nvPr/>
          </p:nvSpPr>
          <p:spPr>
            <a:xfrm rot="-5400000">
              <a:off x="7401334"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1" name="tx141"/>
            <p:cNvSpPr/>
            <p:nvPr/>
          </p:nvSpPr>
          <p:spPr>
            <a:xfrm rot="-5400000">
              <a:off x="7665143"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2" name="tx142"/>
            <p:cNvSpPr/>
            <p:nvPr/>
          </p:nvSpPr>
          <p:spPr>
            <a:xfrm rot="-5400000">
              <a:off x="792895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3" name="tx143"/>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4" name="tx144"/>
            <p:cNvSpPr/>
            <p:nvPr/>
          </p:nvSpPr>
          <p:spPr>
            <a:xfrm rot="5400000">
              <a:off x="8325788" y="3033946"/>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45" name="pl145"/>
            <p:cNvSpPr/>
            <p:nvPr/>
          </p:nvSpPr>
          <p:spPr>
            <a:xfrm>
              <a:off x="2575257"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842357" y="5130764"/>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47" name="rc147"/>
            <p:cNvSpPr/>
            <p:nvPr/>
          </p:nvSpPr>
          <p:spPr>
            <a:xfrm>
              <a:off x="4100531" y="5080054"/>
              <a:ext cx="201456" cy="201456"/>
            </a:xfrm>
            <a:prstGeom prst="rect">
              <a:avLst/>
            </a:prstGeom>
            <a:solidFill>
              <a:srgbClr val="1CABE2">
                <a:alpha val="100000"/>
              </a:srgbClr>
            </a:solidFill>
          </p:spPr>
          <p:txBody>
            <a:bodyPr/>
            <a:lstStyle/>
            <a:p/>
          </p:txBody>
        </p:sp>
        <p:sp>
          <p:nvSpPr>
            <p:cNvPr id="148" name="rc148"/>
            <p:cNvSpPr/>
            <p:nvPr/>
          </p:nvSpPr>
          <p:spPr>
            <a:xfrm>
              <a:off x="6059182" y="5080054"/>
              <a:ext cx="201456" cy="201456"/>
            </a:xfrm>
            <a:prstGeom prst="rect">
              <a:avLst/>
            </a:prstGeom>
            <a:solidFill>
              <a:srgbClr val="80BD41">
                <a:alpha val="100000"/>
              </a:srgbClr>
            </a:solidFill>
          </p:spPr>
          <p:txBody>
            <a:bodyPr/>
            <a:lstStyle/>
            <a:p/>
          </p:txBody>
        </p:sp>
        <p:sp>
          <p:nvSpPr>
            <p:cNvPr id="149" name="tx149"/>
            <p:cNvSpPr/>
            <p:nvPr/>
          </p:nvSpPr>
          <p:spPr>
            <a:xfrm>
              <a:off x="4380576" y="5130764"/>
              <a:ext cx="1600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 (zero-dose)</a:t>
              </a:r>
            </a:p>
          </p:txBody>
        </p:sp>
        <p:sp>
          <p:nvSpPr>
            <p:cNvPr id="150" name="tx150"/>
            <p:cNvSpPr/>
            <p:nvPr/>
          </p:nvSpPr>
          <p:spPr>
            <a:xfrm>
              <a:off x="6339227"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51" name="tx151"/>
            <p:cNvSpPr/>
            <p:nvPr/>
          </p:nvSpPr>
          <p:spPr>
            <a:xfrm>
              <a:off x="1028838"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1028838" y="1618677"/>
              <a:ext cx="135971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ECAR, 2000-2025</a:t>
              </a:r>
            </a:p>
          </p:txBody>
        </p:sp>
        <p:sp>
          <p:nvSpPr>
            <p:cNvPr id="153" name="pl153"/>
            <p:cNvSpPr/>
            <p:nvPr/>
          </p:nvSpPr>
          <p:spPr>
            <a:xfrm>
              <a:off x="2120571"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620773"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120975"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6621176"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8121378"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1028838" y="5902447"/>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59" name="pl159"/>
            <p:cNvSpPr/>
            <p:nvPr/>
          </p:nvSpPr>
          <p:spPr>
            <a:xfrm>
              <a:off x="1028838" y="5747382"/>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60" name="pl160"/>
            <p:cNvSpPr/>
            <p:nvPr/>
          </p:nvSpPr>
          <p:spPr>
            <a:xfrm>
              <a:off x="1028838" y="5592316"/>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61" name="pl161"/>
            <p:cNvSpPr/>
            <p:nvPr/>
          </p:nvSpPr>
          <p:spPr>
            <a:xfrm>
              <a:off x="1370471"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2870672"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437087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871075"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371277"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370471" y="5840421"/>
              <a:ext cx="6108986" cy="124052"/>
            </a:xfrm>
            <a:prstGeom prst="rect">
              <a:avLst/>
            </a:prstGeom>
            <a:solidFill>
              <a:srgbClr val="80BD41">
                <a:alpha val="100000"/>
              </a:srgbClr>
            </a:solidFill>
          </p:spPr>
          <p:txBody>
            <a:bodyPr/>
            <a:lstStyle/>
            <a:p/>
          </p:txBody>
        </p:sp>
        <p:sp>
          <p:nvSpPr>
            <p:cNvPr id="167" name="rc167"/>
            <p:cNvSpPr/>
            <p:nvPr/>
          </p:nvSpPr>
          <p:spPr>
            <a:xfrm>
              <a:off x="7479457" y="5840421"/>
              <a:ext cx="398293" cy="124052"/>
            </a:xfrm>
            <a:prstGeom prst="rect">
              <a:avLst/>
            </a:prstGeom>
            <a:solidFill>
              <a:srgbClr val="1CABE2">
                <a:alpha val="100000"/>
              </a:srgbClr>
            </a:solidFill>
          </p:spPr>
          <p:txBody>
            <a:bodyPr/>
            <a:lstStyle/>
            <a:p/>
          </p:txBody>
        </p:sp>
        <p:sp>
          <p:nvSpPr>
            <p:cNvPr id="168" name="rc168"/>
            <p:cNvSpPr/>
            <p:nvPr/>
          </p:nvSpPr>
          <p:spPr>
            <a:xfrm>
              <a:off x="1370471" y="5685356"/>
              <a:ext cx="5259931" cy="124052"/>
            </a:xfrm>
            <a:prstGeom prst="rect">
              <a:avLst/>
            </a:prstGeom>
            <a:solidFill>
              <a:srgbClr val="80BD41">
                <a:alpha val="100000"/>
              </a:srgbClr>
            </a:solidFill>
          </p:spPr>
          <p:txBody>
            <a:bodyPr/>
            <a:lstStyle/>
            <a:p/>
          </p:txBody>
        </p:sp>
        <p:sp>
          <p:nvSpPr>
            <p:cNvPr id="169" name="rc169"/>
            <p:cNvSpPr/>
            <p:nvPr/>
          </p:nvSpPr>
          <p:spPr>
            <a:xfrm>
              <a:off x="6630402" y="5685356"/>
              <a:ext cx="612122" cy="124052"/>
            </a:xfrm>
            <a:prstGeom prst="rect">
              <a:avLst/>
            </a:prstGeom>
            <a:solidFill>
              <a:srgbClr val="1CABE2">
                <a:alpha val="100000"/>
              </a:srgbClr>
            </a:solidFill>
          </p:spPr>
          <p:txBody>
            <a:bodyPr/>
            <a:lstStyle/>
            <a:p/>
          </p:txBody>
        </p:sp>
        <p:sp>
          <p:nvSpPr>
            <p:cNvPr id="170" name="rc170"/>
            <p:cNvSpPr/>
            <p:nvPr/>
          </p:nvSpPr>
          <p:spPr>
            <a:xfrm>
              <a:off x="1370471" y="5530290"/>
              <a:ext cx="5257692" cy="124052"/>
            </a:xfrm>
            <a:prstGeom prst="rect">
              <a:avLst/>
            </a:prstGeom>
            <a:solidFill>
              <a:srgbClr val="80BD41">
                <a:alpha val="100000"/>
              </a:srgbClr>
            </a:solidFill>
          </p:spPr>
          <p:txBody>
            <a:bodyPr/>
            <a:lstStyle/>
            <a:p/>
          </p:txBody>
        </p:sp>
        <p:sp>
          <p:nvSpPr>
            <p:cNvPr id="171" name="rc171"/>
            <p:cNvSpPr/>
            <p:nvPr/>
          </p:nvSpPr>
          <p:spPr>
            <a:xfrm>
              <a:off x="6628163" y="5530290"/>
              <a:ext cx="552741" cy="124052"/>
            </a:xfrm>
            <a:prstGeom prst="rect">
              <a:avLst/>
            </a:prstGeom>
            <a:solidFill>
              <a:srgbClr val="1CABE2">
                <a:alpha val="100000"/>
              </a:srgbClr>
            </a:solidFill>
          </p:spPr>
          <p:txBody>
            <a:bodyPr/>
            <a:lstStyle/>
            <a:p/>
          </p:txBody>
        </p:sp>
        <p:sp>
          <p:nvSpPr>
            <p:cNvPr id="172" name="tx172"/>
            <p:cNvSpPr/>
            <p:nvPr/>
          </p:nvSpPr>
          <p:spPr>
            <a:xfrm>
              <a:off x="4337090"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4.1</a:t>
              </a:r>
            </a:p>
          </p:txBody>
        </p:sp>
        <p:sp>
          <p:nvSpPr>
            <p:cNvPr id="173" name="tx173"/>
            <p:cNvSpPr/>
            <p:nvPr/>
          </p:nvSpPr>
          <p:spPr>
            <a:xfrm>
              <a:off x="7590729"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0.3</a:t>
              </a:r>
            </a:p>
          </p:txBody>
        </p:sp>
        <p:sp>
          <p:nvSpPr>
            <p:cNvPr id="174" name="tx174"/>
            <p:cNvSpPr/>
            <p:nvPr/>
          </p:nvSpPr>
          <p:spPr>
            <a:xfrm>
              <a:off x="3912563"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3.5</a:t>
              </a:r>
            </a:p>
          </p:txBody>
        </p:sp>
        <p:sp>
          <p:nvSpPr>
            <p:cNvPr id="175" name="tx175"/>
            <p:cNvSpPr/>
            <p:nvPr/>
          </p:nvSpPr>
          <p:spPr>
            <a:xfrm>
              <a:off x="6848590"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0.4</a:t>
              </a:r>
            </a:p>
          </p:txBody>
        </p:sp>
        <p:sp>
          <p:nvSpPr>
            <p:cNvPr id="176" name="tx176"/>
            <p:cNvSpPr/>
            <p:nvPr/>
          </p:nvSpPr>
          <p:spPr>
            <a:xfrm>
              <a:off x="3911443"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3.5</a:t>
              </a:r>
            </a:p>
          </p:txBody>
        </p:sp>
        <p:sp>
          <p:nvSpPr>
            <p:cNvPr id="177" name="tx177"/>
            <p:cNvSpPr/>
            <p:nvPr/>
          </p:nvSpPr>
          <p:spPr>
            <a:xfrm>
              <a:off x="6816660"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0.4</a:t>
              </a:r>
            </a:p>
          </p:txBody>
        </p:sp>
        <p:sp>
          <p:nvSpPr>
            <p:cNvPr id="178" name="tx178"/>
            <p:cNvSpPr/>
            <p:nvPr/>
          </p:nvSpPr>
          <p:spPr>
            <a:xfrm>
              <a:off x="8115240"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4.3</a:t>
              </a:r>
            </a:p>
          </p:txBody>
        </p:sp>
        <p:sp>
          <p:nvSpPr>
            <p:cNvPr id="179" name="tx179"/>
            <p:cNvSpPr/>
            <p:nvPr/>
          </p:nvSpPr>
          <p:spPr>
            <a:xfrm>
              <a:off x="7448254"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3.9</a:t>
              </a:r>
            </a:p>
          </p:txBody>
        </p:sp>
        <p:sp>
          <p:nvSpPr>
            <p:cNvPr id="180" name="tx180"/>
            <p:cNvSpPr/>
            <p:nvPr/>
          </p:nvSpPr>
          <p:spPr>
            <a:xfrm>
              <a:off x="7383552"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3.9</a:t>
              </a:r>
            </a:p>
          </p:txBody>
        </p:sp>
        <p:sp>
          <p:nvSpPr>
            <p:cNvPr id="181" name="tx181"/>
            <p:cNvSpPr/>
            <p:nvPr/>
          </p:nvSpPr>
          <p:spPr>
            <a:xfrm>
              <a:off x="655312"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2" name="tx182"/>
            <p:cNvSpPr/>
            <p:nvPr/>
          </p:nvSpPr>
          <p:spPr>
            <a:xfrm>
              <a:off x="655312"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3" name="tx183"/>
            <p:cNvSpPr/>
            <p:nvPr/>
          </p:nvSpPr>
          <p:spPr>
            <a:xfrm>
              <a:off x="655312"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4" name="tx184"/>
            <p:cNvSpPr/>
            <p:nvPr/>
          </p:nvSpPr>
          <p:spPr>
            <a:xfrm>
              <a:off x="1253976"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5" name="tx185"/>
            <p:cNvSpPr/>
            <p:nvPr/>
          </p:nvSpPr>
          <p:spPr>
            <a:xfrm>
              <a:off x="2754178"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 M</a:t>
              </a:r>
            </a:p>
          </p:txBody>
        </p:sp>
        <p:sp>
          <p:nvSpPr>
            <p:cNvPr id="186" name="tx186"/>
            <p:cNvSpPr/>
            <p:nvPr/>
          </p:nvSpPr>
          <p:spPr>
            <a:xfrm>
              <a:off x="425437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 M</a:t>
              </a:r>
            </a:p>
          </p:txBody>
        </p:sp>
        <p:sp>
          <p:nvSpPr>
            <p:cNvPr id="187" name="tx187"/>
            <p:cNvSpPr/>
            <p:nvPr/>
          </p:nvSpPr>
          <p:spPr>
            <a:xfrm>
              <a:off x="5754581"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 M</a:t>
              </a:r>
            </a:p>
          </p:txBody>
        </p:sp>
        <p:sp>
          <p:nvSpPr>
            <p:cNvPr id="188" name="tx188"/>
            <p:cNvSpPr/>
            <p:nvPr/>
          </p:nvSpPr>
          <p:spPr>
            <a:xfrm>
              <a:off x="7254782"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 M</a:t>
              </a:r>
            </a:p>
          </p:txBody>
        </p:sp>
        <p:sp>
          <p:nvSpPr>
            <p:cNvPr id="189" name="tx189"/>
            <p:cNvSpPr/>
            <p:nvPr/>
          </p:nvSpPr>
          <p:spPr>
            <a:xfrm>
              <a:off x="389767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90" name="tx190"/>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91" name="tx191"/>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DTP1 coverage in 2025 (90%) was lower than in 2019 (94%).
The number of children vaccinated with DTP1 decreased 14% from 4.1 million in 2019 to 3.5 million in 2025.
The number of surviving infants decreased approximately 11% from 4.3 million in 2019 to 3.9 million in 2025.
In 2025, 567,000 fewer children were vaccinated than in 2019.
In 2025, there were 465,000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coverage was 90%: 3.5 million children received at least one dose of DTP-containing vaccine, but 368,000 remain unreached.</a:t>
            </a:r>
          </a:p>
        </p:txBody>
      </p:sp>
      <p:grpSp xmlns:pic="http://schemas.openxmlformats.org/drawingml/2006/picture">
        <p:nvGrpSpPr>
          <p:cNvPr id="194" name=""/>
          <p:cNvGrpSpPr/>
          <p:nvPr/>
        </p:nvGrpSpPr>
        <p:grpSpPr>
          <a:xfrm>
            <a:off x="292608" y="1097280"/>
            <a:ext cx="8595360" cy="28575"/>
            <a:chOff x="292608" y="1097280"/>
            <a:chExt cx="8595360" cy="28575"/>
          </a:xfrm>
        </p:grpSpPr>
        <p:sp>
          <p:nvSpPr>
            <p:cNvPr id="19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171" y="8994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5" name="pl5"/>
            <p:cNvSpPr/>
            <p:nvPr/>
          </p:nvSpPr>
          <p:spPr>
            <a:xfrm>
              <a:off x="695171" y="113883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6" name="pl6"/>
            <p:cNvSpPr/>
            <p:nvPr/>
          </p:nvSpPr>
          <p:spPr>
            <a:xfrm>
              <a:off x="695171" y="137819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7" name="pl7"/>
            <p:cNvSpPr/>
            <p:nvPr/>
          </p:nvSpPr>
          <p:spPr>
            <a:xfrm>
              <a:off x="695171" y="1617561"/>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8" name="pl8"/>
            <p:cNvSpPr/>
            <p:nvPr/>
          </p:nvSpPr>
          <p:spPr>
            <a:xfrm>
              <a:off x="695171" y="18569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9" name="pl9"/>
            <p:cNvSpPr/>
            <p:nvPr/>
          </p:nvSpPr>
          <p:spPr>
            <a:xfrm>
              <a:off x="695171" y="209628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0" name="pl10"/>
            <p:cNvSpPr/>
            <p:nvPr/>
          </p:nvSpPr>
          <p:spPr>
            <a:xfrm>
              <a:off x="695171" y="233564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1" name="pl11"/>
            <p:cNvSpPr/>
            <p:nvPr/>
          </p:nvSpPr>
          <p:spPr>
            <a:xfrm>
              <a:off x="695171" y="257501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2" name="pl12"/>
            <p:cNvSpPr/>
            <p:nvPr/>
          </p:nvSpPr>
          <p:spPr>
            <a:xfrm>
              <a:off x="695171" y="28143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3" name="pl13"/>
            <p:cNvSpPr/>
            <p:nvPr/>
          </p:nvSpPr>
          <p:spPr>
            <a:xfrm>
              <a:off x="695171" y="305373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4" name="pl14"/>
            <p:cNvSpPr/>
            <p:nvPr/>
          </p:nvSpPr>
          <p:spPr>
            <a:xfrm>
              <a:off x="695171" y="329309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5" name="pl15"/>
            <p:cNvSpPr/>
            <p:nvPr/>
          </p:nvSpPr>
          <p:spPr>
            <a:xfrm>
              <a:off x="695171" y="353246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6" name="pl16"/>
            <p:cNvSpPr/>
            <p:nvPr/>
          </p:nvSpPr>
          <p:spPr>
            <a:xfrm>
              <a:off x="695171" y="37718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7" name="pl17"/>
            <p:cNvSpPr/>
            <p:nvPr/>
          </p:nvSpPr>
          <p:spPr>
            <a:xfrm>
              <a:off x="695171" y="401118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8" name="pl18"/>
            <p:cNvSpPr/>
            <p:nvPr/>
          </p:nvSpPr>
          <p:spPr>
            <a:xfrm>
              <a:off x="695171" y="425054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9" name="pl19"/>
            <p:cNvSpPr/>
            <p:nvPr/>
          </p:nvSpPr>
          <p:spPr>
            <a:xfrm>
              <a:off x="695171" y="448991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0" name="pl20"/>
            <p:cNvSpPr/>
            <p:nvPr/>
          </p:nvSpPr>
          <p:spPr>
            <a:xfrm>
              <a:off x="695171" y="47292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1" name="pl21"/>
            <p:cNvSpPr/>
            <p:nvPr/>
          </p:nvSpPr>
          <p:spPr>
            <a:xfrm>
              <a:off x="695171" y="496863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2" name="pl22"/>
            <p:cNvSpPr/>
            <p:nvPr/>
          </p:nvSpPr>
          <p:spPr>
            <a:xfrm>
              <a:off x="695171" y="520799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3" name="pl23"/>
            <p:cNvSpPr/>
            <p:nvPr/>
          </p:nvSpPr>
          <p:spPr>
            <a:xfrm>
              <a:off x="695171" y="544736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4" name="pl24"/>
            <p:cNvSpPr/>
            <p:nvPr/>
          </p:nvSpPr>
          <p:spPr>
            <a:xfrm>
              <a:off x="695171" y="56867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5" name="pl25"/>
            <p:cNvSpPr/>
            <p:nvPr/>
          </p:nvSpPr>
          <p:spPr>
            <a:xfrm>
              <a:off x="2482351" y="5447362"/>
              <a:ext cx="4687686" cy="239282"/>
            </a:xfrm>
            <a:custGeom>
              <a:avLst/>
              <a:pathLst>
                <a:path w="4687686" h="239282">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80"/>
                  </a:lnTo>
                  <a:lnTo>
                    <a:pt x="2355680" y="94"/>
                  </a:lnTo>
                  <a:lnTo>
                    <a:pt x="2367518" y="110"/>
                  </a:lnTo>
                  <a:lnTo>
                    <a:pt x="2379356" y="130"/>
                  </a:lnTo>
                  <a:lnTo>
                    <a:pt x="2391193" y="153"/>
                  </a:lnTo>
                  <a:lnTo>
                    <a:pt x="2403031" y="180"/>
                  </a:lnTo>
                  <a:lnTo>
                    <a:pt x="2414868" y="211"/>
                  </a:lnTo>
                  <a:lnTo>
                    <a:pt x="2426706" y="248"/>
                  </a:lnTo>
                  <a:lnTo>
                    <a:pt x="2438544" y="292"/>
                  </a:lnTo>
                  <a:lnTo>
                    <a:pt x="2450381" y="343"/>
                  </a:lnTo>
                  <a:lnTo>
                    <a:pt x="2462219" y="403"/>
                  </a:lnTo>
                  <a:lnTo>
                    <a:pt x="2474056" y="474"/>
                  </a:lnTo>
                  <a:lnTo>
                    <a:pt x="2485894" y="557"/>
                  </a:lnTo>
                  <a:lnTo>
                    <a:pt x="2497732" y="654"/>
                  </a:lnTo>
                  <a:lnTo>
                    <a:pt x="2509569" y="769"/>
                  </a:lnTo>
                  <a:lnTo>
                    <a:pt x="2521407" y="903"/>
                  </a:lnTo>
                  <a:lnTo>
                    <a:pt x="2533244" y="1061"/>
                  </a:lnTo>
                  <a:lnTo>
                    <a:pt x="2545082" y="1246"/>
                  </a:lnTo>
                  <a:lnTo>
                    <a:pt x="2556919" y="1463"/>
                  </a:lnTo>
                  <a:lnTo>
                    <a:pt x="2568757" y="1718"/>
                  </a:lnTo>
                  <a:lnTo>
                    <a:pt x="2580595" y="2017"/>
                  </a:lnTo>
                  <a:lnTo>
                    <a:pt x="2592432" y="2367"/>
                  </a:lnTo>
                  <a:lnTo>
                    <a:pt x="2604270" y="2778"/>
                  </a:lnTo>
                  <a:lnTo>
                    <a:pt x="2616107" y="3259"/>
                  </a:lnTo>
                  <a:lnTo>
                    <a:pt x="2627945" y="3821"/>
                  </a:lnTo>
                  <a:lnTo>
                    <a:pt x="2639783" y="4479"/>
                  </a:lnTo>
                  <a:lnTo>
                    <a:pt x="2651620" y="5247"/>
                  </a:lnTo>
                  <a:lnTo>
                    <a:pt x="2663458" y="6144"/>
                  </a:lnTo>
                  <a:lnTo>
                    <a:pt x="2675295" y="7190"/>
                  </a:lnTo>
                  <a:lnTo>
                    <a:pt x="2687133" y="8407"/>
                  </a:lnTo>
                  <a:lnTo>
                    <a:pt x="2698971" y="9821"/>
                  </a:lnTo>
                  <a:lnTo>
                    <a:pt x="2710808" y="11461"/>
                  </a:lnTo>
                  <a:lnTo>
                    <a:pt x="2722646" y="13359"/>
                  </a:lnTo>
                  <a:lnTo>
                    <a:pt x="2734483" y="15551"/>
                  </a:lnTo>
                  <a:lnTo>
                    <a:pt x="2746321" y="18073"/>
                  </a:lnTo>
                  <a:lnTo>
                    <a:pt x="2758159" y="20965"/>
                  </a:lnTo>
                  <a:lnTo>
                    <a:pt x="2769996" y="24270"/>
                  </a:lnTo>
                  <a:lnTo>
                    <a:pt x="2781834" y="28028"/>
                  </a:lnTo>
                  <a:lnTo>
                    <a:pt x="2793671" y="32282"/>
                  </a:lnTo>
                  <a:lnTo>
                    <a:pt x="2805509" y="37068"/>
                  </a:lnTo>
                  <a:lnTo>
                    <a:pt x="2817347" y="42417"/>
                  </a:lnTo>
                  <a:lnTo>
                    <a:pt x="2829184" y="48355"/>
                  </a:lnTo>
                  <a:lnTo>
                    <a:pt x="2841022" y="54892"/>
                  </a:lnTo>
                  <a:lnTo>
                    <a:pt x="2852859" y="62025"/>
                  </a:lnTo>
                  <a:lnTo>
                    <a:pt x="2864697" y="69735"/>
                  </a:lnTo>
                  <a:lnTo>
                    <a:pt x="2876534" y="77982"/>
                  </a:lnTo>
                  <a:lnTo>
                    <a:pt x="2888372" y="86706"/>
                  </a:lnTo>
                  <a:lnTo>
                    <a:pt x="2900210" y="95826"/>
                  </a:lnTo>
                  <a:lnTo>
                    <a:pt x="2912047" y="105245"/>
                  </a:lnTo>
                  <a:lnTo>
                    <a:pt x="2923885" y="114848"/>
                  </a:lnTo>
                  <a:lnTo>
                    <a:pt x="2935722" y="124514"/>
                  </a:lnTo>
                  <a:lnTo>
                    <a:pt x="2947560" y="134117"/>
                  </a:lnTo>
                  <a:lnTo>
                    <a:pt x="2959398" y="143535"/>
                  </a:lnTo>
                  <a:lnTo>
                    <a:pt x="2971235" y="152655"/>
                  </a:lnTo>
                  <a:lnTo>
                    <a:pt x="2983073" y="161379"/>
                  </a:lnTo>
                  <a:lnTo>
                    <a:pt x="2994910" y="169626"/>
                  </a:lnTo>
                  <a:lnTo>
                    <a:pt x="3006748" y="177336"/>
                  </a:lnTo>
                  <a:lnTo>
                    <a:pt x="3018586" y="184470"/>
                  </a:lnTo>
                  <a:lnTo>
                    <a:pt x="3030423" y="191007"/>
                  </a:lnTo>
                  <a:lnTo>
                    <a:pt x="3042261" y="196944"/>
                  </a:lnTo>
                  <a:lnTo>
                    <a:pt x="3054098" y="202294"/>
                  </a:lnTo>
                  <a:lnTo>
                    <a:pt x="3065936" y="207080"/>
                  </a:lnTo>
                  <a:lnTo>
                    <a:pt x="3077774" y="211333"/>
                  </a:lnTo>
                  <a:lnTo>
                    <a:pt x="3089611" y="215092"/>
                  </a:lnTo>
                  <a:lnTo>
                    <a:pt x="3101449" y="218396"/>
                  </a:lnTo>
                  <a:lnTo>
                    <a:pt x="3113286" y="221289"/>
                  </a:lnTo>
                  <a:lnTo>
                    <a:pt x="3125124" y="223811"/>
                  </a:lnTo>
                  <a:lnTo>
                    <a:pt x="3136962" y="226002"/>
                  </a:lnTo>
                  <a:lnTo>
                    <a:pt x="3148799" y="227900"/>
                  </a:lnTo>
                  <a:lnTo>
                    <a:pt x="3160637" y="229541"/>
                  </a:lnTo>
                  <a:lnTo>
                    <a:pt x="3172474" y="230955"/>
                  </a:lnTo>
                  <a:lnTo>
                    <a:pt x="3184312" y="232172"/>
                  </a:lnTo>
                  <a:lnTo>
                    <a:pt x="3196149" y="233217"/>
                  </a:lnTo>
                  <a:lnTo>
                    <a:pt x="3207987" y="234114"/>
                  </a:lnTo>
                  <a:lnTo>
                    <a:pt x="3219825" y="234883"/>
                  </a:lnTo>
                  <a:lnTo>
                    <a:pt x="3231662" y="235540"/>
                  </a:lnTo>
                  <a:lnTo>
                    <a:pt x="3243500" y="236103"/>
                  </a:lnTo>
                  <a:lnTo>
                    <a:pt x="3255337" y="236584"/>
                  </a:lnTo>
                  <a:lnTo>
                    <a:pt x="3267175" y="236994"/>
                  </a:lnTo>
                  <a:lnTo>
                    <a:pt x="3279013" y="237345"/>
                  </a:lnTo>
                  <a:lnTo>
                    <a:pt x="3290850" y="237643"/>
                  </a:lnTo>
                  <a:lnTo>
                    <a:pt x="3302688" y="237898"/>
                  </a:lnTo>
                  <a:lnTo>
                    <a:pt x="3314525" y="238116"/>
                  </a:lnTo>
                  <a:lnTo>
                    <a:pt x="3326363" y="238301"/>
                  </a:lnTo>
                  <a:lnTo>
                    <a:pt x="3338201" y="238459"/>
                  </a:lnTo>
                  <a:lnTo>
                    <a:pt x="3350038" y="238593"/>
                  </a:lnTo>
                  <a:lnTo>
                    <a:pt x="3361876" y="238707"/>
                  </a:lnTo>
                  <a:lnTo>
                    <a:pt x="3373713" y="238805"/>
                  </a:lnTo>
                  <a:lnTo>
                    <a:pt x="3385551" y="238888"/>
                  </a:lnTo>
                  <a:lnTo>
                    <a:pt x="3397389" y="238959"/>
                  </a:lnTo>
                  <a:lnTo>
                    <a:pt x="3409226" y="239019"/>
                  </a:lnTo>
                  <a:lnTo>
                    <a:pt x="3421064" y="239070"/>
                  </a:lnTo>
                  <a:lnTo>
                    <a:pt x="3432901" y="239113"/>
                  </a:lnTo>
                  <a:lnTo>
                    <a:pt x="3444739" y="239150"/>
                  </a:lnTo>
                  <a:lnTo>
                    <a:pt x="3456576" y="239182"/>
                  </a:lnTo>
                  <a:lnTo>
                    <a:pt x="3468414" y="239209"/>
                  </a:lnTo>
                  <a:lnTo>
                    <a:pt x="3480252" y="239232"/>
                  </a:lnTo>
                  <a:lnTo>
                    <a:pt x="3492089" y="239251"/>
                  </a:lnTo>
                  <a:lnTo>
                    <a:pt x="3503927" y="239268"/>
                  </a:lnTo>
                  <a:lnTo>
                    <a:pt x="3515764" y="239282"/>
                  </a:lnTo>
                  <a:lnTo>
                    <a:pt x="3515764" y="239282"/>
                  </a:lnTo>
                  <a:lnTo>
                    <a:pt x="3527602" y="239268"/>
                  </a:lnTo>
                  <a:lnTo>
                    <a:pt x="3539440" y="239251"/>
                  </a:lnTo>
                  <a:lnTo>
                    <a:pt x="3551277" y="239232"/>
                  </a:lnTo>
                  <a:lnTo>
                    <a:pt x="3563115" y="239209"/>
                  </a:lnTo>
                  <a:lnTo>
                    <a:pt x="3574952" y="239182"/>
                  </a:lnTo>
                  <a:lnTo>
                    <a:pt x="3586790" y="239150"/>
                  </a:lnTo>
                  <a:lnTo>
                    <a:pt x="3598628" y="239113"/>
                  </a:lnTo>
                  <a:lnTo>
                    <a:pt x="3610465" y="239070"/>
                  </a:lnTo>
                  <a:lnTo>
                    <a:pt x="3622303" y="239019"/>
                  </a:lnTo>
                  <a:lnTo>
                    <a:pt x="3634140" y="238959"/>
                  </a:lnTo>
                  <a:lnTo>
                    <a:pt x="3645978" y="238888"/>
                  </a:lnTo>
                  <a:lnTo>
                    <a:pt x="3657816" y="238805"/>
                  </a:lnTo>
                  <a:lnTo>
                    <a:pt x="3669653" y="238707"/>
                  </a:lnTo>
                  <a:lnTo>
                    <a:pt x="3681491" y="238593"/>
                  </a:lnTo>
                  <a:lnTo>
                    <a:pt x="3693328" y="238459"/>
                  </a:lnTo>
                  <a:lnTo>
                    <a:pt x="3705166" y="238301"/>
                  </a:lnTo>
                  <a:lnTo>
                    <a:pt x="3717004" y="238116"/>
                  </a:lnTo>
                  <a:lnTo>
                    <a:pt x="3728841" y="237898"/>
                  </a:lnTo>
                  <a:lnTo>
                    <a:pt x="3740679" y="237643"/>
                  </a:lnTo>
                  <a:lnTo>
                    <a:pt x="3752516" y="237345"/>
                  </a:lnTo>
                  <a:lnTo>
                    <a:pt x="3764354" y="236994"/>
                  </a:lnTo>
                  <a:lnTo>
                    <a:pt x="3776191" y="236584"/>
                  </a:lnTo>
                  <a:lnTo>
                    <a:pt x="3788029" y="236103"/>
                  </a:lnTo>
                  <a:lnTo>
                    <a:pt x="3799867" y="235540"/>
                  </a:lnTo>
                  <a:lnTo>
                    <a:pt x="3811704" y="234883"/>
                  </a:lnTo>
                  <a:lnTo>
                    <a:pt x="3823542" y="234114"/>
                  </a:lnTo>
                  <a:lnTo>
                    <a:pt x="3835379" y="233217"/>
                  </a:lnTo>
                  <a:lnTo>
                    <a:pt x="3847217" y="232172"/>
                  </a:lnTo>
                  <a:lnTo>
                    <a:pt x="3859055" y="230955"/>
                  </a:lnTo>
                  <a:lnTo>
                    <a:pt x="3870892" y="229541"/>
                  </a:lnTo>
                  <a:lnTo>
                    <a:pt x="3882730" y="227900"/>
                  </a:lnTo>
                  <a:lnTo>
                    <a:pt x="3894567" y="226002"/>
                  </a:lnTo>
                  <a:lnTo>
                    <a:pt x="3906405" y="223811"/>
                  </a:lnTo>
                  <a:lnTo>
                    <a:pt x="3918243" y="221289"/>
                  </a:lnTo>
                  <a:lnTo>
                    <a:pt x="3930080" y="218396"/>
                  </a:lnTo>
                  <a:lnTo>
                    <a:pt x="3941918" y="215092"/>
                  </a:lnTo>
                  <a:lnTo>
                    <a:pt x="3953755" y="211333"/>
                  </a:lnTo>
                  <a:lnTo>
                    <a:pt x="3965593" y="207080"/>
                  </a:lnTo>
                  <a:lnTo>
                    <a:pt x="3977431" y="202294"/>
                  </a:lnTo>
                  <a:lnTo>
                    <a:pt x="3989268" y="196944"/>
                  </a:lnTo>
                  <a:lnTo>
                    <a:pt x="4001106" y="191007"/>
                  </a:lnTo>
                  <a:lnTo>
                    <a:pt x="4012943" y="184470"/>
                  </a:lnTo>
                  <a:lnTo>
                    <a:pt x="4024781" y="177336"/>
                  </a:lnTo>
                  <a:lnTo>
                    <a:pt x="4036619" y="169626"/>
                  </a:lnTo>
                  <a:lnTo>
                    <a:pt x="4048456" y="161379"/>
                  </a:lnTo>
                  <a:lnTo>
                    <a:pt x="4060294" y="152655"/>
                  </a:lnTo>
                  <a:lnTo>
                    <a:pt x="4072131" y="143535"/>
                  </a:lnTo>
                  <a:lnTo>
                    <a:pt x="4083969" y="134117"/>
                  </a:lnTo>
                  <a:lnTo>
                    <a:pt x="4095806" y="124514"/>
                  </a:lnTo>
                  <a:lnTo>
                    <a:pt x="4107644" y="114848"/>
                  </a:lnTo>
                  <a:lnTo>
                    <a:pt x="4119482" y="105245"/>
                  </a:lnTo>
                  <a:lnTo>
                    <a:pt x="4131319" y="95826"/>
                  </a:lnTo>
                  <a:lnTo>
                    <a:pt x="4143157" y="86706"/>
                  </a:lnTo>
                  <a:lnTo>
                    <a:pt x="4154994" y="77982"/>
                  </a:lnTo>
                  <a:lnTo>
                    <a:pt x="4166832" y="69735"/>
                  </a:lnTo>
                  <a:lnTo>
                    <a:pt x="4178670" y="62025"/>
                  </a:lnTo>
                  <a:lnTo>
                    <a:pt x="4190507" y="54892"/>
                  </a:lnTo>
                  <a:lnTo>
                    <a:pt x="4202345" y="48355"/>
                  </a:lnTo>
                  <a:lnTo>
                    <a:pt x="4214182" y="42417"/>
                  </a:lnTo>
                  <a:lnTo>
                    <a:pt x="4226020" y="37068"/>
                  </a:lnTo>
                  <a:lnTo>
                    <a:pt x="4237858" y="32282"/>
                  </a:lnTo>
                  <a:lnTo>
                    <a:pt x="4249695" y="28028"/>
                  </a:lnTo>
                  <a:lnTo>
                    <a:pt x="4261533" y="24270"/>
                  </a:lnTo>
                  <a:lnTo>
                    <a:pt x="4273370" y="20965"/>
                  </a:lnTo>
                  <a:lnTo>
                    <a:pt x="4285208" y="18073"/>
                  </a:lnTo>
                  <a:lnTo>
                    <a:pt x="4297046" y="15551"/>
                  </a:lnTo>
                  <a:lnTo>
                    <a:pt x="4308883" y="13359"/>
                  </a:lnTo>
                  <a:lnTo>
                    <a:pt x="4320721" y="11461"/>
                  </a:lnTo>
                  <a:lnTo>
                    <a:pt x="4332558" y="9821"/>
                  </a:lnTo>
                  <a:lnTo>
                    <a:pt x="4344396" y="8407"/>
                  </a:lnTo>
                  <a:lnTo>
                    <a:pt x="4356234" y="7190"/>
                  </a:lnTo>
                  <a:lnTo>
                    <a:pt x="4368071" y="6144"/>
                  </a:lnTo>
                  <a:lnTo>
                    <a:pt x="4379909" y="5247"/>
                  </a:lnTo>
                  <a:lnTo>
                    <a:pt x="4391746" y="4479"/>
                  </a:lnTo>
                  <a:lnTo>
                    <a:pt x="4403584" y="3821"/>
                  </a:lnTo>
                  <a:lnTo>
                    <a:pt x="4415421" y="3259"/>
                  </a:lnTo>
                  <a:lnTo>
                    <a:pt x="4427259" y="2778"/>
                  </a:lnTo>
                  <a:lnTo>
                    <a:pt x="4439097" y="2367"/>
                  </a:lnTo>
                  <a:lnTo>
                    <a:pt x="4450934" y="2017"/>
                  </a:lnTo>
                  <a:lnTo>
                    <a:pt x="4462772" y="1718"/>
                  </a:lnTo>
                  <a:lnTo>
                    <a:pt x="4474609" y="1463"/>
                  </a:lnTo>
                  <a:lnTo>
                    <a:pt x="4486447" y="1246"/>
                  </a:lnTo>
                  <a:lnTo>
                    <a:pt x="4498285" y="1061"/>
                  </a:lnTo>
                  <a:lnTo>
                    <a:pt x="4510122" y="903"/>
                  </a:lnTo>
                  <a:lnTo>
                    <a:pt x="4521960" y="769"/>
                  </a:lnTo>
                  <a:lnTo>
                    <a:pt x="4533797" y="654"/>
                  </a:lnTo>
                  <a:lnTo>
                    <a:pt x="4545635" y="557"/>
                  </a:lnTo>
                  <a:lnTo>
                    <a:pt x="4557473" y="474"/>
                  </a:lnTo>
                  <a:lnTo>
                    <a:pt x="4569310" y="403"/>
                  </a:lnTo>
                  <a:lnTo>
                    <a:pt x="4581148" y="343"/>
                  </a:lnTo>
                  <a:lnTo>
                    <a:pt x="4592985" y="292"/>
                  </a:lnTo>
                  <a:lnTo>
                    <a:pt x="4604823" y="248"/>
                  </a:lnTo>
                  <a:lnTo>
                    <a:pt x="4616661" y="211"/>
                  </a:lnTo>
                  <a:lnTo>
                    <a:pt x="4628498" y="180"/>
                  </a:lnTo>
                  <a:lnTo>
                    <a:pt x="4640336" y="153"/>
                  </a:lnTo>
                  <a:lnTo>
                    <a:pt x="4652173" y="130"/>
                  </a:lnTo>
                  <a:lnTo>
                    <a:pt x="4664011" y="110"/>
                  </a:lnTo>
                  <a:lnTo>
                    <a:pt x="4675849" y="94"/>
                  </a:lnTo>
                  <a:lnTo>
                    <a:pt x="4687686" y="80"/>
                  </a:lnTo>
                </a:path>
              </a:pathLst>
            </a:custGeom>
            <a:ln w="40651" cap="flat">
              <a:solidFill>
                <a:srgbClr val="F8766D">
                  <a:alpha val="100000"/>
                </a:srgbClr>
              </a:solidFill>
              <a:prstDash val="solid"/>
              <a:round/>
            </a:ln>
          </p:spPr>
          <p:txBody>
            <a:bodyPr/>
            <a:lstStyle/>
            <a:p/>
          </p:txBody>
        </p:sp>
        <p:sp>
          <p:nvSpPr>
            <p:cNvPr id="26" name="pl26"/>
            <p:cNvSpPr/>
            <p:nvPr/>
          </p:nvSpPr>
          <p:spPr>
            <a:xfrm>
              <a:off x="2482351" y="4490072"/>
              <a:ext cx="4687686" cy="1196491"/>
            </a:xfrm>
            <a:custGeom>
              <a:avLst/>
              <a:pathLst>
                <a:path w="4687686" h="1196491">
                  <a:moveTo>
                    <a:pt x="0" y="478564"/>
                  </a:moveTo>
                  <a:lnTo>
                    <a:pt x="11837" y="478564"/>
                  </a:lnTo>
                  <a:lnTo>
                    <a:pt x="23675" y="478564"/>
                  </a:lnTo>
                  <a:lnTo>
                    <a:pt x="35512" y="478564"/>
                  </a:lnTo>
                  <a:lnTo>
                    <a:pt x="47350" y="478564"/>
                  </a:lnTo>
                  <a:lnTo>
                    <a:pt x="59187" y="478564"/>
                  </a:lnTo>
                  <a:lnTo>
                    <a:pt x="71025" y="478564"/>
                  </a:lnTo>
                  <a:lnTo>
                    <a:pt x="82863" y="478564"/>
                  </a:lnTo>
                  <a:lnTo>
                    <a:pt x="94700" y="478564"/>
                  </a:lnTo>
                  <a:lnTo>
                    <a:pt x="106538" y="478564"/>
                  </a:lnTo>
                  <a:lnTo>
                    <a:pt x="118375" y="478564"/>
                  </a:lnTo>
                  <a:lnTo>
                    <a:pt x="130213" y="478564"/>
                  </a:lnTo>
                  <a:lnTo>
                    <a:pt x="142051" y="478564"/>
                  </a:lnTo>
                  <a:lnTo>
                    <a:pt x="153888" y="478564"/>
                  </a:lnTo>
                  <a:lnTo>
                    <a:pt x="165726" y="478564"/>
                  </a:lnTo>
                  <a:lnTo>
                    <a:pt x="177563" y="478564"/>
                  </a:lnTo>
                  <a:lnTo>
                    <a:pt x="189401" y="478564"/>
                  </a:lnTo>
                  <a:lnTo>
                    <a:pt x="201239" y="478564"/>
                  </a:lnTo>
                  <a:lnTo>
                    <a:pt x="213076" y="478564"/>
                  </a:lnTo>
                  <a:lnTo>
                    <a:pt x="224914" y="478564"/>
                  </a:lnTo>
                  <a:lnTo>
                    <a:pt x="236751" y="478564"/>
                  </a:lnTo>
                  <a:lnTo>
                    <a:pt x="248589" y="478564"/>
                  </a:lnTo>
                  <a:lnTo>
                    <a:pt x="260427" y="478564"/>
                  </a:lnTo>
                  <a:lnTo>
                    <a:pt x="272264" y="478564"/>
                  </a:lnTo>
                  <a:lnTo>
                    <a:pt x="284102" y="478564"/>
                  </a:lnTo>
                  <a:lnTo>
                    <a:pt x="295939" y="478564"/>
                  </a:lnTo>
                  <a:lnTo>
                    <a:pt x="307777" y="478564"/>
                  </a:lnTo>
                  <a:lnTo>
                    <a:pt x="319614" y="478564"/>
                  </a:lnTo>
                  <a:lnTo>
                    <a:pt x="331452" y="478564"/>
                  </a:lnTo>
                  <a:lnTo>
                    <a:pt x="343290" y="478564"/>
                  </a:lnTo>
                  <a:lnTo>
                    <a:pt x="355127" y="478564"/>
                  </a:lnTo>
                  <a:lnTo>
                    <a:pt x="366965" y="478564"/>
                  </a:lnTo>
                  <a:lnTo>
                    <a:pt x="378802" y="478564"/>
                  </a:lnTo>
                  <a:lnTo>
                    <a:pt x="390640" y="478564"/>
                  </a:lnTo>
                  <a:lnTo>
                    <a:pt x="402478" y="478564"/>
                  </a:lnTo>
                  <a:lnTo>
                    <a:pt x="414315" y="478564"/>
                  </a:lnTo>
                  <a:lnTo>
                    <a:pt x="426153" y="478564"/>
                  </a:lnTo>
                  <a:lnTo>
                    <a:pt x="437990" y="478564"/>
                  </a:lnTo>
                  <a:lnTo>
                    <a:pt x="449828" y="478564"/>
                  </a:lnTo>
                  <a:lnTo>
                    <a:pt x="461666" y="478564"/>
                  </a:lnTo>
                  <a:lnTo>
                    <a:pt x="473503" y="478564"/>
                  </a:lnTo>
                  <a:lnTo>
                    <a:pt x="485341" y="478564"/>
                  </a:lnTo>
                  <a:lnTo>
                    <a:pt x="497178" y="478564"/>
                  </a:lnTo>
                  <a:lnTo>
                    <a:pt x="509016" y="478564"/>
                  </a:lnTo>
                  <a:lnTo>
                    <a:pt x="520854" y="478564"/>
                  </a:lnTo>
                  <a:lnTo>
                    <a:pt x="532691" y="478564"/>
                  </a:lnTo>
                  <a:lnTo>
                    <a:pt x="544529" y="478564"/>
                  </a:lnTo>
                  <a:lnTo>
                    <a:pt x="556366" y="478564"/>
                  </a:lnTo>
                  <a:lnTo>
                    <a:pt x="568204" y="478564"/>
                  </a:lnTo>
                  <a:lnTo>
                    <a:pt x="580042" y="478564"/>
                  </a:lnTo>
                  <a:lnTo>
                    <a:pt x="591879" y="478564"/>
                  </a:lnTo>
                  <a:lnTo>
                    <a:pt x="603717" y="478564"/>
                  </a:lnTo>
                  <a:lnTo>
                    <a:pt x="615554" y="478564"/>
                  </a:lnTo>
                  <a:lnTo>
                    <a:pt x="627392" y="478564"/>
                  </a:lnTo>
                  <a:lnTo>
                    <a:pt x="639229" y="478564"/>
                  </a:lnTo>
                  <a:lnTo>
                    <a:pt x="651067" y="478564"/>
                  </a:lnTo>
                  <a:lnTo>
                    <a:pt x="662905" y="478564"/>
                  </a:lnTo>
                  <a:lnTo>
                    <a:pt x="674742" y="478564"/>
                  </a:lnTo>
                  <a:lnTo>
                    <a:pt x="686580" y="478564"/>
                  </a:lnTo>
                  <a:lnTo>
                    <a:pt x="698417" y="478564"/>
                  </a:lnTo>
                  <a:lnTo>
                    <a:pt x="710255" y="478564"/>
                  </a:lnTo>
                  <a:lnTo>
                    <a:pt x="722093" y="478564"/>
                  </a:lnTo>
                  <a:lnTo>
                    <a:pt x="733930" y="478564"/>
                  </a:lnTo>
                  <a:lnTo>
                    <a:pt x="745768" y="478564"/>
                  </a:lnTo>
                  <a:lnTo>
                    <a:pt x="757605" y="478564"/>
                  </a:lnTo>
                  <a:lnTo>
                    <a:pt x="769443" y="478564"/>
                  </a:lnTo>
                  <a:lnTo>
                    <a:pt x="781281" y="478564"/>
                  </a:lnTo>
                  <a:lnTo>
                    <a:pt x="793118" y="478564"/>
                  </a:lnTo>
                  <a:lnTo>
                    <a:pt x="804956" y="478564"/>
                  </a:lnTo>
                  <a:lnTo>
                    <a:pt x="816793" y="478564"/>
                  </a:lnTo>
                  <a:lnTo>
                    <a:pt x="828631" y="478564"/>
                  </a:lnTo>
                  <a:lnTo>
                    <a:pt x="840469" y="478564"/>
                  </a:lnTo>
                  <a:lnTo>
                    <a:pt x="852306" y="478564"/>
                  </a:lnTo>
                  <a:lnTo>
                    <a:pt x="864144" y="478564"/>
                  </a:lnTo>
                  <a:lnTo>
                    <a:pt x="875981" y="478564"/>
                  </a:lnTo>
                  <a:lnTo>
                    <a:pt x="887819" y="478564"/>
                  </a:lnTo>
                  <a:lnTo>
                    <a:pt x="899657" y="478564"/>
                  </a:lnTo>
                  <a:lnTo>
                    <a:pt x="911494" y="478564"/>
                  </a:lnTo>
                  <a:lnTo>
                    <a:pt x="923332" y="478564"/>
                  </a:lnTo>
                  <a:lnTo>
                    <a:pt x="935169" y="478564"/>
                  </a:lnTo>
                  <a:lnTo>
                    <a:pt x="947007" y="478564"/>
                  </a:lnTo>
                  <a:lnTo>
                    <a:pt x="958844" y="478564"/>
                  </a:lnTo>
                  <a:lnTo>
                    <a:pt x="970682" y="478564"/>
                  </a:lnTo>
                  <a:lnTo>
                    <a:pt x="982520" y="478564"/>
                  </a:lnTo>
                  <a:lnTo>
                    <a:pt x="994357" y="478564"/>
                  </a:lnTo>
                  <a:lnTo>
                    <a:pt x="1006195" y="478564"/>
                  </a:lnTo>
                  <a:lnTo>
                    <a:pt x="1018032" y="478564"/>
                  </a:lnTo>
                  <a:lnTo>
                    <a:pt x="1029870" y="478564"/>
                  </a:lnTo>
                  <a:lnTo>
                    <a:pt x="1041708" y="478564"/>
                  </a:lnTo>
                  <a:lnTo>
                    <a:pt x="1053545" y="478564"/>
                  </a:lnTo>
                  <a:lnTo>
                    <a:pt x="1065383" y="478564"/>
                  </a:lnTo>
                  <a:lnTo>
                    <a:pt x="1077220" y="478564"/>
                  </a:lnTo>
                  <a:lnTo>
                    <a:pt x="1089058" y="478564"/>
                  </a:lnTo>
                  <a:lnTo>
                    <a:pt x="1100896" y="478564"/>
                  </a:lnTo>
                  <a:lnTo>
                    <a:pt x="1112733" y="478564"/>
                  </a:lnTo>
                  <a:lnTo>
                    <a:pt x="1124571" y="478564"/>
                  </a:lnTo>
                  <a:lnTo>
                    <a:pt x="1136408" y="478564"/>
                  </a:lnTo>
                  <a:lnTo>
                    <a:pt x="1148246" y="478564"/>
                  </a:lnTo>
                  <a:lnTo>
                    <a:pt x="1160084" y="478564"/>
                  </a:lnTo>
                  <a:lnTo>
                    <a:pt x="1171921" y="478564"/>
                  </a:lnTo>
                  <a:lnTo>
                    <a:pt x="1171921" y="478403"/>
                  </a:lnTo>
                  <a:lnTo>
                    <a:pt x="1183759" y="478375"/>
                  </a:lnTo>
                  <a:lnTo>
                    <a:pt x="1195596" y="478342"/>
                  </a:lnTo>
                  <a:lnTo>
                    <a:pt x="1207434" y="478303"/>
                  </a:lnTo>
                  <a:lnTo>
                    <a:pt x="1219272" y="478258"/>
                  </a:lnTo>
                  <a:lnTo>
                    <a:pt x="1231109" y="478204"/>
                  </a:lnTo>
                  <a:lnTo>
                    <a:pt x="1242947" y="478141"/>
                  </a:lnTo>
                  <a:lnTo>
                    <a:pt x="1254784" y="478067"/>
                  </a:lnTo>
                  <a:lnTo>
                    <a:pt x="1266622" y="477980"/>
                  </a:lnTo>
                  <a:lnTo>
                    <a:pt x="1278459" y="477877"/>
                  </a:lnTo>
                  <a:lnTo>
                    <a:pt x="1290297" y="477757"/>
                  </a:lnTo>
                  <a:lnTo>
                    <a:pt x="1302135" y="477616"/>
                  </a:lnTo>
                  <a:lnTo>
                    <a:pt x="1313972" y="477450"/>
                  </a:lnTo>
                  <a:lnTo>
                    <a:pt x="1325810" y="477255"/>
                  </a:lnTo>
                  <a:lnTo>
                    <a:pt x="1337647" y="477026"/>
                  </a:lnTo>
                  <a:lnTo>
                    <a:pt x="1349485" y="476757"/>
                  </a:lnTo>
                  <a:lnTo>
                    <a:pt x="1361323" y="476442"/>
                  </a:lnTo>
                  <a:lnTo>
                    <a:pt x="1373160" y="476071"/>
                  </a:lnTo>
                  <a:lnTo>
                    <a:pt x="1384998" y="475637"/>
                  </a:lnTo>
                  <a:lnTo>
                    <a:pt x="1396835" y="475127"/>
                  </a:lnTo>
                  <a:lnTo>
                    <a:pt x="1408673" y="474529"/>
                  </a:lnTo>
                  <a:lnTo>
                    <a:pt x="1420511" y="473828"/>
                  </a:lnTo>
                  <a:lnTo>
                    <a:pt x="1432348" y="473007"/>
                  </a:lnTo>
                  <a:lnTo>
                    <a:pt x="1444186" y="472046"/>
                  </a:lnTo>
                  <a:lnTo>
                    <a:pt x="1456023" y="470921"/>
                  </a:lnTo>
                  <a:lnTo>
                    <a:pt x="1467861" y="469605"/>
                  </a:lnTo>
                  <a:lnTo>
                    <a:pt x="1479699" y="468068"/>
                  </a:lnTo>
                  <a:lnTo>
                    <a:pt x="1491536" y="466274"/>
                  </a:lnTo>
                  <a:lnTo>
                    <a:pt x="1503374" y="464183"/>
                  </a:lnTo>
                  <a:lnTo>
                    <a:pt x="1515211" y="461750"/>
                  </a:lnTo>
                  <a:lnTo>
                    <a:pt x="1527049" y="458921"/>
                  </a:lnTo>
                  <a:lnTo>
                    <a:pt x="1538887" y="455641"/>
                  </a:lnTo>
                  <a:lnTo>
                    <a:pt x="1550724" y="451844"/>
                  </a:lnTo>
                  <a:lnTo>
                    <a:pt x="1562562" y="447462"/>
                  </a:lnTo>
                  <a:lnTo>
                    <a:pt x="1574399" y="442418"/>
                  </a:lnTo>
                  <a:lnTo>
                    <a:pt x="1586237" y="436633"/>
                  </a:lnTo>
                  <a:lnTo>
                    <a:pt x="1598074" y="430024"/>
                  </a:lnTo>
                  <a:lnTo>
                    <a:pt x="1609912" y="422506"/>
                  </a:lnTo>
                  <a:lnTo>
                    <a:pt x="1621750" y="413999"/>
                  </a:lnTo>
                  <a:lnTo>
                    <a:pt x="1633587" y="404428"/>
                  </a:lnTo>
                  <a:lnTo>
                    <a:pt x="1645425" y="393728"/>
                  </a:lnTo>
                  <a:lnTo>
                    <a:pt x="1657262" y="381854"/>
                  </a:lnTo>
                  <a:lnTo>
                    <a:pt x="1669100" y="368780"/>
                  </a:lnTo>
                  <a:lnTo>
                    <a:pt x="1680938" y="354513"/>
                  </a:lnTo>
                  <a:lnTo>
                    <a:pt x="1692775" y="339093"/>
                  </a:lnTo>
                  <a:lnTo>
                    <a:pt x="1704613" y="322599"/>
                  </a:lnTo>
                  <a:lnTo>
                    <a:pt x="1716450" y="305151"/>
                  </a:lnTo>
                  <a:lnTo>
                    <a:pt x="1728288" y="286910"/>
                  </a:lnTo>
                  <a:lnTo>
                    <a:pt x="1740126" y="268074"/>
                  </a:lnTo>
                  <a:lnTo>
                    <a:pt x="1751963" y="248867"/>
                  </a:lnTo>
                  <a:lnTo>
                    <a:pt x="1763801" y="229536"/>
                  </a:lnTo>
                  <a:lnTo>
                    <a:pt x="1775638" y="210329"/>
                  </a:lnTo>
                  <a:lnTo>
                    <a:pt x="1787476" y="191493"/>
                  </a:lnTo>
                  <a:lnTo>
                    <a:pt x="1799314" y="173252"/>
                  </a:lnTo>
                  <a:lnTo>
                    <a:pt x="1811151" y="155804"/>
                  </a:lnTo>
                  <a:lnTo>
                    <a:pt x="1822989" y="139310"/>
                  </a:lnTo>
                  <a:lnTo>
                    <a:pt x="1834826" y="123890"/>
                  </a:lnTo>
                  <a:lnTo>
                    <a:pt x="1846664" y="109623"/>
                  </a:lnTo>
                  <a:lnTo>
                    <a:pt x="1858502" y="96549"/>
                  </a:lnTo>
                  <a:lnTo>
                    <a:pt x="1870339" y="84675"/>
                  </a:lnTo>
                  <a:lnTo>
                    <a:pt x="1882177" y="73975"/>
                  </a:lnTo>
                  <a:lnTo>
                    <a:pt x="1894014" y="64404"/>
                  </a:lnTo>
                  <a:lnTo>
                    <a:pt x="1905852" y="55897"/>
                  </a:lnTo>
                  <a:lnTo>
                    <a:pt x="1917689" y="48379"/>
                  </a:lnTo>
                  <a:lnTo>
                    <a:pt x="1929527" y="41770"/>
                  </a:lnTo>
                  <a:lnTo>
                    <a:pt x="1941365" y="35985"/>
                  </a:lnTo>
                  <a:lnTo>
                    <a:pt x="1953202" y="30941"/>
                  </a:lnTo>
                  <a:lnTo>
                    <a:pt x="1965040" y="26559"/>
                  </a:lnTo>
                  <a:lnTo>
                    <a:pt x="1976877" y="22762"/>
                  </a:lnTo>
                  <a:lnTo>
                    <a:pt x="1988715" y="19482"/>
                  </a:lnTo>
                  <a:lnTo>
                    <a:pt x="2000553" y="16653"/>
                  </a:lnTo>
                  <a:lnTo>
                    <a:pt x="2012390" y="14220"/>
                  </a:lnTo>
                  <a:lnTo>
                    <a:pt x="2024228" y="12129"/>
                  </a:lnTo>
                  <a:lnTo>
                    <a:pt x="2036065" y="10335"/>
                  </a:lnTo>
                  <a:lnTo>
                    <a:pt x="2047903" y="8798"/>
                  </a:lnTo>
                  <a:lnTo>
                    <a:pt x="2059741" y="7482"/>
                  </a:lnTo>
                  <a:lnTo>
                    <a:pt x="2071578" y="6357"/>
                  </a:lnTo>
                  <a:lnTo>
                    <a:pt x="2083416" y="5396"/>
                  </a:lnTo>
                  <a:lnTo>
                    <a:pt x="2095253" y="4575"/>
                  </a:lnTo>
                  <a:lnTo>
                    <a:pt x="2107091" y="3874"/>
                  </a:lnTo>
                  <a:lnTo>
                    <a:pt x="2118929" y="3276"/>
                  </a:lnTo>
                  <a:lnTo>
                    <a:pt x="2130766" y="2766"/>
                  </a:lnTo>
                  <a:lnTo>
                    <a:pt x="2142604" y="2332"/>
                  </a:lnTo>
                  <a:lnTo>
                    <a:pt x="2154441" y="1961"/>
                  </a:lnTo>
                  <a:lnTo>
                    <a:pt x="2166279" y="1646"/>
                  </a:lnTo>
                  <a:lnTo>
                    <a:pt x="2178117" y="1377"/>
                  </a:lnTo>
                  <a:lnTo>
                    <a:pt x="2189954" y="1148"/>
                  </a:lnTo>
                  <a:lnTo>
                    <a:pt x="2201792" y="953"/>
                  </a:lnTo>
                  <a:lnTo>
                    <a:pt x="2213629" y="787"/>
                  </a:lnTo>
                  <a:lnTo>
                    <a:pt x="2225467" y="646"/>
                  </a:lnTo>
                  <a:lnTo>
                    <a:pt x="2237304" y="526"/>
                  </a:lnTo>
                  <a:lnTo>
                    <a:pt x="2249142" y="423"/>
                  </a:lnTo>
                  <a:lnTo>
                    <a:pt x="2260980" y="336"/>
                  </a:lnTo>
                  <a:lnTo>
                    <a:pt x="2272817" y="262"/>
                  </a:lnTo>
                  <a:lnTo>
                    <a:pt x="2284655" y="199"/>
                  </a:lnTo>
                  <a:lnTo>
                    <a:pt x="2296492" y="145"/>
                  </a:lnTo>
                  <a:lnTo>
                    <a:pt x="2308330" y="100"/>
                  </a:lnTo>
                  <a:lnTo>
                    <a:pt x="2320168" y="61"/>
                  </a:lnTo>
                  <a:lnTo>
                    <a:pt x="2332005" y="28"/>
                  </a:lnTo>
                  <a:lnTo>
                    <a:pt x="2343843" y="0"/>
                  </a:lnTo>
                  <a:lnTo>
                    <a:pt x="2343843" y="80"/>
                  </a:lnTo>
                  <a:lnTo>
                    <a:pt x="2355680" y="122"/>
                  </a:lnTo>
                  <a:lnTo>
                    <a:pt x="2367518" y="172"/>
                  </a:lnTo>
                  <a:lnTo>
                    <a:pt x="2379356" y="230"/>
                  </a:lnTo>
                  <a:lnTo>
                    <a:pt x="2391193" y="298"/>
                  </a:lnTo>
                  <a:lnTo>
                    <a:pt x="2403031" y="379"/>
                  </a:lnTo>
                  <a:lnTo>
                    <a:pt x="2414868" y="474"/>
                  </a:lnTo>
                  <a:lnTo>
                    <a:pt x="2426706" y="585"/>
                  </a:lnTo>
                  <a:lnTo>
                    <a:pt x="2438544" y="716"/>
                  </a:lnTo>
                  <a:lnTo>
                    <a:pt x="2450381" y="869"/>
                  </a:lnTo>
                  <a:lnTo>
                    <a:pt x="2462219" y="1049"/>
                  </a:lnTo>
                  <a:lnTo>
                    <a:pt x="2474056" y="1261"/>
                  </a:lnTo>
                  <a:lnTo>
                    <a:pt x="2485894" y="1510"/>
                  </a:lnTo>
                  <a:lnTo>
                    <a:pt x="2497732" y="1803"/>
                  </a:lnTo>
                  <a:lnTo>
                    <a:pt x="2509569" y="2146"/>
                  </a:lnTo>
                  <a:lnTo>
                    <a:pt x="2521407" y="2549"/>
                  </a:lnTo>
                  <a:lnTo>
                    <a:pt x="2533244" y="3023"/>
                  </a:lnTo>
                  <a:lnTo>
                    <a:pt x="2545082" y="3578"/>
                  </a:lnTo>
                  <a:lnTo>
                    <a:pt x="2556919" y="4230"/>
                  </a:lnTo>
                  <a:lnTo>
                    <a:pt x="2568757" y="4995"/>
                  </a:lnTo>
                  <a:lnTo>
                    <a:pt x="2580595" y="5891"/>
                  </a:lnTo>
                  <a:lnTo>
                    <a:pt x="2592432" y="6942"/>
                  </a:lnTo>
                  <a:lnTo>
                    <a:pt x="2604270" y="8174"/>
                  </a:lnTo>
                  <a:lnTo>
                    <a:pt x="2616107" y="9616"/>
                  </a:lnTo>
                  <a:lnTo>
                    <a:pt x="2627945" y="11304"/>
                  </a:lnTo>
                  <a:lnTo>
                    <a:pt x="2639783" y="13277"/>
                  </a:lnTo>
                  <a:lnTo>
                    <a:pt x="2651620" y="15583"/>
                  </a:lnTo>
                  <a:lnTo>
                    <a:pt x="2663458" y="18273"/>
                  </a:lnTo>
                  <a:lnTo>
                    <a:pt x="2675295" y="21410"/>
                  </a:lnTo>
                  <a:lnTo>
                    <a:pt x="2687133" y="25061"/>
                  </a:lnTo>
                  <a:lnTo>
                    <a:pt x="2698971" y="29303"/>
                  </a:lnTo>
                  <a:lnTo>
                    <a:pt x="2710808" y="34224"/>
                  </a:lnTo>
                  <a:lnTo>
                    <a:pt x="2722646" y="39919"/>
                  </a:lnTo>
                  <a:lnTo>
                    <a:pt x="2734483" y="46493"/>
                  </a:lnTo>
                  <a:lnTo>
                    <a:pt x="2746321" y="54058"/>
                  </a:lnTo>
                  <a:lnTo>
                    <a:pt x="2758159" y="62736"/>
                  </a:lnTo>
                  <a:lnTo>
                    <a:pt x="2769996" y="72650"/>
                  </a:lnTo>
                  <a:lnTo>
                    <a:pt x="2781834" y="83926"/>
                  </a:lnTo>
                  <a:lnTo>
                    <a:pt x="2793671" y="96686"/>
                  </a:lnTo>
                  <a:lnTo>
                    <a:pt x="2805509" y="111043"/>
                  </a:lnTo>
                  <a:lnTo>
                    <a:pt x="2817347" y="127093"/>
                  </a:lnTo>
                  <a:lnTo>
                    <a:pt x="2829184" y="144905"/>
                  </a:lnTo>
                  <a:lnTo>
                    <a:pt x="2841022" y="164515"/>
                  </a:lnTo>
                  <a:lnTo>
                    <a:pt x="2852859" y="185916"/>
                  </a:lnTo>
                  <a:lnTo>
                    <a:pt x="2864697" y="209046"/>
                  </a:lnTo>
                  <a:lnTo>
                    <a:pt x="2876534" y="233787"/>
                  </a:lnTo>
                  <a:lnTo>
                    <a:pt x="2888372" y="259959"/>
                  </a:lnTo>
                  <a:lnTo>
                    <a:pt x="2900210" y="287320"/>
                  </a:lnTo>
                  <a:lnTo>
                    <a:pt x="2912047" y="315574"/>
                  </a:lnTo>
                  <a:lnTo>
                    <a:pt x="2923885" y="344384"/>
                  </a:lnTo>
                  <a:lnTo>
                    <a:pt x="2935722" y="373382"/>
                  </a:lnTo>
                  <a:lnTo>
                    <a:pt x="2947560" y="402191"/>
                  </a:lnTo>
                  <a:lnTo>
                    <a:pt x="2959398" y="430446"/>
                  </a:lnTo>
                  <a:lnTo>
                    <a:pt x="2971235" y="457807"/>
                  </a:lnTo>
                  <a:lnTo>
                    <a:pt x="2983073" y="483978"/>
                  </a:lnTo>
                  <a:lnTo>
                    <a:pt x="2994910" y="508720"/>
                  </a:lnTo>
                  <a:lnTo>
                    <a:pt x="3006748" y="531850"/>
                  </a:lnTo>
                  <a:lnTo>
                    <a:pt x="3018586" y="553250"/>
                  </a:lnTo>
                  <a:lnTo>
                    <a:pt x="3030423" y="572861"/>
                  </a:lnTo>
                  <a:lnTo>
                    <a:pt x="3042261" y="590673"/>
                  </a:lnTo>
                  <a:lnTo>
                    <a:pt x="3054098" y="606722"/>
                  </a:lnTo>
                  <a:lnTo>
                    <a:pt x="3065936" y="621080"/>
                  </a:lnTo>
                  <a:lnTo>
                    <a:pt x="3077774" y="633840"/>
                  </a:lnTo>
                  <a:lnTo>
                    <a:pt x="3089611" y="645116"/>
                  </a:lnTo>
                  <a:lnTo>
                    <a:pt x="3101449" y="655030"/>
                  </a:lnTo>
                  <a:lnTo>
                    <a:pt x="3113286" y="663707"/>
                  </a:lnTo>
                  <a:lnTo>
                    <a:pt x="3125124" y="671273"/>
                  </a:lnTo>
                  <a:lnTo>
                    <a:pt x="3136962" y="677847"/>
                  </a:lnTo>
                  <a:lnTo>
                    <a:pt x="3148799" y="683541"/>
                  </a:lnTo>
                  <a:lnTo>
                    <a:pt x="3160637" y="688462"/>
                  </a:lnTo>
                  <a:lnTo>
                    <a:pt x="3172474" y="692705"/>
                  </a:lnTo>
                  <a:lnTo>
                    <a:pt x="3184312" y="696356"/>
                  </a:lnTo>
                  <a:lnTo>
                    <a:pt x="3196149" y="699492"/>
                  </a:lnTo>
                  <a:lnTo>
                    <a:pt x="3207987" y="702183"/>
                  </a:lnTo>
                  <a:lnTo>
                    <a:pt x="3219825" y="704488"/>
                  </a:lnTo>
                  <a:lnTo>
                    <a:pt x="3231662" y="706462"/>
                  </a:lnTo>
                  <a:lnTo>
                    <a:pt x="3243500" y="708149"/>
                  </a:lnTo>
                  <a:lnTo>
                    <a:pt x="3255337" y="709591"/>
                  </a:lnTo>
                  <a:lnTo>
                    <a:pt x="3267175" y="710823"/>
                  </a:lnTo>
                  <a:lnTo>
                    <a:pt x="3279013" y="711874"/>
                  </a:lnTo>
                  <a:lnTo>
                    <a:pt x="3290850" y="712771"/>
                  </a:lnTo>
                  <a:lnTo>
                    <a:pt x="3302688" y="713536"/>
                  </a:lnTo>
                  <a:lnTo>
                    <a:pt x="3314525" y="714187"/>
                  </a:lnTo>
                  <a:lnTo>
                    <a:pt x="3326363" y="714743"/>
                  </a:lnTo>
                  <a:lnTo>
                    <a:pt x="3338201" y="715216"/>
                  </a:lnTo>
                  <a:lnTo>
                    <a:pt x="3350038" y="715619"/>
                  </a:lnTo>
                  <a:lnTo>
                    <a:pt x="3361876" y="715963"/>
                  </a:lnTo>
                  <a:lnTo>
                    <a:pt x="3373713" y="716255"/>
                  </a:lnTo>
                  <a:lnTo>
                    <a:pt x="3385551" y="716504"/>
                  </a:lnTo>
                  <a:lnTo>
                    <a:pt x="3397389" y="716716"/>
                  </a:lnTo>
                  <a:lnTo>
                    <a:pt x="3409226" y="716896"/>
                  </a:lnTo>
                  <a:lnTo>
                    <a:pt x="3421064" y="717050"/>
                  </a:lnTo>
                  <a:lnTo>
                    <a:pt x="3432901" y="717181"/>
                  </a:lnTo>
                  <a:lnTo>
                    <a:pt x="3444739" y="717292"/>
                  </a:lnTo>
                  <a:lnTo>
                    <a:pt x="3456576" y="717387"/>
                  </a:lnTo>
                  <a:lnTo>
                    <a:pt x="3468414" y="717467"/>
                  </a:lnTo>
                  <a:lnTo>
                    <a:pt x="3480252" y="717536"/>
                  </a:lnTo>
                  <a:lnTo>
                    <a:pt x="3492089" y="717594"/>
                  </a:lnTo>
                  <a:lnTo>
                    <a:pt x="3503927" y="717644"/>
                  </a:lnTo>
                  <a:lnTo>
                    <a:pt x="3515764" y="717686"/>
                  </a:lnTo>
                  <a:lnTo>
                    <a:pt x="3515764" y="718087"/>
                  </a:lnTo>
                  <a:lnTo>
                    <a:pt x="3527602" y="718115"/>
                  </a:lnTo>
                  <a:lnTo>
                    <a:pt x="3539440" y="718148"/>
                  </a:lnTo>
                  <a:lnTo>
                    <a:pt x="3551277" y="718187"/>
                  </a:lnTo>
                  <a:lnTo>
                    <a:pt x="3563115" y="718233"/>
                  </a:lnTo>
                  <a:lnTo>
                    <a:pt x="3574952" y="718287"/>
                  </a:lnTo>
                  <a:lnTo>
                    <a:pt x="3586790" y="718350"/>
                  </a:lnTo>
                  <a:lnTo>
                    <a:pt x="3598628" y="718424"/>
                  </a:lnTo>
                  <a:lnTo>
                    <a:pt x="3610465" y="718511"/>
                  </a:lnTo>
                  <a:lnTo>
                    <a:pt x="3622303" y="718613"/>
                  </a:lnTo>
                  <a:lnTo>
                    <a:pt x="3634140" y="718734"/>
                  </a:lnTo>
                  <a:lnTo>
                    <a:pt x="3645978" y="718875"/>
                  </a:lnTo>
                  <a:lnTo>
                    <a:pt x="3657816" y="719041"/>
                  </a:lnTo>
                  <a:lnTo>
                    <a:pt x="3669653" y="719236"/>
                  </a:lnTo>
                  <a:lnTo>
                    <a:pt x="3681491" y="719465"/>
                  </a:lnTo>
                  <a:lnTo>
                    <a:pt x="3693328" y="719733"/>
                  </a:lnTo>
                  <a:lnTo>
                    <a:pt x="3705166" y="720049"/>
                  </a:lnTo>
                  <a:lnTo>
                    <a:pt x="3717004" y="720419"/>
                  </a:lnTo>
                  <a:lnTo>
                    <a:pt x="3728841" y="720854"/>
                  </a:lnTo>
                  <a:lnTo>
                    <a:pt x="3740679" y="721364"/>
                  </a:lnTo>
                  <a:lnTo>
                    <a:pt x="3752516" y="721961"/>
                  </a:lnTo>
                  <a:lnTo>
                    <a:pt x="3764354" y="722662"/>
                  </a:lnTo>
                  <a:lnTo>
                    <a:pt x="3776191" y="723483"/>
                  </a:lnTo>
                  <a:lnTo>
                    <a:pt x="3788029" y="724445"/>
                  </a:lnTo>
                  <a:lnTo>
                    <a:pt x="3799867" y="725570"/>
                  </a:lnTo>
                  <a:lnTo>
                    <a:pt x="3811704" y="726885"/>
                  </a:lnTo>
                  <a:lnTo>
                    <a:pt x="3823542" y="728422"/>
                  </a:lnTo>
                  <a:lnTo>
                    <a:pt x="3835379" y="730216"/>
                  </a:lnTo>
                  <a:lnTo>
                    <a:pt x="3847217" y="732307"/>
                  </a:lnTo>
                  <a:lnTo>
                    <a:pt x="3859055" y="734741"/>
                  </a:lnTo>
                  <a:lnTo>
                    <a:pt x="3870892" y="737569"/>
                  </a:lnTo>
                  <a:lnTo>
                    <a:pt x="3882730" y="740850"/>
                  </a:lnTo>
                  <a:lnTo>
                    <a:pt x="3894567" y="744647"/>
                  </a:lnTo>
                  <a:lnTo>
                    <a:pt x="3906405" y="749029"/>
                  </a:lnTo>
                  <a:lnTo>
                    <a:pt x="3918243" y="754073"/>
                  </a:lnTo>
                  <a:lnTo>
                    <a:pt x="3930080" y="759858"/>
                  </a:lnTo>
                  <a:lnTo>
                    <a:pt x="3941918" y="766467"/>
                  </a:lnTo>
                  <a:lnTo>
                    <a:pt x="3953755" y="773984"/>
                  </a:lnTo>
                  <a:lnTo>
                    <a:pt x="3965593" y="782491"/>
                  </a:lnTo>
                  <a:lnTo>
                    <a:pt x="3977431" y="792063"/>
                  </a:lnTo>
                  <a:lnTo>
                    <a:pt x="3989268" y="802762"/>
                  </a:lnTo>
                  <a:lnTo>
                    <a:pt x="4001106" y="814637"/>
                  </a:lnTo>
                  <a:lnTo>
                    <a:pt x="4012943" y="827711"/>
                  </a:lnTo>
                  <a:lnTo>
                    <a:pt x="4024781" y="841978"/>
                  </a:lnTo>
                  <a:lnTo>
                    <a:pt x="4036619" y="857398"/>
                  </a:lnTo>
                  <a:lnTo>
                    <a:pt x="4048456" y="873892"/>
                  </a:lnTo>
                  <a:lnTo>
                    <a:pt x="4060294" y="891340"/>
                  </a:lnTo>
                  <a:lnTo>
                    <a:pt x="4072131" y="909580"/>
                  </a:lnTo>
                  <a:lnTo>
                    <a:pt x="4083969" y="928417"/>
                  </a:lnTo>
                  <a:lnTo>
                    <a:pt x="4095806" y="947623"/>
                  </a:lnTo>
                  <a:lnTo>
                    <a:pt x="4107644" y="966955"/>
                  </a:lnTo>
                  <a:lnTo>
                    <a:pt x="4119482" y="986161"/>
                  </a:lnTo>
                  <a:lnTo>
                    <a:pt x="4131319" y="1004998"/>
                  </a:lnTo>
                  <a:lnTo>
                    <a:pt x="4143157" y="1023238"/>
                  </a:lnTo>
                  <a:lnTo>
                    <a:pt x="4154994" y="1040686"/>
                  </a:lnTo>
                  <a:lnTo>
                    <a:pt x="4166832" y="1057180"/>
                  </a:lnTo>
                  <a:lnTo>
                    <a:pt x="4178670" y="1072600"/>
                  </a:lnTo>
                  <a:lnTo>
                    <a:pt x="4190507" y="1086868"/>
                  </a:lnTo>
                  <a:lnTo>
                    <a:pt x="4202345" y="1099941"/>
                  </a:lnTo>
                  <a:lnTo>
                    <a:pt x="4214182" y="1111816"/>
                  </a:lnTo>
                  <a:lnTo>
                    <a:pt x="4226020" y="1122516"/>
                  </a:lnTo>
                  <a:lnTo>
                    <a:pt x="4237858" y="1132087"/>
                  </a:lnTo>
                  <a:lnTo>
                    <a:pt x="4249695" y="1140594"/>
                  </a:lnTo>
                  <a:lnTo>
                    <a:pt x="4261533" y="1148111"/>
                  </a:lnTo>
                  <a:lnTo>
                    <a:pt x="4273370" y="1154721"/>
                  </a:lnTo>
                  <a:lnTo>
                    <a:pt x="4285208" y="1160506"/>
                  </a:lnTo>
                  <a:lnTo>
                    <a:pt x="4297046" y="1165549"/>
                  </a:lnTo>
                  <a:lnTo>
                    <a:pt x="4308883" y="1169932"/>
                  </a:lnTo>
                  <a:lnTo>
                    <a:pt x="4320721" y="1173728"/>
                  </a:lnTo>
                  <a:lnTo>
                    <a:pt x="4332558" y="1177009"/>
                  </a:lnTo>
                  <a:lnTo>
                    <a:pt x="4344396" y="1179837"/>
                  </a:lnTo>
                  <a:lnTo>
                    <a:pt x="4356234" y="1182271"/>
                  </a:lnTo>
                  <a:lnTo>
                    <a:pt x="4368071" y="1184362"/>
                  </a:lnTo>
                  <a:lnTo>
                    <a:pt x="4379909" y="1186156"/>
                  </a:lnTo>
                  <a:lnTo>
                    <a:pt x="4391746" y="1187693"/>
                  </a:lnTo>
                  <a:lnTo>
                    <a:pt x="4403584" y="1189008"/>
                  </a:lnTo>
                  <a:lnTo>
                    <a:pt x="4415421" y="1190133"/>
                  </a:lnTo>
                  <a:lnTo>
                    <a:pt x="4427259" y="1191095"/>
                  </a:lnTo>
                  <a:lnTo>
                    <a:pt x="4439097" y="1191916"/>
                  </a:lnTo>
                  <a:lnTo>
                    <a:pt x="4450934" y="1192617"/>
                  </a:lnTo>
                  <a:lnTo>
                    <a:pt x="4462772" y="1193215"/>
                  </a:lnTo>
                  <a:lnTo>
                    <a:pt x="4474609" y="1193724"/>
                  </a:lnTo>
                  <a:lnTo>
                    <a:pt x="4486447" y="1194159"/>
                  </a:lnTo>
                  <a:lnTo>
                    <a:pt x="4498285" y="1194529"/>
                  </a:lnTo>
                  <a:lnTo>
                    <a:pt x="4510122" y="1194845"/>
                  </a:lnTo>
                  <a:lnTo>
                    <a:pt x="4521960" y="1195114"/>
                  </a:lnTo>
                  <a:lnTo>
                    <a:pt x="4533797" y="1195342"/>
                  </a:lnTo>
                  <a:lnTo>
                    <a:pt x="4545635" y="1195537"/>
                  </a:lnTo>
                  <a:lnTo>
                    <a:pt x="4557473" y="1195703"/>
                  </a:lnTo>
                  <a:lnTo>
                    <a:pt x="4569310" y="1195845"/>
                  </a:lnTo>
                  <a:lnTo>
                    <a:pt x="4581148" y="1195965"/>
                  </a:lnTo>
                  <a:lnTo>
                    <a:pt x="4592985" y="1196067"/>
                  </a:lnTo>
                  <a:lnTo>
                    <a:pt x="4604823" y="1196154"/>
                  </a:lnTo>
                  <a:lnTo>
                    <a:pt x="4616661" y="1196228"/>
                  </a:lnTo>
                  <a:lnTo>
                    <a:pt x="4628498" y="1196292"/>
                  </a:lnTo>
                  <a:lnTo>
                    <a:pt x="4640336" y="1196345"/>
                  </a:lnTo>
                  <a:lnTo>
                    <a:pt x="4652173" y="1196391"/>
                  </a:lnTo>
                  <a:lnTo>
                    <a:pt x="4664011" y="1196430"/>
                  </a:lnTo>
                  <a:lnTo>
                    <a:pt x="4675849" y="1196463"/>
                  </a:lnTo>
                  <a:lnTo>
                    <a:pt x="4687686" y="1196491"/>
                  </a:lnTo>
                </a:path>
              </a:pathLst>
            </a:custGeom>
            <a:ln w="40651" cap="flat">
              <a:solidFill>
                <a:srgbClr val="EB8335">
                  <a:alpha val="100000"/>
                </a:srgbClr>
              </a:solidFill>
              <a:prstDash val="solid"/>
              <a:round/>
            </a:ln>
          </p:spPr>
          <p:txBody>
            <a:bodyPr/>
            <a:lstStyle/>
            <a:p/>
          </p:txBody>
        </p:sp>
        <p:sp>
          <p:nvSpPr>
            <p:cNvPr id="27" name="pl27"/>
            <p:cNvSpPr/>
            <p:nvPr/>
          </p:nvSpPr>
          <p:spPr>
            <a:xfrm>
              <a:off x="2482351" y="1138917"/>
              <a:ext cx="4687686" cy="478564"/>
            </a:xfrm>
            <a:custGeom>
              <a:avLst/>
              <a:pathLst>
                <a:path w="4687686" h="478564">
                  <a:moveTo>
                    <a:pt x="0" y="239282"/>
                  </a:moveTo>
                  <a:lnTo>
                    <a:pt x="11837" y="239282"/>
                  </a:lnTo>
                  <a:lnTo>
                    <a:pt x="23675" y="239282"/>
                  </a:lnTo>
                  <a:lnTo>
                    <a:pt x="35512" y="239282"/>
                  </a:lnTo>
                  <a:lnTo>
                    <a:pt x="47350" y="239282"/>
                  </a:lnTo>
                  <a:lnTo>
                    <a:pt x="59187" y="239282"/>
                  </a:lnTo>
                  <a:lnTo>
                    <a:pt x="71025" y="239282"/>
                  </a:lnTo>
                  <a:lnTo>
                    <a:pt x="82863" y="239282"/>
                  </a:lnTo>
                  <a:lnTo>
                    <a:pt x="94700" y="239282"/>
                  </a:lnTo>
                  <a:lnTo>
                    <a:pt x="106538" y="239282"/>
                  </a:lnTo>
                  <a:lnTo>
                    <a:pt x="118375" y="239282"/>
                  </a:lnTo>
                  <a:lnTo>
                    <a:pt x="130213" y="239282"/>
                  </a:lnTo>
                  <a:lnTo>
                    <a:pt x="142051" y="239282"/>
                  </a:lnTo>
                  <a:lnTo>
                    <a:pt x="153888" y="239282"/>
                  </a:lnTo>
                  <a:lnTo>
                    <a:pt x="165726" y="239282"/>
                  </a:lnTo>
                  <a:lnTo>
                    <a:pt x="177563" y="239282"/>
                  </a:lnTo>
                  <a:lnTo>
                    <a:pt x="189401" y="239282"/>
                  </a:lnTo>
                  <a:lnTo>
                    <a:pt x="201239" y="239282"/>
                  </a:lnTo>
                  <a:lnTo>
                    <a:pt x="213076" y="239282"/>
                  </a:lnTo>
                  <a:lnTo>
                    <a:pt x="224914" y="239282"/>
                  </a:lnTo>
                  <a:lnTo>
                    <a:pt x="236751" y="239282"/>
                  </a:lnTo>
                  <a:lnTo>
                    <a:pt x="248589" y="239282"/>
                  </a:lnTo>
                  <a:lnTo>
                    <a:pt x="260427" y="239282"/>
                  </a:lnTo>
                  <a:lnTo>
                    <a:pt x="272264" y="239282"/>
                  </a:lnTo>
                  <a:lnTo>
                    <a:pt x="284102" y="239282"/>
                  </a:lnTo>
                  <a:lnTo>
                    <a:pt x="295939" y="239282"/>
                  </a:lnTo>
                  <a:lnTo>
                    <a:pt x="307777" y="239282"/>
                  </a:lnTo>
                  <a:lnTo>
                    <a:pt x="319614" y="239282"/>
                  </a:lnTo>
                  <a:lnTo>
                    <a:pt x="331452" y="239282"/>
                  </a:lnTo>
                  <a:lnTo>
                    <a:pt x="343290" y="239282"/>
                  </a:lnTo>
                  <a:lnTo>
                    <a:pt x="355127" y="239282"/>
                  </a:lnTo>
                  <a:lnTo>
                    <a:pt x="366965" y="239282"/>
                  </a:lnTo>
                  <a:lnTo>
                    <a:pt x="378802" y="239282"/>
                  </a:lnTo>
                  <a:lnTo>
                    <a:pt x="390640" y="239282"/>
                  </a:lnTo>
                  <a:lnTo>
                    <a:pt x="402478" y="239282"/>
                  </a:lnTo>
                  <a:lnTo>
                    <a:pt x="414315" y="239282"/>
                  </a:lnTo>
                  <a:lnTo>
                    <a:pt x="426153" y="239282"/>
                  </a:lnTo>
                  <a:lnTo>
                    <a:pt x="437990" y="239282"/>
                  </a:lnTo>
                  <a:lnTo>
                    <a:pt x="449828" y="239282"/>
                  </a:lnTo>
                  <a:lnTo>
                    <a:pt x="461666" y="239282"/>
                  </a:lnTo>
                  <a:lnTo>
                    <a:pt x="473503" y="239282"/>
                  </a:lnTo>
                  <a:lnTo>
                    <a:pt x="485341" y="239282"/>
                  </a:lnTo>
                  <a:lnTo>
                    <a:pt x="497178" y="239282"/>
                  </a:lnTo>
                  <a:lnTo>
                    <a:pt x="509016" y="239282"/>
                  </a:lnTo>
                  <a:lnTo>
                    <a:pt x="520854" y="239282"/>
                  </a:lnTo>
                  <a:lnTo>
                    <a:pt x="532691" y="239282"/>
                  </a:lnTo>
                  <a:lnTo>
                    <a:pt x="544529" y="239282"/>
                  </a:lnTo>
                  <a:lnTo>
                    <a:pt x="556366" y="239282"/>
                  </a:lnTo>
                  <a:lnTo>
                    <a:pt x="568204" y="239282"/>
                  </a:lnTo>
                  <a:lnTo>
                    <a:pt x="580042" y="239282"/>
                  </a:lnTo>
                  <a:lnTo>
                    <a:pt x="591879" y="239282"/>
                  </a:lnTo>
                  <a:lnTo>
                    <a:pt x="603717" y="239282"/>
                  </a:lnTo>
                  <a:lnTo>
                    <a:pt x="615554" y="239282"/>
                  </a:lnTo>
                  <a:lnTo>
                    <a:pt x="627392" y="239282"/>
                  </a:lnTo>
                  <a:lnTo>
                    <a:pt x="639229" y="239282"/>
                  </a:lnTo>
                  <a:lnTo>
                    <a:pt x="651067" y="239282"/>
                  </a:lnTo>
                  <a:lnTo>
                    <a:pt x="662905" y="239282"/>
                  </a:lnTo>
                  <a:lnTo>
                    <a:pt x="674742" y="239282"/>
                  </a:lnTo>
                  <a:lnTo>
                    <a:pt x="686580" y="239282"/>
                  </a:lnTo>
                  <a:lnTo>
                    <a:pt x="698417" y="239282"/>
                  </a:lnTo>
                  <a:lnTo>
                    <a:pt x="710255" y="239282"/>
                  </a:lnTo>
                  <a:lnTo>
                    <a:pt x="722093" y="239282"/>
                  </a:lnTo>
                  <a:lnTo>
                    <a:pt x="733930" y="239282"/>
                  </a:lnTo>
                  <a:lnTo>
                    <a:pt x="745768" y="239282"/>
                  </a:lnTo>
                  <a:lnTo>
                    <a:pt x="757605" y="239282"/>
                  </a:lnTo>
                  <a:lnTo>
                    <a:pt x="769443" y="239282"/>
                  </a:lnTo>
                  <a:lnTo>
                    <a:pt x="781281" y="239282"/>
                  </a:lnTo>
                  <a:lnTo>
                    <a:pt x="793118" y="239282"/>
                  </a:lnTo>
                  <a:lnTo>
                    <a:pt x="804956" y="239282"/>
                  </a:lnTo>
                  <a:lnTo>
                    <a:pt x="816793" y="239282"/>
                  </a:lnTo>
                  <a:lnTo>
                    <a:pt x="828631" y="239282"/>
                  </a:lnTo>
                  <a:lnTo>
                    <a:pt x="840469" y="239282"/>
                  </a:lnTo>
                  <a:lnTo>
                    <a:pt x="852306" y="239282"/>
                  </a:lnTo>
                  <a:lnTo>
                    <a:pt x="864144" y="239282"/>
                  </a:lnTo>
                  <a:lnTo>
                    <a:pt x="875981" y="239282"/>
                  </a:lnTo>
                  <a:lnTo>
                    <a:pt x="887819" y="239282"/>
                  </a:lnTo>
                  <a:lnTo>
                    <a:pt x="899657" y="239282"/>
                  </a:lnTo>
                  <a:lnTo>
                    <a:pt x="911494" y="239282"/>
                  </a:lnTo>
                  <a:lnTo>
                    <a:pt x="923332" y="239282"/>
                  </a:lnTo>
                  <a:lnTo>
                    <a:pt x="935169" y="239282"/>
                  </a:lnTo>
                  <a:lnTo>
                    <a:pt x="947007" y="239282"/>
                  </a:lnTo>
                  <a:lnTo>
                    <a:pt x="958844" y="239282"/>
                  </a:lnTo>
                  <a:lnTo>
                    <a:pt x="970682" y="239282"/>
                  </a:lnTo>
                  <a:lnTo>
                    <a:pt x="982520" y="239282"/>
                  </a:lnTo>
                  <a:lnTo>
                    <a:pt x="994357" y="239282"/>
                  </a:lnTo>
                  <a:lnTo>
                    <a:pt x="1006195" y="239282"/>
                  </a:lnTo>
                  <a:lnTo>
                    <a:pt x="1018032" y="239282"/>
                  </a:lnTo>
                  <a:lnTo>
                    <a:pt x="1029870" y="239282"/>
                  </a:lnTo>
                  <a:lnTo>
                    <a:pt x="1041708" y="239282"/>
                  </a:lnTo>
                  <a:lnTo>
                    <a:pt x="1053545" y="239282"/>
                  </a:lnTo>
                  <a:lnTo>
                    <a:pt x="1065383" y="239282"/>
                  </a:lnTo>
                  <a:lnTo>
                    <a:pt x="1077220" y="239282"/>
                  </a:lnTo>
                  <a:lnTo>
                    <a:pt x="1089058" y="239282"/>
                  </a:lnTo>
                  <a:lnTo>
                    <a:pt x="1100896" y="239282"/>
                  </a:lnTo>
                  <a:lnTo>
                    <a:pt x="1112733" y="239282"/>
                  </a:lnTo>
                  <a:lnTo>
                    <a:pt x="1124571" y="239282"/>
                  </a:lnTo>
                  <a:lnTo>
                    <a:pt x="1136408" y="239282"/>
                  </a:lnTo>
                  <a:lnTo>
                    <a:pt x="1148246" y="239282"/>
                  </a:lnTo>
                  <a:lnTo>
                    <a:pt x="1160084" y="239282"/>
                  </a:lnTo>
                  <a:lnTo>
                    <a:pt x="1171921" y="239282"/>
                  </a:lnTo>
                  <a:lnTo>
                    <a:pt x="1171921" y="239201"/>
                  </a:lnTo>
                  <a:lnTo>
                    <a:pt x="1183759" y="239187"/>
                  </a:lnTo>
                  <a:lnTo>
                    <a:pt x="1195596" y="239171"/>
                  </a:lnTo>
                  <a:lnTo>
                    <a:pt x="1207434" y="239151"/>
                  </a:lnTo>
                  <a:lnTo>
                    <a:pt x="1219272" y="239129"/>
                  </a:lnTo>
                  <a:lnTo>
                    <a:pt x="1231109" y="239102"/>
                  </a:lnTo>
                  <a:lnTo>
                    <a:pt x="1242947" y="239070"/>
                  </a:lnTo>
                  <a:lnTo>
                    <a:pt x="1254784" y="239033"/>
                  </a:lnTo>
                  <a:lnTo>
                    <a:pt x="1266622" y="238990"/>
                  </a:lnTo>
                  <a:lnTo>
                    <a:pt x="1278459" y="238938"/>
                  </a:lnTo>
                  <a:lnTo>
                    <a:pt x="1290297" y="238878"/>
                  </a:lnTo>
                  <a:lnTo>
                    <a:pt x="1302135" y="238808"/>
                  </a:lnTo>
                  <a:lnTo>
                    <a:pt x="1313972" y="238725"/>
                  </a:lnTo>
                  <a:lnTo>
                    <a:pt x="1325810" y="238627"/>
                  </a:lnTo>
                  <a:lnTo>
                    <a:pt x="1337647" y="238513"/>
                  </a:lnTo>
                  <a:lnTo>
                    <a:pt x="1349485" y="238378"/>
                  </a:lnTo>
                  <a:lnTo>
                    <a:pt x="1361323" y="238221"/>
                  </a:lnTo>
                  <a:lnTo>
                    <a:pt x="1373160" y="238035"/>
                  </a:lnTo>
                  <a:lnTo>
                    <a:pt x="1384998" y="237818"/>
                  </a:lnTo>
                  <a:lnTo>
                    <a:pt x="1396835" y="237563"/>
                  </a:lnTo>
                  <a:lnTo>
                    <a:pt x="1408673" y="237264"/>
                  </a:lnTo>
                  <a:lnTo>
                    <a:pt x="1420511" y="236914"/>
                  </a:lnTo>
                  <a:lnTo>
                    <a:pt x="1432348" y="236503"/>
                  </a:lnTo>
                  <a:lnTo>
                    <a:pt x="1444186" y="236023"/>
                  </a:lnTo>
                  <a:lnTo>
                    <a:pt x="1456023" y="235460"/>
                  </a:lnTo>
                  <a:lnTo>
                    <a:pt x="1467861" y="234802"/>
                  </a:lnTo>
                  <a:lnTo>
                    <a:pt x="1479699" y="234034"/>
                  </a:lnTo>
                  <a:lnTo>
                    <a:pt x="1491536" y="233137"/>
                  </a:lnTo>
                  <a:lnTo>
                    <a:pt x="1503374" y="232091"/>
                  </a:lnTo>
                  <a:lnTo>
                    <a:pt x="1515211" y="230875"/>
                  </a:lnTo>
                  <a:lnTo>
                    <a:pt x="1527049" y="229460"/>
                  </a:lnTo>
                  <a:lnTo>
                    <a:pt x="1538887" y="227820"/>
                  </a:lnTo>
                  <a:lnTo>
                    <a:pt x="1550724" y="225922"/>
                  </a:lnTo>
                  <a:lnTo>
                    <a:pt x="1562562" y="223731"/>
                  </a:lnTo>
                  <a:lnTo>
                    <a:pt x="1574399" y="221209"/>
                  </a:lnTo>
                  <a:lnTo>
                    <a:pt x="1586237" y="218316"/>
                  </a:lnTo>
                  <a:lnTo>
                    <a:pt x="1598074" y="215012"/>
                  </a:lnTo>
                  <a:lnTo>
                    <a:pt x="1609912" y="211253"/>
                  </a:lnTo>
                  <a:lnTo>
                    <a:pt x="1621750" y="206999"/>
                  </a:lnTo>
                  <a:lnTo>
                    <a:pt x="1633587" y="202214"/>
                  </a:lnTo>
                  <a:lnTo>
                    <a:pt x="1645425" y="196864"/>
                  </a:lnTo>
                  <a:lnTo>
                    <a:pt x="1657262" y="190927"/>
                  </a:lnTo>
                  <a:lnTo>
                    <a:pt x="1669100" y="184390"/>
                  </a:lnTo>
                  <a:lnTo>
                    <a:pt x="1680938" y="177256"/>
                  </a:lnTo>
                  <a:lnTo>
                    <a:pt x="1692775" y="169546"/>
                  </a:lnTo>
                  <a:lnTo>
                    <a:pt x="1704613" y="161299"/>
                  </a:lnTo>
                  <a:lnTo>
                    <a:pt x="1716450" y="152575"/>
                  </a:lnTo>
                  <a:lnTo>
                    <a:pt x="1728288" y="143455"/>
                  </a:lnTo>
                  <a:lnTo>
                    <a:pt x="1740126" y="134037"/>
                  </a:lnTo>
                  <a:lnTo>
                    <a:pt x="1751963" y="124433"/>
                  </a:lnTo>
                  <a:lnTo>
                    <a:pt x="1763801" y="114768"/>
                  </a:lnTo>
                  <a:lnTo>
                    <a:pt x="1775638" y="105164"/>
                  </a:lnTo>
                  <a:lnTo>
                    <a:pt x="1787476" y="95746"/>
                  </a:lnTo>
                  <a:lnTo>
                    <a:pt x="1799314" y="86626"/>
                  </a:lnTo>
                  <a:lnTo>
                    <a:pt x="1811151" y="77902"/>
                  </a:lnTo>
                  <a:lnTo>
                    <a:pt x="1822989" y="69655"/>
                  </a:lnTo>
                  <a:lnTo>
                    <a:pt x="1834826" y="61945"/>
                  </a:lnTo>
                  <a:lnTo>
                    <a:pt x="1846664" y="54811"/>
                  </a:lnTo>
                  <a:lnTo>
                    <a:pt x="1858502" y="48274"/>
                  </a:lnTo>
                  <a:lnTo>
                    <a:pt x="1870339" y="42337"/>
                  </a:lnTo>
                  <a:lnTo>
                    <a:pt x="1882177" y="36987"/>
                  </a:lnTo>
                  <a:lnTo>
                    <a:pt x="1894014" y="32202"/>
                  </a:lnTo>
                  <a:lnTo>
                    <a:pt x="1905852" y="27948"/>
                  </a:lnTo>
                  <a:lnTo>
                    <a:pt x="1917689" y="24189"/>
                  </a:lnTo>
                  <a:lnTo>
                    <a:pt x="1929527" y="20885"/>
                  </a:lnTo>
                  <a:lnTo>
                    <a:pt x="1941365" y="17992"/>
                  </a:lnTo>
                  <a:lnTo>
                    <a:pt x="1953202" y="15470"/>
                  </a:lnTo>
                  <a:lnTo>
                    <a:pt x="1965040" y="13279"/>
                  </a:lnTo>
                  <a:lnTo>
                    <a:pt x="1976877" y="11381"/>
                  </a:lnTo>
                  <a:lnTo>
                    <a:pt x="1988715" y="9741"/>
                  </a:lnTo>
                  <a:lnTo>
                    <a:pt x="2000553" y="8326"/>
                  </a:lnTo>
                  <a:lnTo>
                    <a:pt x="2012390" y="7110"/>
                  </a:lnTo>
                  <a:lnTo>
                    <a:pt x="2024228" y="6064"/>
                  </a:lnTo>
                  <a:lnTo>
                    <a:pt x="2036065" y="5167"/>
                  </a:lnTo>
                  <a:lnTo>
                    <a:pt x="2047903" y="4399"/>
                  </a:lnTo>
                  <a:lnTo>
                    <a:pt x="2059741" y="3741"/>
                  </a:lnTo>
                  <a:lnTo>
                    <a:pt x="2071578" y="3178"/>
                  </a:lnTo>
                  <a:lnTo>
                    <a:pt x="2083416" y="2698"/>
                  </a:lnTo>
                  <a:lnTo>
                    <a:pt x="2095253" y="2287"/>
                  </a:lnTo>
                  <a:lnTo>
                    <a:pt x="2107091" y="1937"/>
                  </a:lnTo>
                  <a:lnTo>
                    <a:pt x="2118929" y="1638"/>
                  </a:lnTo>
                  <a:lnTo>
                    <a:pt x="2130766" y="1383"/>
                  </a:lnTo>
                  <a:lnTo>
                    <a:pt x="2142604" y="1166"/>
                  </a:lnTo>
                  <a:lnTo>
                    <a:pt x="2154441" y="980"/>
                  </a:lnTo>
                  <a:lnTo>
                    <a:pt x="2166279" y="823"/>
                  </a:lnTo>
                  <a:lnTo>
                    <a:pt x="2178117" y="688"/>
                  </a:lnTo>
                  <a:lnTo>
                    <a:pt x="2189954" y="574"/>
                  </a:lnTo>
                  <a:lnTo>
                    <a:pt x="2201792" y="476"/>
                  </a:lnTo>
                  <a:lnTo>
                    <a:pt x="2213629" y="393"/>
                  </a:lnTo>
                  <a:lnTo>
                    <a:pt x="2225467" y="323"/>
                  </a:lnTo>
                  <a:lnTo>
                    <a:pt x="2237304" y="263"/>
                  </a:lnTo>
                  <a:lnTo>
                    <a:pt x="2249142" y="211"/>
                  </a:lnTo>
                  <a:lnTo>
                    <a:pt x="2260980" y="168"/>
                  </a:lnTo>
                  <a:lnTo>
                    <a:pt x="2272817" y="131"/>
                  </a:lnTo>
                  <a:lnTo>
                    <a:pt x="2284655" y="99"/>
                  </a:lnTo>
                  <a:lnTo>
                    <a:pt x="2296492" y="72"/>
                  </a:lnTo>
                  <a:lnTo>
                    <a:pt x="2308330" y="50"/>
                  </a:lnTo>
                  <a:lnTo>
                    <a:pt x="2320168" y="30"/>
                  </a:lnTo>
                  <a:lnTo>
                    <a:pt x="2332005" y="14"/>
                  </a:lnTo>
                  <a:lnTo>
                    <a:pt x="2343843" y="0"/>
                  </a:lnTo>
                  <a:lnTo>
                    <a:pt x="2343843" y="80"/>
                  </a:lnTo>
                  <a:lnTo>
                    <a:pt x="2355680" y="108"/>
                  </a:lnTo>
                  <a:lnTo>
                    <a:pt x="2367518" y="141"/>
                  </a:lnTo>
                  <a:lnTo>
                    <a:pt x="2379356" y="180"/>
                  </a:lnTo>
                  <a:lnTo>
                    <a:pt x="2391193" y="226"/>
                  </a:lnTo>
                  <a:lnTo>
                    <a:pt x="2403031" y="279"/>
                  </a:lnTo>
                  <a:lnTo>
                    <a:pt x="2414868" y="342"/>
                  </a:lnTo>
                  <a:lnTo>
                    <a:pt x="2426706" y="417"/>
                  </a:lnTo>
                  <a:lnTo>
                    <a:pt x="2438544" y="504"/>
                  </a:lnTo>
                  <a:lnTo>
                    <a:pt x="2450381" y="606"/>
                  </a:lnTo>
                  <a:lnTo>
                    <a:pt x="2462219" y="726"/>
                  </a:lnTo>
                  <a:lnTo>
                    <a:pt x="2474056" y="868"/>
                  </a:lnTo>
                  <a:lnTo>
                    <a:pt x="2485894" y="1033"/>
                  </a:lnTo>
                  <a:lnTo>
                    <a:pt x="2497732" y="1228"/>
                  </a:lnTo>
                  <a:lnTo>
                    <a:pt x="2509569" y="1457"/>
                  </a:lnTo>
                  <a:lnTo>
                    <a:pt x="2521407" y="1726"/>
                  </a:lnTo>
                  <a:lnTo>
                    <a:pt x="2533244" y="2042"/>
                  </a:lnTo>
                  <a:lnTo>
                    <a:pt x="2545082" y="2412"/>
                  </a:lnTo>
                  <a:lnTo>
                    <a:pt x="2556919" y="2847"/>
                  </a:lnTo>
                  <a:lnTo>
                    <a:pt x="2568757" y="3356"/>
                  </a:lnTo>
                  <a:lnTo>
                    <a:pt x="2580595" y="3954"/>
                  </a:lnTo>
                  <a:lnTo>
                    <a:pt x="2592432" y="4655"/>
                  </a:lnTo>
                  <a:lnTo>
                    <a:pt x="2604270" y="5476"/>
                  </a:lnTo>
                  <a:lnTo>
                    <a:pt x="2616107" y="6437"/>
                  </a:lnTo>
                  <a:lnTo>
                    <a:pt x="2627945" y="7562"/>
                  </a:lnTo>
                  <a:lnTo>
                    <a:pt x="2639783" y="8878"/>
                  </a:lnTo>
                  <a:lnTo>
                    <a:pt x="2651620" y="10415"/>
                  </a:lnTo>
                  <a:lnTo>
                    <a:pt x="2663458" y="12209"/>
                  </a:lnTo>
                  <a:lnTo>
                    <a:pt x="2675295" y="14300"/>
                  </a:lnTo>
                  <a:lnTo>
                    <a:pt x="2687133" y="16734"/>
                  </a:lnTo>
                  <a:lnTo>
                    <a:pt x="2698971" y="19562"/>
                  </a:lnTo>
                  <a:lnTo>
                    <a:pt x="2710808" y="22843"/>
                  </a:lnTo>
                  <a:lnTo>
                    <a:pt x="2722646" y="26639"/>
                  </a:lnTo>
                  <a:lnTo>
                    <a:pt x="2734483" y="31022"/>
                  </a:lnTo>
                  <a:lnTo>
                    <a:pt x="2746321" y="36065"/>
                  </a:lnTo>
                  <a:lnTo>
                    <a:pt x="2758159" y="41850"/>
                  </a:lnTo>
                  <a:lnTo>
                    <a:pt x="2769996" y="48460"/>
                  </a:lnTo>
                  <a:lnTo>
                    <a:pt x="2781834" y="55977"/>
                  </a:lnTo>
                  <a:lnTo>
                    <a:pt x="2793671" y="64484"/>
                  </a:lnTo>
                  <a:lnTo>
                    <a:pt x="2805509" y="74055"/>
                  </a:lnTo>
                  <a:lnTo>
                    <a:pt x="2817347" y="84755"/>
                  </a:lnTo>
                  <a:lnTo>
                    <a:pt x="2829184" y="96630"/>
                  </a:lnTo>
                  <a:lnTo>
                    <a:pt x="2841022" y="109703"/>
                  </a:lnTo>
                  <a:lnTo>
                    <a:pt x="2852859" y="123970"/>
                  </a:lnTo>
                  <a:lnTo>
                    <a:pt x="2864697" y="139391"/>
                  </a:lnTo>
                  <a:lnTo>
                    <a:pt x="2876534" y="155885"/>
                  </a:lnTo>
                  <a:lnTo>
                    <a:pt x="2888372" y="173332"/>
                  </a:lnTo>
                  <a:lnTo>
                    <a:pt x="2900210" y="191573"/>
                  </a:lnTo>
                  <a:lnTo>
                    <a:pt x="2912047" y="210409"/>
                  </a:lnTo>
                  <a:lnTo>
                    <a:pt x="2923885" y="229616"/>
                  </a:lnTo>
                  <a:lnTo>
                    <a:pt x="2935722" y="248948"/>
                  </a:lnTo>
                  <a:lnTo>
                    <a:pt x="2947560" y="268154"/>
                  </a:lnTo>
                  <a:lnTo>
                    <a:pt x="2959398" y="286991"/>
                  </a:lnTo>
                  <a:lnTo>
                    <a:pt x="2971235" y="305231"/>
                  </a:lnTo>
                  <a:lnTo>
                    <a:pt x="2983073" y="322679"/>
                  </a:lnTo>
                  <a:lnTo>
                    <a:pt x="2994910" y="339173"/>
                  </a:lnTo>
                  <a:lnTo>
                    <a:pt x="3006748" y="354593"/>
                  </a:lnTo>
                  <a:lnTo>
                    <a:pt x="3018586" y="368860"/>
                  </a:lnTo>
                  <a:lnTo>
                    <a:pt x="3030423" y="381934"/>
                  </a:lnTo>
                  <a:lnTo>
                    <a:pt x="3042261" y="393809"/>
                  </a:lnTo>
                  <a:lnTo>
                    <a:pt x="3054098" y="404508"/>
                  </a:lnTo>
                  <a:lnTo>
                    <a:pt x="3065936" y="414080"/>
                  </a:lnTo>
                  <a:lnTo>
                    <a:pt x="3077774" y="422586"/>
                  </a:lnTo>
                  <a:lnTo>
                    <a:pt x="3089611" y="430104"/>
                  </a:lnTo>
                  <a:lnTo>
                    <a:pt x="3101449" y="436713"/>
                  </a:lnTo>
                  <a:lnTo>
                    <a:pt x="3113286" y="442498"/>
                  </a:lnTo>
                  <a:lnTo>
                    <a:pt x="3125124" y="447542"/>
                  </a:lnTo>
                  <a:lnTo>
                    <a:pt x="3136962" y="451924"/>
                  </a:lnTo>
                  <a:lnTo>
                    <a:pt x="3148799" y="455721"/>
                  </a:lnTo>
                  <a:lnTo>
                    <a:pt x="3160637" y="459001"/>
                  </a:lnTo>
                  <a:lnTo>
                    <a:pt x="3172474" y="461830"/>
                  </a:lnTo>
                  <a:lnTo>
                    <a:pt x="3184312" y="464264"/>
                  </a:lnTo>
                  <a:lnTo>
                    <a:pt x="3196149" y="466355"/>
                  </a:lnTo>
                  <a:lnTo>
                    <a:pt x="3207987" y="468148"/>
                  </a:lnTo>
                  <a:lnTo>
                    <a:pt x="3219825" y="469685"/>
                  </a:lnTo>
                  <a:lnTo>
                    <a:pt x="3231662" y="471001"/>
                  </a:lnTo>
                  <a:lnTo>
                    <a:pt x="3243500" y="472126"/>
                  </a:lnTo>
                  <a:lnTo>
                    <a:pt x="3255337" y="473088"/>
                  </a:lnTo>
                  <a:lnTo>
                    <a:pt x="3267175" y="473909"/>
                  </a:lnTo>
                  <a:lnTo>
                    <a:pt x="3279013" y="474609"/>
                  </a:lnTo>
                  <a:lnTo>
                    <a:pt x="3290850" y="475207"/>
                  </a:lnTo>
                  <a:lnTo>
                    <a:pt x="3302688" y="475717"/>
                  </a:lnTo>
                  <a:lnTo>
                    <a:pt x="3314525" y="476152"/>
                  </a:lnTo>
                  <a:lnTo>
                    <a:pt x="3326363" y="476522"/>
                  </a:lnTo>
                  <a:lnTo>
                    <a:pt x="3338201" y="476837"/>
                  </a:lnTo>
                  <a:lnTo>
                    <a:pt x="3350038" y="477106"/>
                  </a:lnTo>
                  <a:lnTo>
                    <a:pt x="3361876" y="477335"/>
                  </a:lnTo>
                  <a:lnTo>
                    <a:pt x="3373713" y="477530"/>
                  </a:lnTo>
                  <a:lnTo>
                    <a:pt x="3385551" y="477696"/>
                  </a:lnTo>
                  <a:lnTo>
                    <a:pt x="3397389" y="477837"/>
                  </a:lnTo>
                  <a:lnTo>
                    <a:pt x="3409226" y="477958"/>
                  </a:lnTo>
                  <a:lnTo>
                    <a:pt x="3421064" y="478060"/>
                  </a:lnTo>
                  <a:lnTo>
                    <a:pt x="3432901" y="478147"/>
                  </a:lnTo>
                  <a:lnTo>
                    <a:pt x="3444739" y="478221"/>
                  </a:lnTo>
                  <a:lnTo>
                    <a:pt x="3456576" y="478284"/>
                  </a:lnTo>
                  <a:lnTo>
                    <a:pt x="3468414" y="478338"/>
                  </a:lnTo>
                  <a:lnTo>
                    <a:pt x="3480252" y="478384"/>
                  </a:lnTo>
                  <a:lnTo>
                    <a:pt x="3492089" y="478423"/>
                  </a:lnTo>
                  <a:lnTo>
                    <a:pt x="3503927" y="478456"/>
                  </a:lnTo>
                  <a:lnTo>
                    <a:pt x="3515764" y="478484"/>
                  </a:lnTo>
                  <a:lnTo>
                    <a:pt x="3515764" y="478564"/>
                  </a:lnTo>
                  <a:lnTo>
                    <a:pt x="3527602" y="478550"/>
                  </a:lnTo>
                  <a:lnTo>
                    <a:pt x="3539440" y="478533"/>
                  </a:lnTo>
                  <a:lnTo>
                    <a:pt x="3551277" y="478514"/>
                  </a:lnTo>
                  <a:lnTo>
                    <a:pt x="3563115" y="478491"/>
                  </a:lnTo>
                  <a:lnTo>
                    <a:pt x="3574952" y="478464"/>
                  </a:lnTo>
                  <a:lnTo>
                    <a:pt x="3586790" y="478433"/>
                  </a:lnTo>
                  <a:lnTo>
                    <a:pt x="3598628" y="478396"/>
                  </a:lnTo>
                  <a:lnTo>
                    <a:pt x="3610465" y="478352"/>
                  </a:lnTo>
                  <a:lnTo>
                    <a:pt x="3622303" y="478301"/>
                  </a:lnTo>
                  <a:lnTo>
                    <a:pt x="3634140" y="478241"/>
                  </a:lnTo>
                  <a:lnTo>
                    <a:pt x="3645978" y="478170"/>
                  </a:lnTo>
                  <a:lnTo>
                    <a:pt x="3657816" y="478087"/>
                  </a:lnTo>
                  <a:lnTo>
                    <a:pt x="3669653" y="477990"/>
                  </a:lnTo>
                  <a:lnTo>
                    <a:pt x="3681491" y="477875"/>
                  </a:lnTo>
                  <a:lnTo>
                    <a:pt x="3693328" y="477741"/>
                  </a:lnTo>
                  <a:lnTo>
                    <a:pt x="3705166" y="477583"/>
                  </a:lnTo>
                  <a:lnTo>
                    <a:pt x="3717004" y="477398"/>
                  </a:lnTo>
                  <a:lnTo>
                    <a:pt x="3728841" y="477181"/>
                  </a:lnTo>
                  <a:lnTo>
                    <a:pt x="3740679" y="476926"/>
                  </a:lnTo>
                  <a:lnTo>
                    <a:pt x="3752516" y="476627"/>
                  </a:lnTo>
                  <a:lnTo>
                    <a:pt x="3764354" y="476276"/>
                  </a:lnTo>
                  <a:lnTo>
                    <a:pt x="3776191" y="475866"/>
                  </a:lnTo>
                  <a:lnTo>
                    <a:pt x="3788029" y="475385"/>
                  </a:lnTo>
                  <a:lnTo>
                    <a:pt x="3799867" y="474823"/>
                  </a:lnTo>
                  <a:lnTo>
                    <a:pt x="3811704" y="474165"/>
                  </a:lnTo>
                  <a:lnTo>
                    <a:pt x="3823542" y="473396"/>
                  </a:lnTo>
                  <a:lnTo>
                    <a:pt x="3835379" y="472499"/>
                  </a:lnTo>
                  <a:lnTo>
                    <a:pt x="3847217" y="471454"/>
                  </a:lnTo>
                  <a:lnTo>
                    <a:pt x="3859055" y="470237"/>
                  </a:lnTo>
                  <a:lnTo>
                    <a:pt x="3870892" y="468823"/>
                  </a:lnTo>
                  <a:lnTo>
                    <a:pt x="3882730" y="467183"/>
                  </a:lnTo>
                  <a:lnTo>
                    <a:pt x="3894567" y="465284"/>
                  </a:lnTo>
                  <a:lnTo>
                    <a:pt x="3906405" y="463093"/>
                  </a:lnTo>
                  <a:lnTo>
                    <a:pt x="3918243" y="460571"/>
                  </a:lnTo>
                  <a:lnTo>
                    <a:pt x="3930080" y="457679"/>
                  </a:lnTo>
                  <a:lnTo>
                    <a:pt x="3941918" y="454374"/>
                  </a:lnTo>
                  <a:lnTo>
                    <a:pt x="3953755" y="450615"/>
                  </a:lnTo>
                  <a:lnTo>
                    <a:pt x="3965593" y="446362"/>
                  </a:lnTo>
                  <a:lnTo>
                    <a:pt x="3977431" y="441576"/>
                  </a:lnTo>
                  <a:lnTo>
                    <a:pt x="3989268" y="436226"/>
                  </a:lnTo>
                  <a:lnTo>
                    <a:pt x="4001106" y="430289"/>
                  </a:lnTo>
                  <a:lnTo>
                    <a:pt x="4012943" y="423752"/>
                  </a:lnTo>
                  <a:lnTo>
                    <a:pt x="4024781" y="416619"/>
                  </a:lnTo>
                  <a:lnTo>
                    <a:pt x="4036619" y="408909"/>
                  </a:lnTo>
                  <a:lnTo>
                    <a:pt x="4048456" y="400662"/>
                  </a:lnTo>
                  <a:lnTo>
                    <a:pt x="4060294" y="391938"/>
                  </a:lnTo>
                  <a:lnTo>
                    <a:pt x="4072131" y="382817"/>
                  </a:lnTo>
                  <a:lnTo>
                    <a:pt x="4083969" y="373399"/>
                  </a:lnTo>
                  <a:lnTo>
                    <a:pt x="4095806" y="363796"/>
                  </a:lnTo>
                  <a:lnTo>
                    <a:pt x="4107644" y="354130"/>
                  </a:lnTo>
                  <a:lnTo>
                    <a:pt x="4119482" y="344527"/>
                  </a:lnTo>
                  <a:lnTo>
                    <a:pt x="4131319" y="335109"/>
                  </a:lnTo>
                  <a:lnTo>
                    <a:pt x="4143157" y="325988"/>
                  </a:lnTo>
                  <a:lnTo>
                    <a:pt x="4154994" y="317265"/>
                  </a:lnTo>
                  <a:lnTo>
                    <a:pt x="4166832" y="309017"/>
                  </a:lnTo>
                  <a:lnTo>
                    <a:pt x="4178670" y="301307"/>
                  </a:lnTo>
                  <a:lnTo>
                    <a:pt x="4190507" y="294174"/>
                  </a:lnTo>
                  <a:lnTo>
                    <a:pt x="4202345" y="287637"/>
                  </a:lnTo>
                  <a:lnTo>
                    <a:pt x="4214182" y="281700"/>
                  </a:lnTo>
                  <a:lnTo>
                    <a:pt x="4226020" y="276350"/>
                  </a:lnTo>
                  <a:lnTo>
                    <a:pt x="4237858" y="271564"/>
                  </a:lnTo>
                  <a:lnTo>
                    <a:pt x="4249695" y="267311"/>
                  </a:lnTo>
                  <a:lnTo>
                    <a:pt x="4261533" y="263552"/>
                  </a:lnTo>
                  <a:lnTo>
                    <a:pt x="4273370" y="260247"/>
                  </a:lnTo>
                  <a:lnTo>
                    <a:pt x="4285208" y="257355"/>
                  </a:lnTo>
                  <a:lnTo>
                    <a:pt x="4297046" y="254833"/>
                  </a:lnTo>
                  <a:lnTo>
                    <a:pt x="4308883" y="252642"/>
                  </a:lnTo>
                  <a:lnTo>
                    <a:pt x="4320721" y="250743"/>
                  </a:lnTo>
                  <a:lnTo>
                    <a:pt x="4332558" y="249103"/>
                  </a:lnTo>
                  <a:lnTo>
                    <a:pt x="4344396" y="247689"/>
                  </a:lnTo>
                  <a:lnTo>
                    <a:pt x="4356234" y="246472"/>
                  </a:lnTo>
                  <a:lnTo>
                    <a:pt x="4368071" y="245427"/>
                  </a:lnTo>
                  <a:lnTo>
                    <a:pt x="4379909" y="244530"/>
                  </a:lnTo>
                  <a:lnTo>
                    <a:pt x="4391746" y="243761"/>
                  </a:lnTo>
                  <a:lnTo>
                    <a:pt x="4403584" y="243103"/>
                  </a:lnTo>
                  <a:lnTo>
                    <a:pt x="4415421" y="242541"/>
                  </a:lnTo>
                  <a:lnTo>
                    <a:pt x="4427259" y="242060"/>
                  </a:lnTo>
                  <a:lnTo>
                    <a:pt x="4439097" y="241650"/>
                  </a:lnTo>
                  <a:lnTo>
                    <a:pt x="4450934" y="241299"/>
                  </a:lnTo>
                  <a:lnTo>
                    <a:pt x="4462772" y="241000"/>
                  </a:lnTo>
                  <a:lnTo>
                    <a:pt x="4474609" y="240745"/>
                  </a:lnTo>
                  <a:lnTo>
                    <a:pt x="4486447" y="240528"/>
                  </a:lnTo>
                  <a:lnTo>
                    <a:pt x="4498285" y="240343"/>
                  </a:lnTo>
                  <a:lnTo>
                    <a:pt x="4510122" y="240185"/>
                  </a:lnTo>
                  <a:lnTo>
                    <a:pt x="4521960" y="240051"/>
                  </a:lnTo>
                  <a:lnTo>
                    <a:pt x="4533797" y="239936"/>
                  </a:lnTo>
                  <a:lnTo>
                    <a:pt x="4545635" y="239839"/>
                  </a:lnTo>
                  <a:lnTo>
                    <a:pt x="4557473" y="239756"/>
                  </a:lnTo>
                  <a:lnTo>
                    <a:pt x="4569310" y="239685"/>
                  </a:lnTo>
                  <a:lnTo>
                    <a:pt x="4581148" y="239625"/>
                  </a:lnTo>
                  <a:lnTo>
                    <a:pt x="4592985" y="239574"/>
                  </a:lnTo>
                  <a:lnTo>
                    <a:pt x="4604823" y="239530"/>
                  </a:lnTo>
                  <a:lnTo>
                    <a:pt x="4616661" y="239493"/>
                  </a:lnTo>
                  <a:lnTo>
                    <a:pt x="4628498" y="239462"/>
                  </a:lnTo>
                  <a:lnTo>
                    <a:pt x="4640336" y="239435"/>
                  </a:lnTo>
                  <a:lnTo>
                    <a:pt x="4652173" y="239412"/>
                  </a:lnTo>
                  <a:lnTo>
                    <a:pt x="4664011" y="239393"/>
                  </a:lnTo>
                  <a:lnTo>
                    <a:pt x="4675849" y="239376"/>
                  </a:lnTo>
                  <a:lnTo>
                    <a:pt x="4687686" y="239362"/>
                  </a:lnTo>
                </a:path>
              </a:pathLst>
            </a:custGeom>
            <a:ln w="40651" cap="flat">
              <a:solidFill>
                <a:srgbClr val="DA8F00">
                  <a:alpha val="100000"/>
                </a:srgbClr>
              </a:solidFill>
              <a:prstDash val="solid"/>
              <a:round/>
            </a:ln>
          </p:spPr>
          <p:txBody>
            <a:bodyPr/>
            <a:lstStyle/>
            <a:p/>
          </p:txBody>
        </p:sp>
        <p:sp>
          <p:nvSpPr>
            <p:cNvPr id="28" name="pl28"/>
            <p:cNvSpPr/>
            <p:nvPr/>
          </p:nvSpPr>
          <p:spPr>
            <a:xfrm>
              <a:off x="2482351" y="4489992"/>
              <a:ext cx="4687686" cy="478564"/>
            </a:xfrm>
            <a:custGeom>
              <a:avLst/>
              <a:pathLst>
                <a:path w="4687686" h="478564">
                  <a:moveTo>
                    <a:pt x="0" y="0"/>
                  </a:moveTo>
                  <a:lnTo>
                    <a:pt x="11837" y="14"/>
                  </a:lnTo>
                  <a:lnTo>
                    <a:pt x="23675" y="30"/>
                  </a:lnTo>
                  <a:lnTo>
                    <a:pt x="35512" y="50"/>
                  </a:lnTo>
                  <a:lnTo>
                    <a:pt x="47350" y="72"/>
                  </a:lnTo>
                  <a:lnTo>
                    <a:pt x="59187" y="99"/>
                  </a:lnTo>
                  <a:lnTo>
                    <a:pt x="71025" y="131"/>
                  </a:lnTo>
                  <a:lnTo>
                    <a:pt x="82863" y="168"/>
                  </a:lnTo>
                  <a:lnTo>
                    <a:pt x="94700" y="211"/>
                  </a:lnTo>
                  <a:lnTo>
                    <a:pt x="106538" y="263"/>
                  </a:lnTo>
                  <a:lnTo>
                    <a:pt x="118375" y="323"/>
                  </a:lnTo>
                  <a:lnTo>
                    <a:pt x="130213" y="393"/>
                  </a:lnTo>
                  <a:lnTo>
                    <a:pt x="142051" y="476"/>
                  </a:lnTo>
                  <a:lnTo>
                    <a:pt x="153888" y="574"/>
                  </a:lnTo>
                  <a:lnTo>
                    <a:pt x="165726" y="688"/>
                  </a:lnTo>
                  <a:lnTo>
                    <a:pt x="177563" y="823"/>
                  </a:lnTo>
                  <a:lnTo>
                    <a:pt x="189401" y="980"/>
                  </a:lnTo>
                  <a:lnTo>
                    <a:pt x="201239" y="1166"/>
                  </a:lnTo>
                  <a:lnTo>
                    <a:pt x="213076" y="1383"/>
                  </a:lnTo>
                  <a:lnTo>
                    <a:pt x="224914" y="1638"/>
                  </a:lnTo>
                  <a:lnTo>
                    <a:pt x="236751" y="1937"/>
                  </a:lnTo>
                  <a:lnTo>
                    <a:pt x="248589" y="2287"/>
                  </a:lnTo>
                  <a:lnTo>
                    <a:pt x="260427" y="2698"/>
                  </a:lnTo>
                  <a:lnTo>
                    <a:pt x="272264" y="3178"/>
                  </a:lnTo>
                  <a:lnTo>
                    <a:pt x="284102" y="3741"/>
                  </a:lnTo>
                  <a:lnTo>
                    <a:pt x="295939" y="4399"/>
                  </a:lnTo>
                  <a:lnTo>
                    <a:pt x="307777" y="5167"/>
                  </a:lnTo>
                  <a:lnTo>
                    <a:pt x="319614" y="6064"/>
                  </a:lnTo>
                  <a:lnTo>
                    <a:pt x="331452" y="7110"/>
                  </a:lnTo>
                  <a:lnTo>
                    <a:pt x="343290" y="8326"/>
                  </a:lnTo>
                  <a:lnTo>
                    <a:pt x="355127" y="9741"/>
                  </a:lnTo>
                  <a:lnTo>
                    <a:pt x="366965" y="11381"/>
                  </a:lnTo>
                  <a:lnTo>
                    <a:pt x="378802" y="13279"/>
                  </a:lnTo>
                  <a:lnTo>
                    <a:pt x="390640" y="15470"/>
                  </a:lnTo>
                  <a:lnTo>
                    <a:pt x="402478" y="17992"/>
                  </a:lnTo>
                  <a:lnTo>
                    <a:pt x="414315" y="20885"/>
                  </a:lnTo>
                  <a:lnTo>
                    <a:pt x="426153" y="24189"/>
                  </a:lnTo>
                  <a:lnTo>
                    <a:pt x="437990" y="27948"/>
                  </a:lnTo>
                  <a:lnTo>
                    <a:pt x="449828" y="32202"/>
                  </a:lnTo>
                  <a:lnTo>
                    <a:pt x="461666" y="36987"/>
                  </a:lnTo>
                  <a:lnTo>
                    <a:pt x="473503" y="42337"/>
                  </a:lnTo>
                  <a:lnTo>
                    <a:pt x="485341" y="48274"/>
                  </a:lnTo>
                  <a:lnTo>
                    <a:pt x="497178" y="54811"/>
                  </a:lnTo>
                  <a:lnTo>
                    <a:pt x="509016" y="61945"/>
                  </a:lnTo>
                  <a:lnTo>
                    <a:pt x="520854" y="69655"/>
                  </a:lnTo>
                  <a:lnTo>
                    <a:pt x="532691" y="77902"/>
                  </a:lnTo>
                  <a:lnTo>
                    <a:pt x="544529" y="86626"/>
                  </a:lnTo>
                  <a:lnTo>
                    <a:pt x="556366" y="95746"/>
                  </a:lnTo>
                  <a:lnTo>
                    <a:pt x="568204" y="105164"/>
                  </a:lnTo>
                  <a:lnTo>
                    <a:pt x="580042" y="114768"/>
                  </a:lnTo>
                  <a:lnTo>
                    <a:pt x="591879" y="124433"/>
                  </a:lnTo>
                  <a:lnTo>
                    <a:pt x="603717" y="134037"/>
                  </a:lnTo>
                  <a:lnTo>
                    <a:pt x="615554" y="143455"/>
                  </a:lnTo>
                  <a:lnTo>
                    <a:pt x="627392" y="152575"/>
                  </a:lnTo>
                  <a:lnTo>
                    <a:pt x="639229" y="161299"/>
                  </a:lnTo>
                  <a:lnTo>
                    <a:pt x="651067" y="169546"/>
                  </a:lnTo>
                  <a:lnTo>
                    <a:pt x="662905" y="177256"/>
                  </a:lnTo>
                  <a:lnTo>
                    <a:pt x="674742" y="184390"/>
                  </a:lnTo>
                  <a:lnTo>
                    <a:pt x="686580" y="190927"/>
                  </a:lnTo>
                  <a:lnTo>
                    <a:pt x="698417" y="196864"/>
                  </a:lnTo>
                  <a:lnTo>
                    <a:pt x="710255" y="202214"/>
                  </a:lnTo>
                  <a:lnTo>
                    <a:pt x="722093" y="206999"/>
                  </a:lnTo>
                  <a:lnTo>
                    <a:pt x="733930" y="211253"/>
                  </a:lnTo>
                  <a:lnTo>
                    <a:pt x="745768" y="215012"/>
                  </a:lnTo>
                  <a:lnTo>
                    <a:pt x="757605" y="218316"/>
                  </a:lnTo>
                  <a:lnTo>
                    <a:pt x="769443" y="221209"/>
                  </a:lnTo>
                  <a:lnTo>
                    <a:pt x="781281" y="223731"/>
                  </a:lnTo>
                  <a:lnTo>
                    <a:pt x="793118" y="225922"/>
                  </a:lnTo>
                  <a:lnTo>
                    <a:pt x="804956" y="227820"/>
                  </a:lnTo>
                  <a:lnTo>
                    <a:pt x="816793" y="229460"/>
                  </a:lnTo>
                  <a:lnTo>
                    <a:pt x="828631" y="230875"/>
                  </a:lnTo>
                  <a:lnTo>
                    <a:pt x="840469" y="232091"/>
                  </a:lnTo>
                  <a:lnTo>
                    <a:pt x="852306" y="233137"/>
                  </a:lnTo>
                  <a:lnTo>
                    <a:pt x="864144" y="234034"/>
                  </a:lnTo>
                  <a:lnTo>
                    <a:pt x="875981" y="234802"/>
                  </a:lnTo>
                  <a:lnTo>
                    <a:pt x="887819" y="235460"/>
                  </a:lnTo>
                  <a:lnTo>
                    <a:pt x="899657" y="236023"/>
                  </a:lnTo>
                  <a:lnTo>
                    <a:pt x="911494" y="236503"/>
                  </a:lnTo>
                  <a:lnTo>
                    <a:pt x="923332" y="236914"/>
                  </a:lnTo>
                  <a:lnTo>
                    <a:pt x="935169" y="237264"/>
                  </a:lnTo>
                  <a:lnTo>
                    <a:pt x="947007" y="237563"/>
                  </a:lnTo>
                  <a:lnTo>
                    <a:pt x="958844" y="237818"/>
                  </a:lnTo>
                  <a:lnTo>
                    <a:pt x="970682" y="238035"/>
                  </a:lnTo>
                  <a:lnTo>
                    <a:pt x="982520" y="238221"/>
                  </a:lnTo>
                  <a:lnTo>
                    <a:pt x="994357" y="238378"/>
                  </a:lnTo>
                  <a:lnTo>
                    <a:pt x="1006195" y="238513"/>
                  </a:lnTo>
                  <a:lnTo>
                    <a:pt x="1018032" y="238627"/>
                  </a:lnTo>
                  <a:lnTo>
                    <a:pt x="1029870" y="238725"/>
                  </a:lnTo>
                  <a:lnTo>
                    <a:pt x="1041708" y="238808"/>
                  </a:lnTo>
                  <a:lnTo>
                    <a:pt x="1053545" y="238878"/>
                  </a:lnTo>
                  <a:lnTo>
                    <a:pt x="1065383" y="238938"/>
                  </a:lnTo>
                  <a:lnTo>
                    <a:pt x="1077220" y="238990"/>
                  </a:lnTo>
                  <a:lnTo>
                    <a:pt x="1089058" y="239033"/>
                  </a:lnTo>
                  <a:lnTo>
                    <a:pt x="1100896" y="239070"/>
                  </a:lnTo>
                  <a:lnTo>
                    <a:pt x="1112733" y="239102"/>
                  </a:lnTo>
                  <a:lnTo>
                    <a:pt x="1124571" y="239129"/>
                  </a:lnTo>
                  <a:lnTo>
                    <a:pt x="1136408" y="239151"/>
                  </a:lnTo>
                  <a:lnTo>
                    <a:pt x="1148246" y="239171"/>
                  </a:lnTo>
                  <a:lnTo>
                    <a:pt x="1160084" y="239187"/>
                  </a:lnTo>
                  <a:lnTo>
                    <a:pt x="1171921" y="239201"/>
                  </a:lnTo>
                  <a:lnTo>
                    <a:pt x="1171921" y="239362"/>
                  </a:lnTo>
                  <a:lnTo>
                    <a:pt x="1183759" y="239376"/>
                  </a:lnTo>
                  <a:lnTo>
                    <a:pt x="1195596" y="239393"/>
                  </a:lnTo>
                  <a:lnTo>
                    <a:pt x="1207434" y="239412"/>
                  </a:lnTo>
                  <a:lnTo>
                    <a:pt x="1219272" y="239435"/>
                  </a:lnTo>
                  <a:lnTo>
                    <a:pt x="1231109" y="239462"/>
                  </a:lnTo>
                  <a:lnTo>
                    <a:pt x="1242947" y="239493"/>
                  </a:lnTo>
                  <a:lnTo>
                    <a:pt x="1254784" y="239530"/>
                  </a:lnTo>
                  <a:lnTo>
                    <a:pt x="1266622" y="239574"/>
                  </a:lnTo>
                  <a:lnTo>
                    <a:pt x="1278459" y="239625"/>
                  </a:lnTo>
                  <a:lnTo>
                    <a:pt x="1290297" y="239685"/>
                  </a:lnTo>
                  <a:lnTo>
                    <a:pt x="1302135" y="239756"/>
                  </a:lnTo>
                  <a:lnTo>
                    <a:pt x="1313972" y="239839"/>
                  </a:lnTo>
                  <a:lnTo>
                    <a:pt x="1325810" y="239936"/>
                  </a:lnTo>
                  <a:lnTo>
                    <a:pt x="1337647" y="240051"/>
                  </a:lnTo>
                  <a:lnTo>
                    <a:pt x="1349485" y="240185"/>
                  </a:lnTo>
                  <a:lnTo>
                    <a:pt x="1361323" y="240343"/>
                  </a:lnTo>
                  <a:lnTo>
                    <a:pt x="1373160" y="240528"/>
                  </a:lnTo>
                  <a:lnTo>
                    <a:pt x="1384998" y="240745"/>
                  </a:lnTo>
                  <a:lnTo>
                    <a:pt x="1396835" y="241000"/>
                  </a:lnTo>
                  <a:lnTo>
                    <a:pt x="1408673" y="241299"/>
                  </a:lnTo>
                  <a:lnTo>
                    <a:pt x="1420511" y="241650"/>
                  </a:lnTo>
                  <a:lnTo>
                    <a:pt x="1432348" y="242060"/>
                  </a:lnTo>
                  <a:lnTo>
                    <a:pt x="1444186" y="242541"/>
                  </a:lnTo>
                  <a:lnTo>
                    <a:pt x="1456023" y="243103"/>
                  </a:lnTo>
                  <a:lnTo>
                    <a:pt x="1467861" y="243761"/>
                  </a:lnTo>
                  <a:lnTo>
                    <a:pt x="1479699" y="244530"/>
                  </a:lnTo>
                  <a:lnTo>
                    <a:pt x="1491536" y="245427"/>
                  </a:lnTo>
                  <a:lnTo>
                    <a:pt x="1503374" y="246472"/>
                  </a:lnTo>
                  <a:lnTo>
                    <a:pt x="1515211" y="247689"/>
                  </a:lnTo>
                  <a:lnTo>
                    <a:pt x="1527049" y="249103"/>
                  </a:lnTo>
                  <a:lnTo>
                    <a:pt x="1538887" y="250743"/>
                  </a:lnTo>
                  <a:lnTo>
                    <a:pt x="1550724" y="252642"/>
                  </a:lnTo>
                  <a:lnTo>
                    <a:pt x="1562562" y="254833"/>
                  </a:lnTo>
                  <a:lnTo>
                    <a:pt x="1574399" y="257355"/>
                  </a:lnTo>
                  <a:lnTo>
                    <a:pt x="1586237" y="260247"/>
                  </a:lnTo>
                  <a:lnTo>
                    <a:pt x="1598074" y="263552"/>
                  </a:lnTo>
                  <a:lnTo>
                    <a:pt x="1609912" y="267311"/>
                  </a:lnTo>
                  <a:lnTo>
                    <a:pt x="1621750" y="271564"/>
                  </a:lnTo>
                  <a:lnTo>
                    <a:pt x="1633587" y="276350"/>
                  </a:lnTo>
                  <a:lnTo>
                    <a:pt x="1645425" y="281700"/>
                  </a:lnTo>
                  <a:lnTo>
                    <a:pt x="1657262" y="287637"/>
                  </a:lnTo>
                  <a:lnTo>
                    <a:pt x="1669100" y="294174"/>
                  </a:lnTo>
                  <a:lnTo>
                    <a:pt x="1680938" y="301307"/>
                  </a:lnTo>
                  <a:lnTo>
                    <a:pt x="1692775" y="309017"/>
                  </a:lnTo>
                  <a:lnTo>
                    <a:pt x="1704613" y="317265"/>
                  </a:lnTo>
                  <a:lnTo>
                    <a:pt x="1716450" y="325988"/>
                  </a:lnTo>
                  <a:lnTo>
                    <a:pt x="1728288" y="335109"/>
                  </a:lnTo>
                  <a:lnTo>
                    <a:pt x="1740126" y="344527"/>
                  </a:lnTo>
                  <a:lnTo>
                    <a:pt x="1751963" y="354130"/>
                  </a:lnTo>
                  <a:lnTo>
                    <a:pt x="1763801" y="363796"/>
                  </a:lnTo>
                  <a:lnTo>
                    <a:pt x="1775638" y="373399"/>
                  </a:lnTo>
                  <a:lnTo>
                    <a:pt x="1787476" y="382817"/>
                  </a:lnTo>
                  <a:lnTo>
                    <a:pt x="1799314" y="391938"/>
                  </a:lnTo>
                  <a:lnTo>
                    <a:pt x="1811151" y="400662"/>
                  </a:lnTo>
                  <a:lnTo>
                    <a:pt x="1822989" y="408909"/>
                  </a:lnTo>
                  <a:lnTo>
                    <a:pt x="1834826" y="416619"/>
                  </a:lnTo>
                  <a:lnTo>
                    <a:pt x="1846664" y="423752"/>
                  </a:lnTo>
                  <a:lnTo>
                    <a:pt x="1858502" y="430289"/>
                  </a:lnTo>
                  <a:lnTo>
                    <a:pt x="1870339" y="436226"/>
                  </a:lnTo>
                  <a:lnTo>
                    <a:pt x="1882177" y="441576"/>
                  </a:lnTo>
                  <a:lnTo>
                    <a:pt x="1894014" y="446362"/>
                  </a:lnTo>
                  <a:lnTo>
                    <a:pt x="1905852" y="450615"/>
                  </a:lnTo>
                  <a:lnTo>
                    <a:pt x="1917689" y="454374"/>
                  </a:lnTo>
                  <a:lnTo>
                    <a:pt x="1929527" y="457679"/>
                  </a:lnTo>
                  <a:lnTo>
                    <a:pt x="1941365" y="460571"/>
                  </a:lnTo>
                  <a:lnTo>
                    <a:pt x="1953202" y="463093"/>
                  </a:lnTo>
                  <a:lnTo>
                    <a:pt x="1965040" y="465284"/>
                  </a:lnTo>
                  <a:lnTo>
                    <a:pt x="1976877" y="467183"/>
                  </a:lnTo>
                  <a:lnTo>
                    <a:pt x="1988715" y="468823"/>
                  </a:lnTo>
                  <a:lnTo>
                    <a:pt x="2000553" y="470237"/>
                  </a:lnTo>
                  <a:lnTo>
                    <a:pt x="2012390" y="471454"/>
                  </a:lnTo>
                  <a:lnTo>
                    <a:pt x="2024228" y="472499"/>
                  </a:lnTo>
                  <a:lnTo>
                    <a:pt x="2036065" y="473396"/>
                  </a:lnTo>
                  <a:lnTo>
                    <a:pt x="2047903" y="474165"/>
                  </a:lnTo>
                  <a:lnTo>
                    <a:pt x="2059741" y="474823"/>
                  </a:lnTo>
                  <a:lnTo>
                    <a:pt x="2071578" y="475385"/>
                  </a:lnTo>
                  <a:lnTo>
                    <a:pt x="2083416" y="475866"/>
                  </a:lnTo>
                  <a:lnTo>
                    <a:pt x="2095253" y="476276"/>
                  </a:lnTo>
                  <a:lnTo>
                    <a:pt x="2107091" y="476627"/>
                  </a:lnTo>
                  <a:lnTo>
                    <a:pt x="2118929" y="476926"/>
                  </a:lnTo>
                  <a:lnTo>
                    <a:pt x="2130766" y="477181"/>
                  </a:lnTo>
                  <a:lnTo>
                    <a:pt x="2142604" y="477398"/>
                  </a:lnTo>
                  <a:lnTo>
                    <a:pt x="2154441" y="477583"/>
                  </a:lnTo>
                  <a:lnTo>
                    <a:pt x="2166279" y="477741"/>
                  </a:lnTo>
                  <a:lnTo>
                    <a:pt x="2178117" y="477875"/>
                  </a:lnTo>
                  <a:lnTo>
                    <a:pt x="2189954" y="477990"/>
                  </a:lnTo>
                  <a:lnTo>
                    <a:pt x="2201792" y="478087"/>
                  </a:lnTo>
                  <a:lnTo>
                    <a:pt x="2213629" y="478170"/>
                  </a:lnTo>
                  <a:lnTo>
                    <a:pt x="2225467" y="478241"/>
                  </a:lnTo>
                  <a:lnTo>
                    <a:pt x="2237304" y="478301"/>
                  </a:lnTo>
                  <a:lnTo>
                    <a:pt x="2249142" y="478352"/>
                  </a:lnTo>
                  <a:lnTo>
                    <a:pt x="2260980" y="478396"/>
                  </a:lnTo>
                  <a:lnTo>
                    <a:pt x="2272817" y="478433"/>
                  </a:lnTo>
                  <a:lnTo>
                    <a:pt x="2284655" y="478464"/>
                  </a:lnTo>
                  <a:lnTo>
                    <a:pt x="2296492" y="478491"/>
                  </a:lnTo>
                  <a:lnTo>
                    <a:pt x="2308330" y="478514"/>
                  </a:lnTo>
                  <a:lnTo>
                    <a:pt x="2320168" y="478533"/>
                  </a:lnTo>
                  <a:lnTo>
                    <a:pt x="2332005" y="478550"/>
                  </a:lnTo>
                  <a:lnTo>
                    <a:pt x="2343843" y="478564"/>
                  </a:lnTo>
                  <a:lnTo>
                    <a:pt x="2343843" y="478564"/>
                  </a:lnTo>
                  <a:lnTo>
                    <a:pt x="2355680" y="478550"/>
                  </a:lnTo>
                  <a:lnTo>
                    <a:pt x="2367518" y="478533"/>
                  </a:lnTo>
                  <a:lnTo>
                    <a:pt x="2379356" y="478514"/>
                  </a:lnTo>
                  <a:lnTo>
                    <a:pt x="2391193" y="478491"/>
                  </a:lnTo>
                  <a:lnTo>
                    <a:pt x="2403031" y="478464"/>
                  </a:lnTo>
                  <a:lnTo>
                    <a:pt x="2414868" y="478433"/>
                  </a:lnTo>
                  <a:lnTo>
                    <a:pt x="2426706" y="478396"/>
                  </a:lnTo>
                  <a:lnTo>
                    <a:pt x="2438544" y="478352"/>
                  </a:lnTo>
                  <a:lnTo>
                    <a:pt x="2450381" y="478301"/>
                  </a:lnTo>
                  <a:lnTo>
                    <a:pt x="2462219" y="478241"/>
                  </a:lnTo>
                  <a:lnTo>
                    <a:pt x="2474056" y="478170"/>
                  </a:lnTo>
                  <a:lnTo>
                    <a:pt x="2485894" y="478087"/>
                  </a:lnTo>
                  <a:lnTo>
                    <a:pt x="2497732" y="477990"/>
                  </a:lnTo>
                  <a:lnTo>
                    <a:pt x="2509569" y="477875"/>
                  </a:lnTo>
                  <a:lnTo>
                    <a:pt x="2521407" y="477741"/>
                  </a:lnTo>
                  <a:lnTo>
                    <a:pt x="2533244" y="477583"/>
                  </a:lnTo>
                  <a:lnTo>
                    <a:pt x="2545082" y="477398"/>
                  </a:lnTo>
                  <a:lnTo>
                    <a:pt x="2556919" y="477181"/>
                  </a:lnTo>
                  <a:lnTo>
                    <a:pt x="2568757" y="476926"/>
                  </a:lnTo>
                  <a:lnTo>
                    <a:pt x="2580595" y="476627"/>
                  </a:lnTo>
                  <a:lnTo>
                    <a:pt x="2592432" y="476276"/>
                  </a:lnTo>
                  <a:lnTo>
                    <a:pt x="2604270" y="475866"/>
                  </a:lnTo>
                  <a:lnTo>
                    <a:pt x="2616107" y="475385"/>
                  </a:lnTo>
                  <a:lnTo>
                    <a:pt x="2627945" y="474823"/>
                  </a:lnTo>
                  <a:lnTo>
                    <a:pt x="2639783" y="474165"/>
                  </a:lnTo>
                  <a:lnTo>
                    <a:pt x="2651620" y="473396"/>
                  </a:lnTo>
                  <a:lnTo>
                    <a:pt x="2663458" y="472499"/>
                  </a:lnTo>
                  <a:lnTo>
                    <a:pt x="2675295" y="471454"/>
                  </a:lnTo>
                  <a:lnTo>
                    <a:pt x="2687133" y="470237"/>
                  </a:lnTo>
                  <a:lnTo>
                    <a:pt x="2698971" y="468823"/>
                  </a:lnTo>
                  <a:lnTo>
                    <a:pt x="2710808" y="467183"/>
                  </a:lnTo>
                  <a:lnTo>
                    <a:pt x="2722646" y="465284"/>
                  </a:lnTo>
                  <a:lnTo>
                    <a:pt x="2734483" y="463093"/>
                  </a:lnTo>
                  <a:lnTo>
                    <a:pt x="2746321" y="460571"/>
                  </a:lnTo>
                  <a:lnTo>
                    <a:pt x="2758159" y="457679"/>
                  </a:lnTo>
                  <a:lnTo>
                    <a:pt x="2769996" y="454374"/>
                  </a:lnTo>
                  <a:lnTo>
                    <a:pt x="2781834" y="450615"/>
                  </a:lnTo>
                  <a:lnTo>
                    <a:pt x="2793671" y="446362"/>
                  </a:lnTo>
                  <a:lnTo>
                    <a:pt x="2805509" y="441576"/>
                  </a:lnTo>
                  <a:lnTo>
                    <a:pt x="2817347" y="436226"/>
                  </a:lnTo>
                  <a:lnTo>
                    <a:pt x="2829184" y="430289"/>
                  </a:lnTo>
                  <a:lnTo>
                    <a:pt x="2841022" y="423752"/>
                  </a:lnTo>
                  <a:lnTo>
                    <a:pt x="2852859" y="416619"/>
                  </a:lnTo>
                  <a:lnTo>
                    <a:pt x="2864697" y="408909"/>
                  </a:lnTo>
                  <a:lnTo>
                    <a:pt x="2876534" y="400662"/>
                  </a:lnTo>
                  <a:lnTo>
                    <a:pt x="2888372" y="391938"/>
                  </a:lnTo>
                  <a:lnTo>
                    <a:pt x="2900210" y="382817"/>
                  </a:lnTo>
                  <a:lnTo>
                    <a:pt x="2912047" y="373399"/>
                  </a:lnTo>
                  <a:lnTo>
                    <a:pt x="2923885" y="363796"/>
                  </a:lnTo>
                  <a:lnTo>
                    <a:pt x="2935722" y="354130"/>
                  </a:lnTo>
                  <a:lnTo>
                    <a:pt x="2947560" y="344527"/>
                  </a:lnTo>
                  <a:lnTo>
                    <a:pt x="2959398" y="335109"/>
                  </a:lnTo>
                  <a:lnTo>
                    <a:pt x="2971235" y="325988"/>
                  </a:lnTo>
                  <a:lnTo>
                    <a:pt x="2983073" y="317265"/>
                  </a:lnTo>
                  <a:lnTo>
                    <a:pt x="2994910" y="309017"/>
                  </a:lnTo>
                  <a:lnTo>
                    <a:pt x="3006748" y="301307"/>
                  </a:lnTo>
                  <a:lnTo>
                    <a:pt x="3018586" y="294174"/>
                  </a:lnTo>
                  <a:lnTo>
                    <a:pt x="3030423" y="287637"/>
                  </a:lnTo>
                  <a:lnTo>
                    <a:pt x="3042261" y="281700"/>
                  </a:lnTo>
                  <a:lnTo>
                    <a:pt x="3054098" y="276350"/>
                  </a:lnTo>
                  <a:lnTo>
                    <a:pt x="3065936" y="271564"/>
                  </a:lnTo>
                  <a:lnTo>
                    <a:pt x="3077774" y="267311"/>
                  </a:lnTo>
                  <a:lnTo>
                    <a:pt x="3089611" y="263552"/>
                  </a:lnTo>
                  <a:lnTo>
                    <a:pt x="3101449" y="260247"/>
                  </a:lnTo>
                  <a:lnTo>
                    <a:pt x="3113286" y="257355"/>
                  </a:lnTo>
                  <a:lnTo>
                    <a:pt x="3125124" y="254833"/>
                  </a:lnTo>
                  <a:lnTo>
                    <a:pt x="3136962" y="252642"/>
                  </a:lnTo>
                  <a:lnTo>
                    <a:pt x="3148799" y="250743"/>
                  </a:lnTo>
                  <a:lnTo>
                    <a:pt x="3160637" y="249103"/>
                  </a:lnTo>
                  <a:lnTo>
                    <a:pt x="3172474" y="247689"/>
                  </a:lnTo>
                  <a:lnTo>
                    <a:pt x="3184312" y="246472"/>
                  </a:lnTo>
                  <a:lnTo>
                    <a:pt x="3196149" y="245427"/>
                  </a:lnTo>
                  <a:lnTo>
                    <a:pt x="3207987" y="244530"/>
                  </a:lnTo>
                  <a:lnTo>
                    <a:pt x="3219825" y="243761"/>
                  </a:lnTo>
                  <a:lnTo>
                    <a:pt x="3231662" y="243103"/>
                  </a:lnTo>
                  <a:lnTo>
                    <a:pt x="3243500" y="242541"/>
                  </a:lnTo>
                  <a:lnTo>
                    <a:pt x="3255337" y="242060"/>
                  </a:lnTo>
                  <a:lnTo>
                    <a:pt x="3267175" y="241650"/>
                  </a:lnTo>
                  <a:lnTo>
                    <a:pt x="3279013" y="241299"/>
                  </a:lnTo>
                  <a:lnTo>
                    <a:pt x="3290850" y="241000"/>
                  </a:lnTo>
                  <a:lnTo>
                    <a:pt x="3302688" y="240745"/>
                  </a:lnTo>
                  <a:lnTo>
                    <a:pt x="3314525" y="240528"/>
                  </a:lnTo>
                  <a:lnTo>
                    <a:pt x="3326363" y="240343"/>
                  </a:lnTo>
                  <a:lnTo>
                    <a:pt x="3338201" y="240185"/>
                  </a:lnTo>
                  <a:lnTo>
                    <a:pt x="3350038" y="240051"/>
                  </a:lnTo>
                  <a:lnTo>
                    <a:pt x="3361876" y="239936"/>
                  </a:lnTo>
                  <a:lnTo>
                    <a:pt x="3373713" y="239839"/>
                  </a:lnTo>
                  <a:lnTo>
                    <a:pt x="3385551" y="239756"/>
                  </a:lnTo>
                  <a:lnTo>
                    <a:pt x="3397389" y="239685"/>
                  </a:lnTo>
                  <a:lnTo>
                    <a:pt x="3409226" y="239625"/>
                  </a:lnTo>
                  <a:lnTo>
                    <a:pt x="3421064" y="239574"/>
                  </a:lnTo>
                  <a:lnTo>
                    <a:pt x="3432901" y="239530"/>
                  </a:lnTo>
                  <a:lnTo>
                    <a:pt x="3444739" y="239493"/>
                  </a:lnTo>
                  <a:lnTo>
                    <a:pt x="3456576" y="239462"/>
                  </a:lnTo>
                  <a:lnTo>
                    <a:pt x="3468414" y="239435"/>
                  </a:lnTo>
                  <a:lnTo>
                    <a:pt x="3480252" y="239412"/>
                  </a:lnTo>
                  <a:lnTo>
                    <a:pt x="3492089" y="239393"/>
                  </a:lnTo>
                  <a:lnTo>
                    <a:pt x="3503927" y="239376"/>
                  </a:lnTo>
                  <a:lnTo>
                    <a:pt x="3515764" y="239362"/>
                  </a:lnTo>
                  <a:lnTo>
                    <a:pt x="3515764" y="239362"/>
                  </a:lnTo>
                  <a:lnTo>
                    <a:pt x="3527602" y="239376"/>
                  </a:lnTo>
                  <a:lnTo>
                    <a:pt x="3539440" y="239393"/>
                  </a:lnTo>
                  <a:lnTo>
                    <a:pt x="3551277" y="239412"/>
                  </a:lnTo>
                  <a:lnTo>
                    <a:pt x="3563115" y="239435"/>
                  </a:lnTo>
                  <a:lnTo>
                    <a:pt x="3574952" y="239462"/>
                  </a:lnTo>
                  <a:lnTo>
                    <a:pt x="3586790" y="239493"/>
                  </a:lnTo>
                  <a:lnTo>
                    <a:pt x="3598628" y="239530"/>
                  </a:lnTo>
                  <a:lnTo>
                    <a:pt x="3610465" y="239574"/>
                  </a:lnTo>
                  <a:lnTo>
                    <a:pt x="3622303" y="239625"/>
                  </a:lnTo>
                  <a:lnTo>
                    <a:pt x="3634140" y="239685"/>
                  </a:lnTo>
                  <a:lnTo>
                    <a:pt x="3645978" y="239756"/>
                  </a:lnTo>
                  <a:lnTo>
                    <a:pt x="3657816" y="239839"/>
                  </a:lnTo>
                  <a:lnTo>
                    <a:pt x="3669653" y="239936"/>
                  </a:lnTo>
                  <a:lnTo>
                    <a:pt x="3681491" y="240051"/>
                  </a:lnTo>
                  <a:lnTo>
                    <a:pt x="3693328" y="240185"/>
                  </a:lnTo>
                  <a:lnTo>
                    <a:pt x="3705166" y="240343"/>
                  </a:lnTo>
                  <a:lnTo>
                    <a:pt x="3717004" y="240528"/>
                  </a:lnTo>
                  <a:lnTo>
                    <a:pt x="3728841" y="240745"/>
                  </a:lnTo>
                  <a:lnTo>
                    <a:pt x="3740679" y="241000"/>
                  </a:lnTo>
                  <a:lnTo>
                    <a:pt x="3752516" y="241299"/>
                  </a:lnTo>
                  <a:lnTo>
                    <a:pt x="3764354" y="241650"/>
                  </a:lnTo>
                  <a:lnTo>
                    <a:pt x="3776191" y="242060"/>
                  </a:lnTo>
                  <a:lnTo>
                    <a:pt x="3788029" y="242541"/>
                  </a:lnTo>
                  <a:lnTo>
                    <a:pt x="3799867" y="243103"/>
                  </a:lnTo>
                  <a:lnTo>
                    <a:pt x="3811704" y="243761"/>
                  </a:lnTo>
                  <a:lnTo>
                    <a:pt x="3823542" y="244530"/>
                  </a:lnTo>
                  <a:lnTo>
                    <a:pt x="3835379" y="245427"/>
                  </a:lnTo>
                  <a:lnTo>
                    <a:pt x="3847217" y="246472"/>
                  </a:lnTo>
                  <a:lnTo>
                    <a:pt x="3859055" y="247689"/>
                  </a:lnTo>
                  <a:lnTo>
                    <a:pt x="3870892" y="249103"/>
                  </a:lnTo>
                  <a:lnTo>
                    <a:pt x="3882730" y="250743"/>
                  </a:lnTo>
                  <a:lnTo>
                    <a:pt x="3894567" y="252642"/>
                  </a:lnTo>
                  <a:lnTo>
                    <a:pt x="3906405" y="254833"/>
                  </a:lnTo>
                  <a:lnTo>
                    <a:pt x="3918243" y="257355"/>
                  </a:lnTo>
                  <a:lnTo>
                    <a:pt x="3930080" y="260247"/>
                  </a:lnTo>
                  <a:lnTo>
                    <a:pt x="3941918" y="263552"/>
                  </a:lnTo>
                  <a:lnTo>
                    <a:pt x="3953755" y="267311"/>
                  </a:lnTo>
                  <a:lnTo>
                    <a:pt x="3965593" y="271564"/>
                  </a:lnTo>
                  <a:lnTo>
                    <a:pt x="3977431" y="276350"/>
                  </a:lnTo>
                  <a:lnTo>
                    <a:pt x="3989268" y="281700"/>
                  </a:lnTo>
                  <a:lnTo>
                    <a:pt x="4001106" y="287637"/>
                  </a:lnTo>
                  <a:lnTo>
                    <a:pt x="4012943" y="294174"/>
                  </a:lnTo>
                  <a:lnTo>
                    <a:pt x="4024781" y="301307"/>
                  </a:lnTo>
                  <a:lnTo>
                    <a:pt x="4036619" y="309017"/>
                  </a:lnTo>
                  <a:lnTo>
                    <a:pt x="4048456" y="317265"/>
                  </a:lnTo>
                  <a:lnTo>
                    <a:pt x="4060294" y="325988"/>
                  </a:lnTo>
                  <a:lnTo>
                    <a:pt x="4072131" y="335109"/>
                  </a:lnTo>
                  <a:lnTo>
                    <a:pt x="4083969" y="344527"/>
                  </a:lnTo>
                  <a:lnTo>
                    <a:pt x="4095806" y="354130"/>
                  </a:lnTo>
                  <a:lnTo>
                    <a:pt x="4107644" y="363796"/>
                  </a:lnTo>
                  <a:lnTo>
                    <a:pt x="4119482" y="373399"/>
                  </a:lnTo>
                  <a:lnTo>
                    <a:pt x="4131319" y="382817"/>
                  </a:lnTo>
                  <a:lnTo>
                    <a:pt x="4143157" y="391938"/>
                  </a:lnTo>
                  <a:lnTo>
                    <a:pt x="4154994" y="400662"/>
                  </a:lnTo>
                  <a:lnTo>
                    <a:pt x="4166832" y="408909"/>
                  </a:lnTo>
                  <a:lnTo>
                    <a:pt x="4178670" y="416619"/>
                  </a:lnTo>
                  <a:lnTo>
                    <a:pt x="4190507" y="423752"/>
                  </a:lnTo>
                  <a:lnTo>
                    <a:pt x="4202345" y="430289"/>
                  </a:lnTo>
                  <a:lnTo>
                    <a:pt x="4214182" y="436226"/>
                  </a:lnTo>
                  <a:lnTo>
                    <a:pt x="4226020" y="441576"/>
                  </a:lnTo>
                  <a:lnTo>
                    <a:pt x="4237858" y="446362"/>
                  </a:lnTo>
                  <a:lnTo>
                    <a:pt x="4249695" y="450615"/>
                  </a:lnTo>
                  <a:lnTo>
                    <a:pt x="4261533" y="454374"/>
                  </a:lnTo>
                  <a:lnTo>
                    <a:pt x="4273370" y="457679"/>
                  </a:lnTo>
                  <a:lnTo>
                    <a:pt x="4285208" y="460571"/>
                  </a:lnTo>
                  <a:lnTo>
                    <a:pt x="4297046" y="463093"/>
                  </a:lnTo>
                  <a:lnTo>
                    <a:pt x="4308883" y="465284"/>
                  </a:lnTo>
                  <a:lnTo>
                    <a:pt x="4320721" y="467183"/>
                  </a:lnTo>
                  <a:lnTo>
                    <a:pt x="4332558" y="468823"/>
                  </a:lnTo>
                  <a:lnTo>
                    <a:pt x="4344396" y="470237"/>
                  </a:lnTo>
                  <a:lnTo>
                    <a:pt x="4356234" y="471454"/>
                  </a:lnTo>
                  <a:lnTo>
                    <a:pt x="4368071" y="472499"/>
                  </a:lnTo>
                  <a:lnTo>
                    <a:pt x="4379909" y="473396"/>
                  </a:lnTo>
                  <a:lnTo>
                    <a:pt x="4391746" y="474165"/>
                  </a:lnTo>
                  <a:lnTo>
                    <a:pt x="4403584" y="474823"/>
                  </a:lnTo>
                  <a:lnTo>
                    <a:pt x="4415421" y="475385"/>
                  </a:lnTo>
                  <a:lnTo>
                    <a:pt x="4427259" y="475866"/>
                  </a:lnTo>
                  <a:lnTo>
                    <a:pt x="4439097" y="476276"/>
                  </a:lnTo>
                  <a:lnTo>
                    <a:pt x="4450934" y="476627"/>
                  </a:lnTo>
                  <a:lnTo>
                    <a:pt x="4462772" y="476926"/>
                  </a:lnTo>
                  <a:lnTo>
                    <a:pt x="4474609" y="477181"/>
                  </a:lnTo>
                  <a:lnTo>
                    <a:pt x="4486447" y="477398"/>
                  </a:lnTo>
                  <a:lnTo>
                    <a:pt x="4498285" y="477583"/>
                  </a:lnTo>
                  <a:lnTo>
                    <a:pt x="4510122" y="477741"/>
                  </a:lnTo>
                  <a:lnTo>
                    <a:pt x="4521960" y="477875"/>
                  </a:lnTo>
                  <a:lnTo>
                    <a:pt x="4533797" y="477990"/>
                  </a:lnTo>
                  <a:lnTo>
                    <a:pt x="4545635" y="478087"/>
                  </a:lnTo>
                  <a:lnTo>
                    <a:pt x="4557473" y="478170"/>
                  </a:lnTo>
                  <a:lnTo>
                    <a:pt x="4569310" y="478241"/>
                  </a:lnTo>
                  <a:lnTo>
                    <a:pt x="4581148" y="478301"/>
                  </a:lnTo>
                  <a:lnTo>
                    <a:pt x="4592985" y="478352"/>
                  </a:lnTo>
                  <a:lnTo>
                    <a:pt x="4604823" y="478396"/>
                  </a:lnTo>
                  <a:lnTo>
                    <a:pt x="4616661" y="478433"/>
                  </a:lnTo>
                  <a:lnTo>
                    <a:pt x="4628498" y="478464"/>
                  </a:lnTo>
                  <a:lnTo>
                    <a:pt x="4640336" y="478491"/>
                  </a:lnTo>
                  <a:lnTo>
                    <a:pt x="4652173" y="478514"/>
                  </a:lnTo>
                  <a:lnTo>
                    <a:pt x="4664011" y="478533"/>
                  </a:lnTo>
                  <a:lnTo>
                    <a:pt x="4675849" y="478550"/>
                  </a:lnTo>
                  <a:lnTo>
                    <a:pt x="4687686" y="478564"/>
                  </a:lnTo>
                </a:path>
              </a:pathLst>
            </a:custGeom>
            <a:ln w="40651" cap="flat">
              <a:solidFill>
                <a:srgbClr val="C49A00">
                  <a:alpha val="100000"/>
                </a:srgbClr>
              </a:solidFill>
              <a:prstDash val="solid"/>
              <a:round/>
            </a:ln>
          </p:spPr>
          <p:txBody>
            <a:bodyPr/>
            <a:lstStyle/>
            <a:p/>
          </p:txBody>
        </p:sp>
        <p:sp>
          <p:nvSpPr>
            <p:cNvPr id="29" name="pl29"/>
            <p:cNvSpPr/>
            <p:nvPr/>
          </p:nvSpPr>
          <p:spPr>
            <a:xfrm>
              <a:off x="2482351" y="3293099"/>
              <a:ext cx="4687686" cy="239282"/>
            </a:xfrm>
            <a:custGeom>
              <a:avLst/>
              <a:pathLst>
                <a:path w="4687686" h="239282">
                  <a:moveTo>
                    <a:pt x="0" y="239282"/>
                  </a:moveTo>
                  <a:lnTo>
                    <a:pt x="11837" y="239268"/>
                  </a:lnTo>
                  <a:lnTo>
                    <a:pt x="23675" y="239251"/>
                  </a:lnTo>
                  <a:lnTo>
                    <a:pt x="35512" y="239232"/>
                  </a:lnTo>
                  <a:lnTo>
                    <a:pt x="47350" y="239209"/>
                  </a:lnTo>
                  <a:lnTo>
                    <a:pt x="59187" y="239182"/>
                  </a:lnTo>
                  <a:lnTo>
                    <a:pt x="71025" y="239150"/>
                  </a:lnTo>
                  <a:lnTo>
                    <a:pt x="82863" y="239113"/>
                  </a:lnTo>
                  <a:lnTo>
                    <a:pt x="94700" y="239070"/>
                  </a:lnTo>
                  <a:lnTo>
                    <a:pt x="106538" y="239019"/>
                  </a:lnTo>
                  <a:lnTo>
                    <a:pt x="118375" y="238959"/>
                  </a:lnTo>
                  <a:lnTo>
                    <a:pt x="130213" y="238888"/>
                  </a:lnTo>
                  <a:lnTo>
                    <a:pt x="142051" y="238805"/>
                  </a:lnTo>
                  <a:lnTo>
                    <a:pt x="153888" y="238707"/>
                  </a:lnTo>
                  <a:lnTo>
                    <a:pt x="165726" y="238593"/>
                  </a:lnTo>
                  <a:lnTo>
                    <a:pt x="177563" y="238459"/>
                  </a:lnTo>
                  <a:lnTo>
                    <a:pt x="189401" y="238301"/>
                  </a:lnTo>
                  <a:lnTo>
                    <a:pt x="201239" y="238116"/>
                  </a:lnTo>
                  <a:lnTo>
                    <a:pt x="213076" y="237898"/>
                  </a:lnTo>
                  <a:lnTo>
                    <a:pt x="224914" y="237643"/>
                  </a:lnTo>
                  <a:lnTo>
                    <a:pt x="236751" y="237345"/>
                  </a:lnTo>
                  <a:lnTo>
                    <a:pt x="248589" y="236994"/>
                  </a:lnTo>
                  <a:lnTo>
                    <a:pt x="260427" y="236584"/>
                  </a:lnTo>
                  <a:lnTo>
                    <a:pt x="272264" y="236103"/>
                  </a:lnTo>
                  <a:lnTo>
                    <a:pt x="284102" y="235540"/>
                  </a:lnTo>
                  <a:lnTo>
                    <a:pt x="295939" y="234883"/>
                  </a:lnTo>
                  <a:lnTo>
                    <a:pt x="307777" y="234114"/>
                  </a:lnTo>
                  <a:lnTo>
                    <a:pt x="319614" y="233217"/>
                  </a:lnTo>
                  <a:lnTo>
                    <a:pt x="331452" y="232172"/>
                  </a:lnTo>
                  <a:lnTo>
                    <a:pt x="343290" y="230955"/>
                  </a:lnTo>
                  <a:lnTo>
                    <a:pt x="355127" y="229541"/>
                  </a:lnTo>
                  <a:lnTo>
                    <a:pt x="366965" y="227900"/>
                  </a:lnTo>
                  <a:lnTo>
                    <a:pt x="378802" y="226002"/>
                  </a:lnTo>
                  <a:lnTo>
                    <a:pt x="390640" y="223811"/>
                  </a:lnTo>
                  <a:lnTo>
                    <a:pt x="402478" y="221289"/>
                  </a:lnTo>
                  <a:lnTo>
                    <a:pt x="414315" y="218396"/>
                  </a:lnTo>
                  <a:lnTo>
                    <a:pt x="426153" y="215092"/>
                  </a:lnTo>
                  <a:lnTo>
                    <a:pt x="437990" y="211333"/>
                  </a:lnTo>
                  <a:lnTo>
                    <a:pt x="449828" y="207080"/>
                  </a:lnTo>
                  <a:lnTo>
                    <a:pt x="461666" y="202294"/>
                  </a:lnTo>
                  <a:lnTo>
                    <a:pt x="473503" y="196944"/>
                  </a:lnTo>
                  <a:lnTo>
                    <a:pt x="485341" y="191007"/>
                  </a:lnTo>
                  <a:lnTo>
                    <a:pt x="497178" y="184470"/>
                  </a:lnTo>
                  <a:lnTo>
                    <a:pt x="509016" y="177336"/>
                  </a:lnTo>
                  <a:lnTo>
                    <a:pt x="520854" y="169626"/>
                  </a:lnTo>
                  <a:lnTo>
                    <a:pt x="532691" y="161379"/>
                  </a:lnTo>
                  <a:lnTo>
                    <a:pt x="544529" y="152655"/>
                  </a:lnTo>
                  <a:lnTo>
                    <a:pt x="556366" y="143535"/>
                  </a:lnTo>
                  <a:lnTo>
                    <a:pt x="568204" y="134117"/>
                  </a:lnTo>
                  <a:lnTo>
                    <a:pt x="580042" y="124514"/>
                  </a:lnTo>
                  <a:lnTo>
                    <a:pt x="591879" y="114848"/>
                  </a:lnTo>
                  <a:lnTo>
                    <a:pt x="603717" y="105245"/>
                  </a:lnTo>
                  <a:lnTo>
                    <a:pt x="615554" y="95826"/>
                  </a:lnTo>
                  <a:lnTo>
                    <a:pt x="627392" y="86706"/>
                  </a:lnTo>
                  <a:lnTo>
                    <a:pt x="639229" y="77982"/>
                  </a:lnTo>
                  <a:lnTo>
                    <a:pt x="651067" y="69735"/>
                  </a:lnTo>
                  <a:lnTo>
                    <a:pt x="662905" y="62025"/>
                  </a:lnTo>
                  <a:lnTo>
                    <a:pt x="674742" y="54892"/>
                  </a:lnTo>
                  <a:lnTo>
                    <a:pt x="686580" y="48355"/>
                  </a:lnTo>
                  <a:lnTo>
                    <a:pt x="698417" y="42417"/>
                  </a:lnTo>
                  <a:lnTo>
                    <a:pt x="710255" y="37068"/>
                  </a:lnTo>
                  <a:lnTo>
                    <a:pt x="722093" y="32282"/>
                  </a:lnTo>
                  <a:lnTo>
                    <a:pt x="733930" y="28028"/>
                  </a:lnTo>
                  <a:lnTo>
                    <a:pt x="745768" y="24270"/>
                  </a:lnTo>
                  <a:lnTo>
                    <a:pt x="757605" y="20965"/>
                  </a:lnTo>
                  <a:lnTo>
                    <a:pt x="769443" y="18073"/>
                  </a:lnTo>
                  <a:lnTo>
                    <a:pt x="781281" y="15551"/>
                  </a:lnTo>
                  <a:lnTo>
                    <a:pt x="793118" y="13359"/>
                  </a:lnTo>
                  <a:lnTo>
                    <a:pt x="804956" y="11461"/>
                  </a:lnTo>
                  <a:lnTo>
                    <a:pt x="816793" y="9821"/>
                  </a:lnTo>
                  <a:lnTo>
                    <a:pt x="828631" y="8407"/>
                  </a:lnTo>
                  <a:lnTo>
                    <a:pt x="840469" y="7190"/>
                  </a:lnTo>
                  <a:lnTo>
                    <a:pt x="852306" y="6144"/>
                  </a:lnTo>
                  <a:lnTo>
                    <a:pt x="864144" y="5247"/>
                  </a:lnTo>
                  <a:lnTo>
                    <a:pt x="875981" y="4479"/>
                  </a:lnTo>
                  <a:lnTo>
                    <a:pt x="887819" y="3821"/>
                  </a:lnTo>
                  <a:lnTo>
                    <a:pt x="899657" y="3259"/>
                  </a:lnTo>
                  <a:lnTo>
                    <a:pt x="911494" y="2778"/>
                  </a:lnTo>
                  <a:lnTo>
                    <a:pt x="923332" y="2367"/>
                  </a:lnTo>
                  <a:lnTo>
                    <a:pt x="935169" y="2017"/>
                  </a:lnTo>
                  <a:lnTo>
                    <a:pt x="947007" y="1718"/>
                  </a:lnTo>
                  <a:lnTo>
                    <a:pt x="958844" y="1463"/>
                  </a:lnTo>
                  <a:lnTo>
                    <a:pt x="970682" y="1246"/>
                  </a:lnTo>
                  <a:lnTo>
                    <a:pt x="982520" y="1061"/>
                  </a:lnTo>
                  <a:lnTo>
                    <a:pt x="994357" y="903"/>
                  </a:lnTo>
                  <a:lnTo>
                    <a:pt x="1006195" y="769"/>
                  </a:lnTo>
                  <a:lnTo>
                    <a:pt x="1018032" y="654"/>
                  </a:lnTo>
                  <a:lnTo>
                    <a:pt x="1029870" y="557"/>
                  </a:lnTo>
                  <a:lnTo>
                    <a:pt x="1041708" y="474"/>
                  </a:lnTo>
                  <a:lnTo>
                    <a:pt x="1053545" y="403"/>
                  </a:lnTo>
                  <a:lnTo>
                    <a:pt x="1065383" y="343"/>
                  </a:lnTo>
                  <a:lnTo>
                    <a:pt x="1077220" y="292"/>
                  </a:lnTo>
                  <a:lnTo>
                    <a:pt x="1089058" y="248"/>
                  </a:lnTo>
                  <a:lnTo>
                    <a:pt x="1100896" y="211"/>
                  </a:lnTo>
                  <a:lnTo>
                    <a:pt x="1112733" y="180"/>
                  </a:lnTo>
                  <a:lnTo>
                    <a:pt x="1124571" y="153"/>
                  </a:lnTo>
                  <a:lnTo>
                    <a:pt x="1136408" y="130"/>
                  </a:lnTo>
                  <a:lnTo>
                    <a:pt x="1148246" y="110"/>
                  </a:lnTo>
                  <a:lnTo>
                    <a:pt x="1160084" y="94"/>
                  </a:lnTo>
                  <a:lnTo>
                    <a:pt x="1171921" y="8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80"/>
                  </a:lnTo>
                  <a:lnTo>
                    <a:pt x="2355680" y="94"/>
                  </a:lnTo>
                  <a:lnTo>
                    <a:pt x="2367518" y="110"/>
                  </a:lnTo>
                  <a:lnTo>
                    <a:pt x="2379356" y="130"/>
                  </a:lnTo>
                  <a:lnTo>
                    <a:pt x="2391193" y="153"/>
                  </a:lnTo>
                  <a:lnTo>
                    <a:pt x="2403031" y="180"/>
                  </a:lnTo>
                  <a:lnTo>
                    <a:pt x="2414868" y="211"/>
                  </a:lnTo>
                  <a:lnTo>
                    <a:pt x="2426706" y="248"/>
                  </a:lnTo>
                  <a:lnTo>
                    <a:pt x="2438544" y="292"/>
                  </a:lnTo>
                  <a:lnTo>
                    <a:pt x="2450381" y="343"/>
                  </a:lnTo>
                  <a:lnTo>
                    <a:pt x="2462219" y="403"/>
                  </a:lnTo>
                  <a:lnTo>
                    <a:pt x="2474056" y="474"/>
                  </a:lnTo>
                  <a:lnTo>
                    <a:pt x="2485894" y="557"/>
                  </a:lnTo>
                  <a:lnTo>
                    <a:pt x="2497732" y="654"/>
                  </a:lnTo>
                  <a:lnTo>
                    <a:pt x="2509569" y="769"/>
                  </a:lnTo>
                  <a:lnTo>
                    <a:pt x="2521407" y="903"/>
                  </a:lnTo>
                  <a:lnTo>
                    <a:pt x="2533244" y="1061"/>
                  </a:lnTo>
                  <a:lnTo>
                    <a:pt x="2545082" y="1246"/>
                  </a:lnTo>
                  <a:lnTo>
                    <a:pt x="2556919" y="1463"/>
                  </a:lnTo>
                  <a:lnTo>
                    <a:pt x="2568757" y="1718"/>
                  </a:lnTo>
                  <a:lnTo>
                    <a:pt x="2580595" y="2017"/>
                  </a:lnTo>
                  <a:lnTo>
                    <a:pt x="2592432" y="2367"/>
                  </a:lnTo>
                  <a:lnTo>
                    <a:pt x="2604270" y="2778"/>
                  </a:lnTo>
                  <a:lnTo>
                    <a:pt x="2616107" y="3259"/>
                  </a:lnTo>
                  <a:lnTo>
                    <a:pt x="2627945" y="3821"/>
                  </a:lnTo>
                  <a:lnTo>
                    <a:pt x="2639783" y="4479"/>
                  </a:lnTo>
                  <a:lnTo>
                    <a:pt x="2651620" y="5247"/>
                  </a:lnTo>
                  <a:lnTo>
                    <a:pt x="2663458" y="6144"/>
                  </a:lnTo>
                  <a:lnTo>
                    <a:pt x="2675295" y="7190"/>
                  </a:lnTo>
                  <a:lnTo>
                    <a:pt x="2687133" y="8407"/>
                  </a:lnTo>
                  <a:lnTo>
                    <a:pt x="2698971" y="9821"/>
                  </a:lnTo>
                  <a:lnTo>
                    <a:pt x="2710808" y="11461"/>
                  </a:lnTo>
                  <a:lnTo>
                    <a:pt x="2722646" y="13359"/>
                  </a:lnTo>
                  <a:lnTo>
                    <a:pt x="2734483" y="15551"/>
                  </a:lnTo>
                  <a:lnTo>
                    <a:pt x="2746321" y="18073"/>
                  </a:lnTo>
                  <a:lnTo>
                    <a:pt x="2758159" y="20965"/>
                  </a:lnTo>
                  <a:lnTo>
                    <a:pt x="2769996" y="24270"/>
                  </a:lnTo>
                  <a:lnTo>
                    <a:pt x="2781834" y="28028"/>
                  </a:lnTo>
                  <a:lnTo>
                    <a:pt x="2793671" y="32282"/>
                  </a:lnTo>
                  <a:lnTo>
                    <a:pt x="2805509" y="37068"/>
                  </a:lnTo>
                  <a:lnTo>
                    <a:pt x="2817347" y="42417"/>
                  </a:lnTo>
                  <a:lnTo>
                    <a:pt x="2829184" y="48355"/>
                  </a:lnTo>
                  <a:lnTo>
                    <a:pt x="2841022" y="54892"/>
                  </a:lnTo>
                  <a:lnTo>
                    <a:pt x="2852859" y="62025"/>
                  </a:lnTo>
                  <a:lnTo>
                    <a:pt x="2864697" y="69735"/>
                  </a:lnTo>
                  <a:lnTo>
                    <a:pt x="2876534" y="77982"/>
                  </a:lnTo>
                  <a:lnTo>
                    <a:pt x="2888372" y="86706"/>
                  </a:lnTo>
                  <a:lnTo>
                    <a:pt x="2900210" y="95826"/>
                  </a:lnTo>
                  <a:lnTo>
                    <a:pt x="2912047" y="105245"/>
                  </a:lnTo>
                  <a:lnTo>
                    <a:pt x="2923885" y="114848"/>
                  </a:lnTo>
                  <a:lnTo>
                    <a:pt x="2935722" y="124514"/>
                  </a:lnTo>
                  <a:lnTo>
                    <a:pt x="2947560" y="134117"/>
                  </a:lnTo>
                  <a:lnTo>
                    <a:pt x="2959398" y="143535"/>
                  </a:lnTo>
                  <a:lnTo>
                    <a:pt x="2971235" y="152655"/>
                  </a:lnTo>
                  <a:lnTo>
                    <a:pt x="2983073" y="161379"/>
                  </a:lnTo>
                  <a:lnTo>
                    <a:pt x="2994910" y="169626"/>
                  </a:lnTo>
                  <a:lnTo>
                    <a:pt x="3006748" y="177336"/>
                  </a:lnTo>
                  <a:lnTo>
                    <a:pt x="3018586" y="184470"/>
                  </a:lnTo>
                  <a:lnTo>
                    <a:pt x="3030423" y="191007"/>
                  </a:lnTo>
                  <a:lnTo>
                    <a:pt x="3042261" y="196944"/>
                  </a:lnTo>
                  <a:lnTo>
                    <a:pt x="3054098" y="202294"/>
                  </a:lnTo>
                  <a:lnTo>
                    <a:pt x="3065936" y="207080"/>
                  </a:lnTo>
                  <a:lnTo>
                    <a:pt x="3077774" y="211333"/>
                  </a:lnTo>
                  <a:lnTo>
                    <a:pt x="3089611" y="215092"/>
                  </a:lnTo>
                  <a:lnTo>
                    <a:pt x="3101449" y="218396"/>
                  </a:lnTo>
                  <a:lnTo>
                    <a:pt x="3113286" y="221289"/>
                  </a:lnTo>
                  <a:lnTo>
                    <a:pt x="3125124" y="223811"/>
                  </a:lnTo>
                  <a:lnTo>
                    <a:pt x="3136962" y="226002"/>
                  </a:lnTo>
                  <a:lnTo>
                    <a:pt x="3148799" y="227900"/>
                  </a:lnTo>
                  <a:lnTo>
                    <a:pt x="3160637" y="229541"/>
                  </a:lnTo>
                  <a:lnTo>
                    <a:pt x="3172474" y="230955"/>
                  </a:lnTo>
                  <a:lnTo>
                    <a:pt x="3184312" y="232172"/>
                  </a:lnTo>
                  <a:lnTo>
                    <a:pt x="3196149" y="233217"/>
                  </a:lnTo>
                  <a:lnTo>
                    <a:pt x="3207987" y="234114"/>
                  </a:lnTo>
                  <a:lnTo>
                    <a:pt x="3219825" y="234883"/>
                  </a:lnTo>
                  <a:lnTo>
                    <a:pt x="3231662" y="235540"/>
                  </a:lnTo>
                  <a:lnTo>
                    <a:pt x="3243500" y="236103"/>
                  </a:lnTo>
                  <a:lnTo>
                    <a:pt x="3255337" y="236584"/>
                  </a:lnTo>
                  <a:lnTo>
                    <a:pt x="3267175" y="236994"/>
                  </a:lnTo>
                  <a:lnTo>
                    <a:pt x="3279013" y="237345"/>
                  </a:lnTo>
                  <a:lnTo>
                    <a:pt x="3290850" y="237643"/>
                  </a:lnTo>
                  <a:lnTo>
                    <a:pt x="3302688" y="237898"/>
                  </a:lnTo>
                  <a:lnTo>
                    <a:pt x="3314525" y="238116"/>
                  </a:lnTo>
                  <a:lnTo>
                    <a:pt x="3326363" y="238301"/>
                  </a:lnTo>
                  <a:lnTo>
                    <a:pt x="3338201" y="238459"/>
                  </a:lnTo>
                  <a:lnTo>
                    <a:pt x="3350038" y="238593"/>
                  </a:lnTo>
                  <a:lnTo>
                    <a:pt x="3361876" y="238707"/>
                  </a:lnTo>
                  <a:lnTo>
                    <a:pt x="3373713" y="238805"/>
                  </a:lnTo>
                  <a:lnTo>
                    <a:pt x="3385551" y="238888"/>
                  </a:lnTo>
                  <a:lnTo>
                    <a:pt x="3397389" y="238959"/>
                  </a:lnTo>
                  <a:lnTo>
                    <a:pt x="3409226" y="239019"/>
                  </a:lnTo>
                  <a:lnTo>
                    <a:pt x="3421064" y="239070"/>
                  </a:lnTo>
                  <a:lnTo>
                    <a:pt x="3432901" y="239113"/>
                  </a:lnTo>
                  <a:lnTo>
                    <a:pt x="3444739" y="239150"/>
                  </a:lnTo>
                  <a:lnTo>
                    <a:pt x="3456576" y="239182"/>
                  </a:lnTo>
                  <a:lnTo>
                    <a:pt x="3468414" y="239209"/>
                  </a:lnTo>
                  <a:lnTo>
                    <a:pt x="3480252" y="239232"/>
                  </a:lnTo>
                  <a:lnTo>
                    <a:pt x="3492089" y="239251"/>
                  </a:lnTo>
                  <a:lnTo>
                    <a:pt x="3503927" y="239268"/>
                  </a:lnTo>
                  <a:lnTo>
                    <a:pt x="3515764" y="239282"/>
                  </a:lnTo>
                  <a:lnTo>
                    <a:pt x="3515764" y="239282"/>
                  </a:lnTo>
                  <a:lnTo>
                    <a:pt x="3527602" y="239268"/>
                  </a:lnTo>
                  <a:lnTo>
                    <a:pt x="3539440" y="239251"/>
                  </a:lnTo>
                  <a:lnTo>
                    <a:pt x="3551277" y="239232"/>
                  </a:lnTo>
                  <a:lnTo>
                    <a:pt x="3563115" y="239209"/>
                  </a:lnTo>
                  <a:lnTo>
                    <a:pt x="3574952" y="239182"/>
                  </a:lnTo>
                  <a:lnTo>
                    <a:pt x="3586790" y="239150"/>
                  </a:lnTo>
                  <a:lnTo>
                    <a:pt x="3598628" y="239113"/>
                  </a:lnTo>
                  <a:lnTo>
                    <a:pt x="3610465" y="239070"/>
                  </a:lnTo>
                  <a:lnTo>
                    <a:pt x="3622303" y="239019"/>
                  </a:lnTo>
                  <a:lnTo>
                    <a:pt x="3634140" y="238959"/>
                  </a:lnTo>
                  <a:lnTo>
                    <a:pt x="3645978" y="238888"/>
                  </a:lnTo>
                  <a:lnTo>
                    <a:pt x="3657816" y="238805"/>
                  </a:lnTo>
                  <a:lnTo>
                    <a:pt x="3669653" y="238707"/>
                  </a:lnTo>
                  <a:lnTo>
                    <a:pt x="3681491" y="238593"/>
                  </a:lnTo>
                  <a:lnTo>
                    <a:pt x="3693328" y="238459"/>
                  </a:lnTo>
                  <a:lnTo>
                    <a:pt x="3705166" y="238301"/>
                  </a:lnTo>
                  <a:lnTo>
                    <a:pt x="3717004" y="238116"/>
                  </a:lnTo>
                  <a:lnTo>
                    <a:pt x="3728841" y="237898"/>
                  </a:lnTo>
                  <a:lnTo>
                    <a:pt x="3740679" y="237643"/>
                  </a:lnTo>
                  <a:lnTo>
                    <a:pt x="3752516" y="237345"/>
                  </a:lnTo>
                  <a:lnTo>
                    <a:pt x="3764354" y="236994"/>
                  </a:lnTo>
                  <a:lnTo>
                    <a:pt x="3776191" y="236584"/>
                  </a:lnTo>
                  <a:lnTo>
                    <a:pt x="3788029" y="236103"/>
                  </a:lnTo>
                  <a:lnTo>
                    <a:pt x="3799867" y="235540"/>
                  </a:lnTo>
                  <a:lnTo>
                    <a:pt x="3811704" y="234883"/>
                  </a:lnTo>
                  <a:lnTo>
                    <a:pt x="3823542" y="234114"/>
                  </a:lnTo>
                  <a:lnTo>
                    <a:pt x="3835379" y="233217"/>
                  </a:lnTo>
                  <a:lnTo>
                    <a:pt x="3847217" y="232172"/>
                  </a:lnTo>
                  <a:lnTo>
                    <a:pt x="3859055" y="230955"/>
                  </a:lnTo>
                  <a:lnTo>
                    <a:pt x="3870892" y="229541"/>
                  </a:lnTo>
                  <a:lnTo>
                    <a:pt x="3882730" y="227900"/>
                  </a:lnTo>
                  <a:lnTo>
                    <a:pt x="3894567" y="226002"/>
                  </a:lnTo>
                  <a:lnTo>
                    <a:pt x="3906405" y="223811"/>
                  </a:lnTo>
                  <a:lnTo>
                    <a:pt x="3918243" y="221289"/>
                  </a:lnTo>
                  <a:lnTo>
                    <a:pt x="3930080" y="218396"/>
                  </a:lnTo>
                  <a:lnTo>
                    <a:pt x="3941918" y="215092"/>
                  </a:lnTo>
                  <a:lnTo>
                    <a:pt x="3953755" y="211333"/>
                  </a:lnTo>
                  <a:lnTo>
                    <a:pt x="3965593" y="207080"/>
                  </a:lnTo>
                  <a:lnTo>
                    <a:pt x="3977431" y="202294"/>
                  </a:lnTo>
                  <a:lnTo>
                    <a:pt x="3989268" y="196944"/>
                  </a:lnTo>
                  <a:lnTo>
                    <a:pt x="4001106" y="191007"/>
                  </a:lnTo>
                  <a:lnTo>
                    <a:pt x="4012943" y="184470"/>
                  </a:lnTo>
                  <a:lnTo>
                    <a:pt x="4024781" y="177336"/>
                  </a:lnTo>
                  <a:lnTo>
                    <a:pt x="4036619" y="169626"/>
                  </a:lnTo>
                  <a:lnTo>
                    <a:pt x="4048456" y="161379"/>
                  </a:lnTo>
                  <a:lnTo>
                    <a:pt x="4060294" y="152655"/>
                  </a:lnTo>
                  <a:lnTo>
                    <a:pt x="4072131" y="143535"/>
                  </a:lnTo>
                  <a:lnTo>
                    <a:pt x="4083969" y="134117"/>
                  </a:lnTo>
                  <a:lnTo>
                    <a:pt x="4095806" y="124514"/>
                  </a:lnTo>
                  <a:lnTo>
                    <a:pt x="4107644" y="114848"/>
                  </a:lnTo>
                  <a:lnTo>
                    <a:pt x="4119482" y="105245"/>
                  </a:lnTo>
                  <a:lnTo>
                    <a:pt x="4131319" y="95826"/>
                  </a:lnTo>
                  <a:lnTo>
                    <a:pt x="4143157" y="86706"/>
                  </a:lnTo>
                  <a:lnTo>
                    <a:pt x="4154994" y="77982"/>
                  </a:lnTo>
                  <a:lnTo>
                    <a:pt x="4166832" y="69735"/>
                  </a:lnTo>
                  <a:lnTo>
                    <a:pt x="4178670" y="62025"/>
                  </a:lnTo>
                  <a:lnTo>
                    <a:pt x="4190507" y="54892"/>
                  </a:lnTo>
                  <a:lnTo>
                    <a:pt x="4202345" y="48355"/>
                  </a:lnTo>
                  <a:lnTo>
                    <a:pt x="4214182" y="42417"/>
                  </a:lnTo>
                  <a:lnTo>
                    <a:pt x="4226020" y="37068"/>
                  </a:lnTo>
                  <a:lnTo>
                    <a:pt x="4237858" y="32282"/>
                  </a:lnTo>
                  <a:lnTo>
                    <a:pt x="4249695" y="28028"/>
                  </a:lnTo>
                  <a:lnTo>
                    <a:pt x="4261533" y="24270"/>
                  </a:lnTo>
                  <a:lnTo>
                    <a:pt x="4273370" y="20965"/>
                  </a:lnTo>
                  <a:lnTo>
                    <a:pt x="4285208" y="18073"/>
                  </a:lnTo>
                  <a:lnTo>
                    <a:pt x="4297046" y="15551"/>
                  </a:lnTo>
                  <a:lnTo>
                    <a:pt x="4308883" y="13359"/>
                  </a:lnTo>
                  <a:lnTo>
                    <a:pt x="4320721" y="11461"/>
                  </a:lnTo>
                  <a:lnTo>
                    <a:pt x="4332558" y="9821"/>
                  </a:lnTo>
                  <a:lnTo>
                    <a:pt x="4344396" y="8407"/>
                  </a:lnTo>
                  <a:lnTo>
                    <a:pt x="4356234" y="7190"/>
                  </a:lnTo>
                  <a:lnTo>
                    <a:pt x="4368071" y="6144"/>
                  </a:lnTo>
                  <a:lnTo>
                    <a:pt x="4379909" y="5247"/>
                  </a:lnTo>
                  <a:lnTo>
                    <a:pt x="4391746" y="4479"/>
                  </a:lnTo>
                  <a:lnTo>
                    <a:pt x="4403584" y="3821"/>
                  </a:lnTo>
                  <a:lnTo>
                    <a:pt x="4415421" y="3259"/>
                  </a:lnTo>
                  <a:lnTo>
                    <a:pt x="4427259" y="2778"/>
                  </a:lnTo>
                  <a:lnTo>
                    <a:pt x="4439097" y="2367"/>
                  </a:lnTo>
                  <a:lnTo>
                    <a:pt x="4450934" y="2017"/>
                  </a:lnTo>
                  <a:lnTo>
                    <a:pt x="4462772" y="1718"/>
                  </a:lnTo>
                  <a:lnTo>
                    <a:pt x="4474609" y="1463"/>
                  </a:lnTo>
                  <a:lnTo>
                    <a:pt x="4486447" y="1246"/>
                  </a:lnTo>
                  <a:lnTo>
                    <a:pt x="4498285" y="1061"/>
                  </a:lnTo>
                  <a:lnTo>
                    <a:pt x="4510122" y="903"/>
                  </a:lnTo>
                  <a:lnTo>
                    <a:pt x="4521960" y="769"/>
                  </a:lnTo>
                  <a:lnTo>
                    <a:pt x="4533797" y="654"/>
                  </a:lnTo>
                  <a:lnTo>
                    <a:pt x="4545635" y="557"/>
                  </a:lnTo>
                  <a:lnTo>
                    <a:pt x="4557473" y="474"/>
                  </a:lnTo>
                  <a:lnTo>
                    <a:pt x="4569310" y="403"/>
                  </a:lnTo>
                  <a:lnTo>
                    <a:pt x="4581148" y="343"/>
                  </a:lnTo>
                  <a:lnTo>
                    <a:pt x="4592985" y="292"/>
                  </a:lnTo>
                  <a:lnTo>
                    <a:pt x="4604823" y="248"/>
                  </a:lnTo>
                  <a:lnTo>
                    <a:pt x="4616661" y="211"/>
                  </a:lnTo>
                  <a:lnTo>
                    <a:pt x="4628498" y="180"/>
                  </a:lnTo>
                  <a:lnTo>
                    <a:pt x="4640336" y="153"/>
                  </a:lnTo>
                  <a:lnTo>
                    <a:pt x="4652173" y="130"/>
                  </a:lnTo>
                  <a:lnTo>
                    <a:pt x="4664011" y="110"/>
                  </a:lnTo>
                  <a:lnTo>
                    <a:pt x="4675849" y="94"/>
                  </a:lnTo>
                  <a:lnTo>
                    <a:pt x="4687686" y="80"/>
                  </a:lnTo>
                </a:path>
              </a:pathLst>
            </a:custGeom>
            <a:ln w="40651" cap="flat">
              <a:solidFill>
                <a:srgbClr val="A9A400">
                  <a:alpha val="100000"/>
                </a:srgbClr>
              </a:solidFill>
              <a:prstDash val="solid"/>
              <a:round/>
            </a:ln>
          </p:spPr>
          <p:txBody>
            <a:bodyPr/>
            <a:lstStyle/>
            <a:p/>
          </p:txBody>
        </p:sp>
        <p:sp>
          <p:nvSpPr>
            <p:cNvPr id="30" name="pl30"/>
            <p:cNvSpPr/>
            <p:nvPr/>
          </p:nvSpPr>
          <p:spPr>
            <a:xfrm>
              <a:off x="2482351" y="3053737"/>
              <a:ext cx="4687686" cy="717927"/>
            </a:xfrm>
            <a:custGeom>
              <a:avLst/>
              <a:pathLst>
                <a:path w="4687686" h="717927">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160"/>
                  </a:lnTo>
                  <a:lnTo>
                    <a:pt x="1183759" y="188"/>
                  </a:lnTo>
                  <a:lnTo>
                    <a:pt x="1195596" y="221"/>
                  </a:lnTo>
                  <a:lnTo>
                    <a:pt x="1207434" y="260"/>
                  </a:lnTo>
                  <a:lnTo>
                    <a:pt x="1219272" y="306"/>
                  </a:lnTo>
                  <a:lnTo>
                    <a:pt x="1231109" y="360"/>
                  </a:lnTo>
                  <a:lnTo>
                    <a:pt x="1242947" y="423"/>
                  </a:lnTo>
                  <a:lnTo>
                    <a:pt x="1254784" y="497"/>
                  </a:lnTo>
                  <a:lnTo>
                    <a:pt x="1266622" y="584"/>
                  </a:lnTo>
                  <a:lnTo>
                    <a:pt x="1278459" y="686"/>
                  </a:lnTo>
                  <a:lnTo>
                    <a:pt x="1290297" y="807"/>
                  </a:lnTo>
                  <a:lnTo>
                    <a:pt x="1302135" y="948"/>
                  </a:lnTo>
                  <a:lnTo>
                    <a:pt x="1313972" y="1114"/>
                  </a:lnTo>
                  <a:lnTo>
                    <a:pt x="1325810" y="1309"/>
                  </a:lnTo>
                  <a:lnTo>
                    <a:pt x="1337647" y="1538"/>
                  </a:lnTo>
                  <a:lnTo>
                    <a:pt x="1349485" y="1806"/>
                  </a:lnTo>
                  <a:lnTo>
                    <a:pt x="1361323" y="2122"/>
                  </a:lnTo>
                  <a:lnTo>
                    <a:pt x="1373160" y="2492"/>
                  </a:lnTo>
                  <a:lnTo>
                    <a:pt x="1384998" y="2927"/>
                  </a:lnTo>
                  <a:lnTo>
                    <a:pt x="1396835" y="3437"/>
                  </a:lnTo>
                  <a:lnTo>
                    <a:pt x="1408673" y="4034"/>
                  </a:lnTo>
                  <a:lnTo>
                    <a:pt x="1420511" y="4735"/>
                  </a:lnTo>
                  <a:lnTo>
                    <a:pt x="1432348" y="5556"/>
                  </a:lnTo>
                  <a:lnTo>
                    <a:pt x="1444186" y="6518"/>
                  </a:lnTo>
                  <a:lnTo>
                    <a:pt x="1456023" y="7643"/>
                  </a:lnTo>
                  <a:lnTo>
                    <a:pt x="1467861" y="8958"/>
                  </a:lnTo>
                  <a:lnTo>
                    <a:pt x="1479699" y="10495"/>
                  </a:lnTo>
                  <a:lnTo>
                    <a:pt x="1491536" y="12289"/>
                  </a:lnTo>
                  <a:lnTo>
                    <a:pt x="1503374" y="14380"/>
                  </a:lnTo>
                  <a:lnTo>
                    <a:pt x="1515211" y="16814"/>
                  </a:lnTo>
                  <a:lnTo>
                    <a:pt x="1527049" y="19642"/>
                  </a:lnTo>
                  <a:lnTo>
                    <a:pt x="1538887" y="22923"/>
                  </a:lnTo>
                  <a:lnTo>
                    <a:pt x="1550724" y="26719"/>
                  </a:lnTo>
                  <a:lnTo>
                    <a:pt x="1562562" y="31102"/>
                  </a:lnTo>
                  <a:lnTo>
                    <a:pt x="1574399" y="36146"/>
                  </a:lnTo>
                  <a:lnTo>
                    <a:pt x="1586237" y="41931"/>
                  </a:lnTo>
                  <a:lnTo>
                    <a:pt x="1598074" y="48540"/>
                  </a:lnTo>
                  <a:lnTo>
                    <a:pt x="1609912" y="56057"/>
                  </a:lnTo>
                  <a:lnTo>
                    <a:pt x="1621750" y="64564"/>
                  </a:lnTo>
                  <a:lnTo>
                    <a:pt x="1633587" y="74136"/>
                  </a:lnTo>
                  <a:lnTo>
                    <a:pt x="1645425" y="84835"/>
                  </a:lnTo>
                  <a:lnTo>
                    <a:pt x="1657262" y="96710"/>
                  </a:lnTo>
                  <a:lnTo>
                    <a:pt x="1669100" y="109784"/>
                  </a:lnTo>
                  <a:lnTo>
                    <a:pt x="1680938" y="124051"/>
                  </a:lnTo>
                  <a:lnTo>
                    <a:pt x="1692775" y="139471"/>
                  </a:lnTo>
                  <a:lnTo>
                    <a:pt x="1704613" y="155965"/>
                  </a:lnTo>
                  <a:lnTo>
                    <a:pt x="1716450" y="173413"/>
                  </a:lnTo>
                  <a:lnTo>
                    <a:pt x="1728288" y="191653"/>
                  </a:lnTo>
                  <a:lnTo>
                    <a:pt x="1740126" y="210490"/>
                  </a:lnTo>
                  <a:lnTo>
                    <a:pt x="1751963" y="229696"/>
                  </a:lnTo>
                  <a:lnTo>
                    <a:pt x="1763801" y="249028"/>
                  </a:lnTo>
                  <a:lnTo>
                    <a:pt x="1775638" y="268234"/>
                  </a:lnTo>
                  <a:lnTo>
                    <a:pt x="1787476" y="287071"/>
                  </a:lnTo>
                  <a:lnTo>
                    <a:pt x="1799314" y="305311"/>
                  </a:lnTo>
                  <a:lnTo>
                    <a:pt x="1811151" y="322759"/>
                  </a:lnTo>
                  <a:lnTo>
                    <a:pt x="1822989" y="339253"/>
                  </a:lnTo>
                  <a:lnTo>
                    <a:pt x="1834826" y="354673"/>
                  </a:lnTo>
                  <a:lnTo>
                    <a:pt x="1846664" y="368940"/>
                  </a:lnTo>
                  <a:lnTo>
                    <a:pt x="1858502" y="382014"/>
                  </a:lnTo>
                  <a:lnTo>
                    <a:pt x="1870339" y="393889"/>
                  </a:lnTo>
                  <a:lnTo>
                    <a:pt x="1882177" y="404589"/>
                  </a:lnTo>
                  <a:lnTo>
                    <a:pt x="1894014" y="414160"/>
                  </a:lnTo>
                  <a:lnTo>
                    <a:pt x="1905852" y="422667"/>
                  </a:lnTo>
                  <a:lnTo>
                    <a:pt x="1917689" y="430184"/>
                  </a:lnTo>
                  <a:lnTo>
                    <a:pt x="1929527" y="436793"/>
                  </a:lnTo>
                  <a:lnTo>
                    <a:pt x="1941365" y="442578"/>
                  </a:lnTo>
                  <a:lnTo>
                    <a:pt x="1953202" y="447622"/>
                  </a:lnTo>
                  <a:lnTo>
                    <a:pt x="1965040" y="452005"/>
                  </a:lnTo>
                  <a:lnTo>
                    <a:pt x="1976877" y="455801"/>
                  </a:lnTo>
                  <a:lnTo>
                    <a:pt x="1988715" y="459082"/>
                  </a:lnTo>
                  <a:lnTo>
                    <a:pt x="2000553" y="461910"/>
                  </a:lnTo>
                  <a:lnTo>
                    <a:pt x="2012390" y="464344"/>
                  </a:lnTo>
                  <a:lnTo>
                    <a:pt x="2024228" y="466435"/>
                  </a:lnTo>
                  <a:lnTo>
                    <a:pt x="2036065" y="468229"/>
                  </a:lnTo>
                  <a:lnTo>
                    <a:pt x="2047903" y="469766"/>
                  </a:lnTo>
                  <a:lnTo>
                    <a:pt x="2059741" y="471081"/>
                  </a:lnTo>
                  <a:lnTo>
                    <a:pt x="2071578" y="472206"/>
                  </a:lnTo>
                  <a:lnTo>
                    <a:pt x="2083416" y="473168"/>
                  </a:lnTo>
                  <a:lnTo>
                    <a:pt x="2095253" y="473989"/>
                  </a:lnTo>
                  <a:lnTo>
                    <a:pt x="2107091" y="474690"/>
                  </a:lnTo>
                  <a:lnTo>
                    <a:pt x="2118929" y="475287"/>
                  </a:lnTo>
                  <a:lnTo>
                    <a:pt x="2130766" y="475797"/>
                  </a:lnTo>
                  <a:lnTo>
                    <a:pt x="2142604" y="476232"/>
                  </a:lnTo>
                  <a:lnTo>
                    <a:pt x="2154441" y="476602"/>
                  </a:lnTo>
                  <a:lnTo>
                    <a:pt x="2166279" y="476918"/>
                  </a:lnTo>
                  <a:lnTo>
                    <a:pt x="2178117" y="477186"/>
                  </a:lnTo>
                  <a:lnTo>
                    <a:pt x="2189954" y="477415"/>
                  </a:lnTo>
                  <a:lnTo>
                    <a:pt x="2201792" y="477610"/>
                  </a:lnTo>
                  <a:lnTo>
                    <a:pt x="2213629" y="477776"/>
                  </a:lnTo>
                  <a:lnTo>
                    <a:pt x="2225467" y="477918"/>
                  </a:lnTo>
                  <a:lnTo>
                    <a:pt x="2237304" y="478038"/>
                  </a:lnTo>
                  <a:lnTo>
                    <a:pt x="2249142" y="478140"/>
                  </a:lnTo>
                  <a:lnTo>
                    <a:pt x="2260980" y="478227"/>
                  </a:lnTo>
                  <a:lnTo>
                    <a:pt x="2272817" y="478301"/>
                  </a:lnTo>
                  <a:lnTo>
                    <a:pt x="2284655" y="478365"/>
                  </a:lnTo>
                  <a:lnTo>
                    <a:pt x="2296492" y="478418"/>
                  </a:lnTo>
                  <a:lnTo>
                    <a:pt x="2308330" y="478464"/>
                  </a:lnTo>
                  <a:lnTo>
                    <a:pt x="2320168" y="478503"/>
                  </a:lnTo>
                  <a:lnTo>
                    <a:pt x="2332005" y="478536"/>
                  </a:lnTo>
                  <a:lnTo>
                    <a:pt x="2343843" y="478564"/>
                  </a:lnTo>
                  <a:lnTo>
                    <a:pt x="2343843" y="478644"/>
                  </a:lnTo>
                  <a:lnTo>
                    <a:pt x="2355680" y="478630"/>
                  </a:lnTo>
                  <a:lnTo>
                    <a:pt x="2367518" y="478614"/>
                  </a:lnTo>
                  <a:lnTo>
                    <a:pt x="2379356" y="478594"/>
                  </a:lnTo>
                  <a:lnTo>
                    <a:pt x="2391193" y="478571"/>
                  </a:lnTo>
                  <a:lnTo>
                    <a:pt x="2403031" y="478545"/>
                  </a:lnTo>
                  <a:lnTo>
                    <a:pt x="2414868" y="478513"/>
                  </a:lnTo>
                  <a:lnTo>
                    <a:pt x="2426706" y="478476"/>
                  </a:lnTo>
                  <a:lnTo>
                    <a:pt x="2438544" y="478432"/>
                  </a:lnTo>
                  <a:lnTo>
                    <a:pt x="2450381" y="478381"/>
                  </a:lnTo>
                  <a:lnTo>
                    <a:pt x="2462219" y="478321"/>
                  </a:lnTo>
                  <a:lnTo>
                    <a:pt x="2474056" y="478250"/>
                  </a:lnTo>
                  <a:lnTo>
                    <a:pt x="2485894" y="478167"/>
                  </a:lnTo>
                  <a:lnTo>
                    <a:pt x="2497732" y="478070"/>
                  </a:lnTo>
                  <a:lnTo>
                    <a:pt x="2509569" y="477956"/>
                  </a:lnTo>
                  <a:lnTo>
                    <a:pt x="2521407" y="477821"/>
                  </a:lnTo>
                  <a:lnTo>
                    <a:pt x="2533244" y="477663"/>
                  </a:lnTo>
                  <a:lnTo>
                    <a:pt x="2545082" y="477478"/>
                  </a:lnTo>
                  <a:lnTo>
                    <a:pt x="2556919" y="477261"/>
                  </a:lnTo>
                  <a:lnTo>
                    <a:pt x="2568757" y="477006"/>
                  </a:lnTo>
                  <a:lnTo>
                    <a:pt x="2580595" y="476707"/>
                  </a:lnTo>
                  <a:lnTo>
                    <a:pt x="2592432" y="476357"/>
                  </a:lnTo>
                  <a:lnTo>
                    <a:pt x="2604270" y="475946"/>
                  </a:lnTo>
                  <a:lnTo>
                    <a:pt x="2616107" y="475465"/>
                  </a:lnTo>
                  <a:lnTo>
                    <a:pt x="2627945" y="474903"/>
                  </a:lnTo>
                  <a:lnTo>
                    <a:pt x="2639783" y="474245"/>
                  </a:lnTo>
                  <a:lnTo>
                    <a:pt x="2651620" y="473477"/>
                  </a:lnTo>
                  <a:lnTo>
                    <a:pt x="2663458" y="472580"/>
                  </a:lnTo>
                  <a:lnTo>
                    <a:pt x="2675295" y="471534"/>
                  </a:lnTo>
                  <a:lnTo>
                    <a:pt x="2687133" y="470317"/>
                  </a:lnTo>
                  <a:lnTo>
                    <a:pt x="2698971" y="468903"/>
                  </a:lnTo>
                  <a:lnTo>
                    <a:pt x="2710808" y="467263"/>
                  </a:lnTo>
                  <a:lnTo>
                    <a:pt x="2722646" y="465365"/>
                  </a:lnTo>
                  <a:lnTo>
                    <a:pt x="2734483" y="463173"/>
                  </a:lnTo>
                  <a:lnTo>
                    <a:pt x="2746321" y="460652"/>
                  </a:lnTo>
                  <a:lnTo>
                    <a:pt x="2758159" y="457759"/>
                  </a:lnTo>
                  <a:lnTo>
                    <a:pt x="2769996" y="454454"/>
                  </a:lnTo>
                  <a:lnTo>
                    <a:pt x="2781834" y="450696"/>
                  </a:lnTo>
                  <a:lnTo>
                    <a:pt x="2793671" y="446442"/>
                  </a:lnTo>
                  <a:lnTo>
                    <a:pt x="2805509" y="441657"/>
                  </a:lnTo>
                  <a:lnTo>
                    <a:pt x="2817347" y="436307"/>
                  </a:lnTo>
                  <a:lnTo>
                    <a:pt x="2829184" y="430369"/>
                  </a:lnTo>
                  <a:lnTo>
                    <a:pt x="2841022" y="423833"/>
                  </a:lnTo>
                  <a:lnTo>
                    <a:pt x="2852859" y="416699"/>
                  </a:lnTo>
                  <a:lnTo>
                    <a:pt x="2864697" y="408989"/>
                  </a:lnTo>
                  <a:lnTo>
                    <a:pt x="2876534" y="400742"/>
                  </a:lnTo>
                  <a:lnTo>
                    <a:pt x="2888372" y="392018"/>
                  </a:lnTo>
                  <a:lnTo>
                    <a:pt x="2900210" y="382898"/>
                  </a:lnTo>
                  <a:lnTo>
                    <a:pt x="2912047" y="373479"/>
                  </a:lnTo>
                  <a:lnTo>
                    <a:pt x="2923885" y="363876"/>
                  </a:lnTo>
                  <a:lnTo>
                    <a:pt x="2935722" y="354210"/>
                  </a:lnTo>
                  <a:lnTo>
                    <a:pt x="2947560" y="344607"/>
                  </a:lnTo>
                  <a:lnTo>
                    <a:pt x="2959398" y="335189"/>
                  </a:lnTo>
                  <a:lnTo>
                    <a:pt x="2971235" y="326069"/>
                  </a:lnTo>
                  <a:lnTo>
                    <a:pt x="2983073" y="317345"/>
                  </a:lnTo>
                  <a:lnTo>
                    <a:pt x="2994910" y="309098"/>
                  </a:lnTo>
                  <a:lnTo>
                    <a:pt x="3006748" y="301388"/>
                  </a:lnTo>
                  <a:lnTo>
                    <a:pt x="3018586" y="294254"/>
                  </a:lnTo>
                  <a:lnTo>
                    <a:pt x="3030423" y="287717"/>
                  </a:lnTo>
                  <a:lnTo>
                    <a:pt x="3042261" y="281780"/>
                  </a:lnTo>
                  <a:lnTo>
                    <a:pt x="3054098" y="276430"/>
                  </a:lnTo>
                  <a:lnTo>
                    <a:pt x="3065936" y="271644"/>
                  </a:lnTo>
                  <a:lnTo>
                    <a:pt x="3077774" y="267391"/>
                  </a:lnTo>
                  <a:lnTo>
                    <a:pt x="3089611" y="263632"/>
                  </a:lnTo>
                  <a:lnTo>
                    <a:pt x="3101449" y="260328"/>
                  </a:lnTo>
                  <a:lnTo>
                    <a:pt x="3113286" y="257435"/>
                  </a:lnTo>
                  <a:lnTo>
                    <a:pt x="3125124" y="254913"/>
                  </a:lnTo>
                  <a:lnTo>
                    <a:pt x="3136962" y="252722"/>
                  </a:lnTo>
                  <a:lnTo>
                    <a:pt x="3148799" y="250824"/>
                  </a:lnTo>
                  <a:lnTo>
                    <a:pt x="3160637" y="249183"/>
                  </a:lnTo>
                  <a:lnTo>
                    <a:pt x="3172474" y="247769"/>
                  </a:lnTo>
                  <a:lnTo>
                    <a:pt x="3184312" y="246552"/>
                  </a:lnTo>
                  <a:lnTo>
                    <a:pt x="3196149" y="245507"/>
                  </a:lnTo>
                  <a:lnTo>
                    <a:pt x="3207987" y="244610"/>
                  </a:lnTo>
                  <a:lnTo>
                    <a:pt x="3219825" y="243841"/>
                  </a:lnTo>
                  <a:lnTo>
                    <a:pt x="3231662" y="243184"/>
                  </a:lnTo>
                  <a:lnTo>
                    <a:pt x="3243500" y="242621"/>
                  </a:lnTo>
                  <a:lnTo>
                    <a:pt x="3255337" y="242140"/>
                  </a:lnTo>
                  <a:lnTo>
                    <a:pt x="3267175" y="241730"/>
                  </a:lnTo>
                  <a:lnTo>
                    <a:pt x="3279013" y="241379"/>
                  </a:lnTo>
                  <a:lnTo>
                    <a:pt x="3290850" y="241081"/>
                  </a:lnTo>
                  <a:lnTo>
                    <a:pt x="3302688" y="240826"/>
                  </a:lnTo>
                  <a:lnTo>
                    <a:pt x="3314525" y="240608"/>
                  </a:lnTo>
                  <a:lnTo>
                    <a:pt x="3326363" y="240423"/>
                  </a:lnTo>
                  <a:lnTo>
                    <a:pt x="3338201" y="240265"/>
                  </a:lnTo>
                  <a:lnTo>
                    <a:pt x="3350038" y="240131"/>
                  </a:lnTo>
                  <a:lnTo>
                    <a:pt x="3361876" y="240017"/>
                  </a:lnTo>
                  <a:lnTo>
                    <a:pt x="3373713" y="239919"/>
                  </a:lnTo>
                  <a:lnTo>
                    <a:pt x="3385551" y="239836"/>
                  </a:lnTo>
                  <a:lnTo>
                    <a:pt x="3397389" y="239766"/>
                  </a:lnTo>
                  <a:lnTo>
                    <a:pt x="3409226" y="239705"/>
                  </a:lnTo>
                  <a:lnTo>
                    <a:pt x="3421064" y="239654"/>
                  </a:lnTo>
                  <a:lnTo>
                    <a:pt x="3432901" y="239611"/>
                  </a:lnTo>
                  <a:lnTo>
                    <a:pt x="3444739" y="239574"/>
                  </a:lnTo>
                  <a:lnTo>
                    <a:pt x="3456576" y="239542"/>
                  </a:lnTo>
                  <a:lnTo>
                    <a:pt x="3468414" y="239515"/>
                  </a:lnTo>
                  <a:lnTo>
                    <a:pt x="3480252" y="239492"/>
                  </a:lnTo>
                  <a:lnTo>
                    <a:pt x="3492089" y="239473"/>
                  </a:lnTo>
                  <a:lnTo>
                    <a:pt x="3503927" y="239456"/>
                  </a:lnTo>
                  <a:lnTo>
                    <a:pt x="3515764" y="239442"/>
                  </a:lnTo>
                  <a:lnTo>
                    <a:pt x="3515764" y="239523"/>
                  </a:lnTo>
                  <a:lnTo>
                    <a:pt x="3527602" y="239551"/>
                  </a:lnTo>
                  <a:lnTo>
                    <a:pt x="3539440" y="239584"/>
                  </a:lnTo>
                  <a:lnTo>
                    <a:pt x="3551277" y="239623"/>
                  </a:lnTo>
                  <a:lnTo>
                    <a:pt x="3563115" y="239668"/>
                  </a:lnTo>
                  <a:lnTo>
                    <a:pt x="3574952" y="239722"/>
                  </a:lnTo>
                  <a:lnTo>
                    <a:pt x="3586790" y="239785"/>
                  </a:lnTo>
                  <a:lnTo>
                    <a:pt x="3598628" y="239859"/>
                  </a:lnTo>
                  <a:lnTo>
                    <a:pt x="3610465" y="239946"/>
                  </a:lnTo>
                  <a:lnTo>
                    <a:pt x="3622303" y="240049"/>
                  </a:lnTo>
                  <a:lnTo>
                    <a:pt x="3634140" y="240169"/>
                  </a:lnTo>
                  <a:lnTo>
                    <a:pt x="3645978" y="240310"/>
                  </a:lnTo>
                  <a:lnTo>
                    <a:pt x="3657816" y="240476"/>
                  </a:lnTo>
                  <a:lnTo>
                    <a:pt x="3669653" y="240671"/>
                  </a:lnTo>
                  <a:lnTo>
                    <a:pt x="3681491" y="240900"/>
                  </a:lnTo>
                  <a:lnTo>
                    <a:pt x="3693328" y="241169"/>
                  </a:lnTo>
                  <a:lnTo>
                    <a:pt x="3705166" y="241484"/>
                  </a:lnTo>
                  <a:lnTo>
                    <a:pt x="3717004" y="241855"/>
                  </a:lnTo>
                  <a:lnTo>
                    <a:pt x="3728841" y="242289"/>
                  </a:lnTo>
                  <a:lnTo>
                    <a:pt x="3740679" y="242799"/>
                  </a:lnTo>
                  <a:lnTo>
                    <a:pt x="3752516" y="243397"/>
                  </a:lnTo>
                  <a:lnTo>
                    <a:pt x="3764354" y="244098"/>
                  </a:lnTo>
                  <a:lnTo>
                    <a:pt x="3776191" y="244919"/>
                  </a:lnTo>
                  <a:lnTo>
                    <a:pt x="3788029" y="245880"/>
                  </a:lnTo>
                  <a:lnTo>
                    <a:pt x="3799867" y="247005"/>
                  </a:lnTo>
                  <a:lnTo>
                    <a:pt x="3811704" y="248321"/>
                  </a:lnTo>
                  <a:lnTo>
                    <a:pt x="3823542" y="249858"/>
                  </a:lnTo>
                  <a:lnTo>
                    <a:pt x="3835379" y="251652"/>
                  </a:lnTo>
                  <a:lnTo>
                    <a:pt x="3847217" y="253743"/>
                  </a:lnTo>
                  <a:lnTo>
                    <a:pt x="3859055" y="256177"/>
                  </a:lnTo>
                  <a:lnTo>
                    <a:pt x="3870892" y="259005"/>
                  </a:lnTo>
                  <a:lnTo>
                    <a:pt x="3882730" y="262285"/>
                  </a:lnTo>
                  <a:lnTo>
                    <a:pt x="3894567" y="266082"/>
                  </a:lnTo>
                  <a:lnTo>
                    <a:pt x="3906405" y="270464"/>
                  </a:lnTo>
                  <a:lnTo>
                    <a:pt x="3918243" y="275508"/>
                  </a:lnTo>
                  <a:lnTo>
                    <a:pt x="3930080" y="281293"/>
                  </a:lnTo>
                  <a:lnTo>
                    <a:pt x="3941918" y="287902"/>
                  </a:lnTo>
                  <a:lnTo>
                    <a:pt x="3953755" y="295420"/>
                  </a:lnTo>
                  <a:lnTo>
                    <a:pt x="3965593" y="303927"/>
                  </a:lnTo>
                  <a:lnTo>
                    <a:pt x="3977431" y="313498"/>
                  </a:lnTo>
                  <a:lnTo>
                    <a:pt x="3989268" y="324198"/>
                  </a:lnTo>
                  <a:lnTo>
                    <a:pt x="4001106" y="336072"/>
                  </a:lnTo>
                  <a:lnTo>
                    <a:pt x="4012943" y="349146"/>
                  </a:lnTo>
                  <a:lnTo>
                    <a:pt x="4024781" y="363413"/>
                  </a:lnTo>
                  <a:lnTo>
                    <a:pt x="4036619" y="378833"/>
                  </a:lnTo>
                  <a:lnTo>
                    <a:pt x="4048456" y="395328"/>
                  </a:lnTo>
                  <a:lnTo>
                    <a:pt x="4060294" y="412775"/>
                  </a:lnTo>
                  <a:lnTo>
                    <a:pt x="4072131" y="431016"/>
                  </a:lnTo>
                  <a:lnTo>
                    <a:pt x="4083969" y="449852"/>
                  </a:lnTo>
                  <a:lnTo>
                    <a:pt x="4095806" y="469059"/>
                  </a:lnTo>
                  <a:lnTo>
                    <a:pt x="4107644" y="488391"/>
                  </a:lnTo>
                  <a:lnTo>
                    <a:pt x="4119482" y="507597"/>
                  </a:lnTo>
                  <a:lnTo>
                    <a:pt x="4131319" y="526433"/>
                  </a:lnTo>
                  <a:lnTo>
                    <a:pt x="4143157" y="544674"/>
                  </a:lnTo>
                  <a:lnTo>
                    <a:pt x="4154994" y="562122"/>
                  </a:lnTo>
                  <a:lnTo>
                    <a:pt x="4166832" y="578616"/>
                  </a:lnTo>
                  <a:lnTo>
                    <a:pt x="4178670" y="594036"/>
                  </a:lnTo>
                  <a:lnTo>
                    <a:pt x="4190507" y="608303"/>
                  </a:lnTo>
                  <a:lnTo>
                    <a:pt x="4202345" y="621377"/>
                  </a:lnTo>
                  <a:lnTo>
                    <a:pt x="4214182" y="633251"/>
                  </a:lnTo>
                  <a:lnTo>
                    <a:pt x="4226020" y="643951"/>
                  </a:lnTo>
                  <a:lnTo>
                    <a:pt x="4237858" y="653522"/>
                  </a:lnTo>
                  <a:lnTo>
                    <a:pt x="4249695" y="662029"/>
                  </a:lnTo>
                  <a:lnTo>
                    <a:pt x="4261533" y="669547"/>
                  </a:lnTo>
                  <a:lnTo>
                    <a:pt x="4273370" y="676156"/>
                  </a:lnTo>
                  <a:lnTo>
                    <a:pt x="4285208" y="681941"/>
                  </a:lnTo>
                  <a:lnTo>
                    <a:pt x="4297046" y="686985"/>
                  </a:lnTo>
                  <a:lnTo>
                    <a:pt x="4308883" y="691367"/>
                  </a:lnTo>
                  <a:lnTo>
                    <a:pt x="4320721" y="695164"/>
                  </a:lnTo>
                  <a:lnTo>
                    <a:pt x="4332558" y="698444"/>
                  </a:lnTo>
                  <a:lnTo>
                    <a:pt x="4344396" y="701273"/>
                  </a:lnTo>
                  <a:lnTo>
                    <a:pt x="4356234" y="703707"/>
                  </a:lnTo>
                  <a:lnTo>
                    <a:pt x="4368071" y="705797"/>
                  </a:lnTo>
                  <a:lnTo>
                    <a:pt x="4379909" y="707591"/>
                  </a:lnTo>
                  <a:lnTo>
                    <a:pt x="4391746" y="709128"/>
                  </a:lnTo>
                  <a:lnTo>
                    <a:pt x="4403584" y="710444"/>
                  </a:lnTo>
                  <a:lnTo>
                    <a:pt x="4415421" y="711569"/>
                  </a:lnTo>
                  <a:lnTo>
                    <a:pt x="4427259" y="712530"/>
                  </a:lnTo>
                  <a:lnTo>
                    <a:pt x="4439097" y="713351"/>
                  </a:lnTo>
                  <a:lnTo>
                    <a:pt x="4450934" y="714052"/>
                  </a:lnTo>
                  <a:lnTo>
                    <a:pt x="4462772" y="714650"/>
                  </a:lnTo>
                  <a:lnTo>
                    <a:pt x="4474609" y="715160"/>
                  </a:lnTo>
                  <a:lnTo>
                    <a:pt x="4486447" y="715594"/>
                  </a:lnTo>
                  <a:lnTo>
                    <a:pt x="4498285" y="715965"/>
                  </a:lnTo>
                  <a:lnTo>
                    <a:pt x="4510122" y="716280"/>
                  </a:lnTo>
                  <a:lnTo>
                    <a:pt x="4521960" y="716549"/>
                  </a:lnTo>
                  <a:lnTo>
                    <a:pt x="4533797" y="716778"/>
                  </a:lnTo>
                  <a:lnTo>
                    <a:pt x="4545635" y="716973"/>
                  </a:lnTo>
                  <a:lnTo>
                    <a:pt x="4557473" y="717139"/>
                  </a:lnTo>
                  <a:lnTo>
                    <a:pt x="4569310" y="717280"/>
                  </a:lnTo>
                  <a:lnTo>
                    <a:pt x="4581148" y="717400"/>
                  </a:lnTo>
                  <a:lnTo>
                    <a:pt x="4592985" y="717503"/>
                  </a:lnTo>
                  <a:lnTo>
                    <a:pt x="4604823" y="717590"/>
                  </a:lnTo>
                  <a:lnTo>
                    <a:pt x="4616661" y="717664"/>
                  </a:lnTo>
                  <a:lnTo>
                    <a:pt x="4628498" y="717727"/>
                  </a:lnTo>
                  <a:lnTo>
                    <a:pt x="4640336" y="717781"/>
                  </a:lnTo>
                  <a:lnTo>
                    <a:pt x="4652173" y="717826"/>
                  </a:lnTo>
                  <a:lnTo>
                    <a:pt x="4664011" y="717865"/>
                  </a:lnTo>
                  <a:lnTo>
                    <a:pt x="4675849" y="717898"/>
                  </a:lnTo>
                  <a:lnTo>
                    <a:pt x="4687686" y="717927"/>
                  </a:lnTo>
                </a:path>
              </a:pathLst>
            </a:custGeom>
            <a:ln w="40651" cap="flat">
              <a:solidFill>
                <a:srgbClr val="86AC00">
                  <a:alpha val="100000"/>
                </a:srgbClr>
              </a:solidFill>
              <a:prstDash val="solid"/>
              <a:round/>
            </a:ln>
          </p:spPr>
          <p:txBody>
            <a:bodyPr/>
            <a:lstStyle/>
            <a:p/>
          </p:txBody>
        </p:sp>
        <p:sp>
          <p:nvSpPr>
            <p:cNvPr id="31" name="pl31"/>
            <p:cNvSpPr/>
            <p:nvPr/>
          </p:nvSpPr>
          <p:spPr>
            <a:xfrm>
              <a:off x="2482351" y="3532622"/>
              <a:ext cx="4687686" cy="478564"/>
            </a:xfrm>
            <a:custGeom>
              <a:avLst/>
              <a:pathLst>
                <a:path w="4687686" h="478564">
                  <a:moveTo>
                    <a:pt x="0" y="239282"/>
                  </a:moveTo>
                  <a:lnTo>
                    <a:pt x="11837" y="239296"/>
                  </a:lnTo>
                  <a:lnTo>
                    <a:pt x="23675" y="239312"/>
                  </a:lnTo>
                  <a:lnTo>
                    <a:pt x="35512" y="239332"/>
                  </a:lnTo>
                  <a:lnTo>
                    <a:pt x="47350" y="239355"/>
                  </a:lnTo>
                  <a:lnTo>
                    <a:pt x="59187" y="239382"/>
                  </a:lnTo>
                  <a:lnTo>
                    <a:pt x="71025" y="239413"/>
                  </a:lnTo>
                  <a:lnTo>
                    <a:pt x="82863" y="239450"/>
                  </a:lnTo>
                  <a:lnTo>
                    <a:pt x="94700" y="239494"/>
                  </a:lnTo>
                  <a:lnTo>
                    <a:pt x="106538" y="239545"/>
                  </a:lnTo>
                  <a:lnTo>
                    <a:pt x="118375" y="239605"/>
                  </a:lnTo>
                  <a:lnTo>
                    <a:pt x="130213" y="239676"/>
                  </a:lnTo>
                  <a:lnTo>
                    <a:pt x="142051" y="239759"/>
                  </a:lnTo>
                  <a:lnTo>
                    <a:pt x="153888" y="239856"/>
                  </a:lnTo>
                  <a:lnTo>
                    <a:pt x="165726" y="239971"/>
                  </a:lnTo>
                  <a:lnTo>
                    <a:pt x="177563" y="240105"/>
                  </a:lnTo>
                  <a:lnTo>
                    <a:pt x="189401" y="240263"/>
                  </a:lnTo>
                  <a:lnTo>
                    <a:pt x="201239" y="240448"/>
                  </a:lnTo>
                  <a:lnTo>
                    <a:pt x="213076" y="240665"/>
                  </a:lnTo>
                  <a:lnTo>
                    <a:pt x="224914" y="240920"/>
                  </a:lnTo>
                  <a:lnTo>
                    <a:pt x="236751" y="241219"/>
                  </a:lnTo>
                  <a:lnTo>
                    <a:pt x="248589" y="241569"/>
                  </a:lnTo>
                  <a:lnTo>
                    <a:pt x="260427" y="241980"/>
                  </a:lnTo>
                  <a:lnTo>
                    <a:pt x="272264" y="242461"/>
                  </a:lnTo>
                  <a:lnTo>
                    <a:pt x="284102" y="243023"/>
                  </a:lnTo>
                  <a:lnTo>
                    <a:pt x="295939" y="243681"/>
                  </a:lnTo>
                  <a:lnTo>
                    <a:pt x="307777" y="244449"/>
                  </a:lnTo>
                  <a:lnTo>
                    <a:pt x="319614" y="245346"/>
                  </a:lnTo>
                  <a:lnTo>
                    <a:pt x="331452" y="246392"/>
                  </a:lnTo>
                  <a:lnTo>
                    <a:pt x="343290" y="247609"/>
                  </a:lnTo>
                  <a:lnTo>
                    <a:pt x="355127" y="249023"/>
                  </a:lnTo>
                  <a:lnTo>
                    <a:pt x="366965" y="250663"/>
                  </a:lnTo>
                  <a:lnTo>
                    <a:pt x="378802" y="252561"/>
                  </a:lnTo>
                  <a:lnTo>
                    <a:pt x="390640" y="254753"/>
                  </a:lnTo>
                  <a:lnTo>
                    <a:pt x="402478" y="257275"/>
                  </a:lnTo>
                  <a:lnTo>
                    <a:pt x="414315" y="260167"/>
                  </a:lnTo>
                  <a:lnTo>
                    <a:pt x="426153" y="263472"/>
                  </a:lnTo>
                  <a:lnTo>
                    <a:pt x="437990" y="267230"/>
                  </a:lnTo>
                  <a:lnTo>
                    <a:pt x="449828" y="271484"/>
                  </a:lnTo>
                  <a:lnTo>
                    <a:pt x="461666" y="276270"/>
                  </a:lnTo>
                  <a:lnTo>
                    <a:pt x="473503" y="281619"/>
                  </a:lnTo>
                  <a:lnTo>
                    <a:pt x="485341" y="287557"/>
                  </a:lnTo>
                  <a:lnTo>
                    <a:pt x="497178" y="294094"/>
                  </a:lnTo>
                  <a:lnTo>
                    <a:pt x="509016" y="301227"/>
                  </a:lnTo>
                  <a:lnTo>
                    <a:pt x="520854" y="308937"/>
                  </a:lnTo>
                  <a:lnTo>
                    <a:pt x="532691" y="317184"/>
                  </a:lnTo>
                  <a:lnTo>
                    <a:pt x="544529" y="325908"/>
                  </a:lnTo>
                  <a:lnTo>
                    <a:pt x="556366" y="335028"/>
                  </a:lnTo>
                  <a:lnTo>
                    <a:pt x="568204" y="344447"/>
                  </a:lnTo>
                  <a:lnTo>
                    <a:pt x="580042" y="354050"/>
                  </a:lnTo>
                  <a:lnTo>
                    <a:pt x="591879" y="363716"/>
                  </a:lnTo>
                  <a:lnTo>
                    <a:pt x="603717" y="373319"/>
                  </a:lnTo>
                  <a:lnTo>
                    <a:pt x="615554" y="382737"/>
                  </a:lnTo>
                  <a:lnTo>
                    <a:pt x="627392" y="391857"/>
                  </a:lnTo>
                  <a:lnTo>
                    <a:pt x="639229" y="400581"/>
                  </a:lnTo>
                  <a:lnTo>
                    <a:pt x="651067" y="408828"/>
                  </a:lnTo>
                  <a:lnTo>
                    <a:pt x="662905" y="416538"/>
                  </a:lnTo>
                  <a:lnTo>
                    <a:pt x="674742" y="423672"/>
                  </a:lnTo>
                  <a:lnTo>
                    <a:pt x="686580" y="430209"/>
                  </a:lnTo>
                  <a:lnTo>
                    <a:pt x="698417" y="436146"/>
                  </a:lnTo>
                  <a:lnTo>
                    <a:pt x="710255" y="441496"/>
                  </a:lnTo>
                  <a:lnTo>
                    <a:pt x="722093" y="446282"/>
                  </a:lnTo>
                  <a:lnTo>
                    <a:pt x="733930" y="450535"/>
                  </a:lnTo>
                  <a:lnTo>
                    <a:pt x="745768" y="454294"/>
                  </a:lnTo>
                  <a:lnTo>
                    <a:pt x="757605" y="457598"/>
                  </a:lnTo>
                  <a:lnTo>
                    <a:pt x="769443" y="460491"/>
                  </a:lnTo>
                  <a:lnTo>
                    <a:pt x="781281" y="463013"/>
                  </a:lnTo>
                  <a:lnTo>
                    <a:pt x="793118" y="465204"/>
                  </a:lnTo>
                  <a:lnTo>
                    <a:pt x="804956" y="467102"/>
                  </a:lnTo>
                  <a:lnTo>
                    <a:pt x="816793" y="468743"/>
                  </a:lnTo>
                  <a:lnTo>
                    <a:pt x="828631" y="470157"/>
                  </a:lnTo>
                  <a:lnTo>
                    <a:pt x="840469" y="471374"/>
                  </a:lnTo>
                  <a:lnTo>
                    <a:pt x="852306" y="472419"/>
                  </a:lnTo>
                  <a:lnTo>
                    <a:pt x="864144" y="473316"/>
                  </a:lnTo>
                  <a:lnTo>
                    <a:pt x="875981" y="474085"/>
                  </a:lnTo>
                  <a:lnTo>
                    <a:pt x="887819" y="474742"/>
                  </a:lnTo>
                  <a:lnTo>
                    <a:pt x="899657" y="475305"/>
                  </a:lnTo>
                  <a:lnTo>
                    <a:pt x="911494" y="475786"/>
                  </a:lnTo>
                  <a:lnTo>
                    <a:pt x="923332" y="476196"/>
                  </a:lnTo>
                  <a:lnTo>
                    <a:pt x="935169" y="476547"/>
                  </a:lnTo>
                  <a:lnTo>
                    <a:pt x="947007" y="476845"/>
                  </a:lnTo>
                  <a:lnTo>
                    <a:pt x="958844" y="477100"/>
                  </a:lnTo>
                  <a:lnTo>
                    <a:pt x="970682" y="477318"/>
                  </a:lnTo>
                  <a:lnTo>
                    <a:pt x="982520" y="477503"/>
                  </a:lnTo>
                  <a:lnTo>
                    <a:pt x="994357" y="477661"/>
                  </a:lnTo>
                  <a:lnTo>
                    <a:pt x="1006195" y="477795"/>
                  </a:lnTo>
                  <a:lnTo>
                    <a:pt x="1018032" y="477909"/>
                  </a:lnTo>
                  <a:lnTo>
                    <a:pt x="1029870" y="478007"/>
                  </a:lnTo>
                  <a:lnTo>
                    <a:pt x="1041708" y="478090"/>
                  </a:lnTo>
                  <a:lnTo>
                    <a:pt x="1053545" y="478161"/>
                  </a:lnTo>
                  <a:lnTo>
                    <a:pt x="1065383" y="478221"/>
                  </a:lnTo>
                  <a:lnTo>
                    <a:pt x="1077220" y="478272"/>
                  </a:lnTo>
                  <a:lnTo>
                    <a:pt x="1089058" y="478315"/>
                  </a:lnTo>
                  <a:lnTo>
                    <a:pt x="1100896" y="478352"/>
                  </a:lnTo>
                  <a:lnTo>
                    <a:pt x="1112733" y="478384"/>
                  </a:lnTo>
                  <a:lnTo>
                    <a:pt x="1124571" y="478411"/>
                  </a:lnTo>
                  <a:lnTo>
                    <a:pt x="1136408" y="478434"/>
                  </a:lnTo>
                  <a:lnTo>
                    <a:pt x="1148246" y="478453"/>
                  </a:lnTo>
                  <a:lnTo>
                    <a:pt x="1160084" y="478470"/>
                  </a:lnTo>
                  <a:lnTo>
                    <a:pt x="1171921" y="478484"/>
                  </a:lnTo>
                  <a:lnTo>
                    <a:pt x="1171921" y="478564"/>
                  </a:lnTo>
                  <a:lnTo>
                    <a:pt x="1183759" y="478564"/>
                  </a:lnTo>
                  <a:lnTo>
                    <a:pt x="1195596" y="478564"/>
                  </a:lnTo>
                  <a:lnTo>
                    <a:pt x="1207434" y="478564"/>
                  </a:lnTo>
                  <a:lnTo>
                    <a:pt x="1219272" y="478564"/>
                  </a:lnTo>
                  <a:lnTo>
                    <a:pt x="1231109" y="478564"/>
                  </a:lnTo>
                  <a:lnTo>
                    <a:pt x="1242947" y="478564"/>
                  </a:lnTo>
                  <a:lnTo>
                    <a:pt x="1254784" y="478564"/>
                  </a:lnTo>
                  <a:lnTo>
                    <a:pt x="1266622" y="478564"/>
                  </a:lnTo>
                  <a:lnTo>
                    <a:pt x="1278459" y="478564"/>
                  </a:lnTo>
                  <a:lnTo>
                    <a:pt x="1290297" y="478564"/>
                  </a:lnTo>
                  <a:lnTo>
                    <a:pt x="1302135" y="478564"/>
                  </a:lnTo>
                  <a:lnTo>
                    <a:pt x="1313972" y="478564"/>
                  </a:lnTo>
                  <a:lnTo>
                    <a:pt x="1325810" y="478564"/>
                  </a:lnTo>
                  <a:lnTo>
                    <a:pt x="1337647" y="478564"/>
                  </a:lnTo>
                  <a:lnTo>
                    <a:pt x="1349485" y="478564"/>
                  </a:lnTo>
                  <a:lnTo>
                    <a:pt x="1361323" y="478564"/>
                  </a:lnTo>
                  <a:lnTo>
                    <a:pt x="1373160" y="478564"/>
                  </a:lnTo>
                  <a:lnTo>
                    <a:pt x="1384998" y="478564"/>
                  </a:lnTo>
                  <a:lnTo>
                    <a:pt x="1396835" y="478564"/>
                  </a:lnTo>
                  <a:lnTo>
                    <a:pt x="1408673" y="478564"/>
                  </a:lnTo>
                  <a:lnTo>
                    <a:pt x="1420511" y="478564"/>
                  </a:lnTo>
                  <a:lnTo>
                    <a:pt x="1432348" y="478564"/>
                  </a:lnTo>
                  <a:lnTo>
                    <a:pt x="1444186" y="478564"/>
                  </a:lnTo>
                  <a:lnTo>
                    <a:pt x="1456023" y="478564"/>
                  </a:lnTo>
                  <a:lnTo>
                    <a:pt x="1467861" y="478564"/>
                  </a:lnTo>
                  <a:lnTo>
                    <a:pt x="1479699" y="478564"/>
                  </a:lnTo>
                  <a:lnTo>
                    <a:pt x="1491536" y="478564"/>
                  </a:lnTo>
                  <a:lnTo>
                    <a:pt x="1503374" y="478564"/>
                  </a:lnTo>
                  <a:lnTo>
                    <a:pt x="1515211" y="478564"/>
                  </a:lnTo>
                  <a:lnTo>
                    <a:pt x="1527049" y="478564"/>
                  </a:lnTo>
                  <a:lnTo>
                    <a:pt x="1538887" y="478564"/>
                  </a:lnTo>
                  <a:lnTo>
                    <a:pt x="1550724" y="478564"/>
                  </a:lnTo>
                  <a:lnTo>
                    <a:pt x="1562562" y="478564"/>
                  </a:lnTo>
                  <a:lnTo>
                    <a:pt x="1574399" y="478564"/>
                  </a:lnTo>
                  <a:lnTo>
                    <a:pt x="1586237" y="478564"/>
                  </a:lnTo>
                  <a:lnTo>
                    <a:pt x="1598074" y="478564"/>
                  </a:lnTo>
                  <a:lnTo>
                    <a:pt x="1609912" y="478564"/>
                  </a:lnTo>
                  <a:lnTo>
                    <a:pt x="1621750" y="478564"/>
                  </a:lnTo>
                  <a:lnTo>
                    <a:pt x="1633587" y="478564"/>
                  </a:lnTo>
                  <a:lnTo>
                    <a:pt x="1645425" y="478564"/>
                  </a:lnTo>
                  <a:lnTo>
                    <a:pt x="1657262" y="478564"/>
                  </a:lnTo>
                  <a:lnTo>
                    <a:pt x="1669100" y="478564"/>
                  </a:lnTo>
                  <a:lnTo>
                    <a:pt x="1680938" y="478564"/>
                  </a:lnTo>
                  <a:lnTo>
                    <a:pt x="1692775" y="478564"/>
                  </a:lnTo>
                  <a:lnTo>
                    <a:pt x="1704613" y="478564"/>
                  </a:lnTo>
                  <a:lnTo>
                    <a:pt x="1716450" y="478564"/>
                  </a:lnTo>
                  <a:lnTo>
                    <a:pt x="1728288" y="478564"/>
                  </a:lnTo>
                  <a:lnTo>
                    <a:pt x="1740126" y="478564"/>
                  </a:lnTo>
                  <a:lnTo>
                    <a:pt x="1751963" y="478564"/>
                  </a:lnTo>
                  <a:lnTo>
                    <a:pt x="1763801" y="478564"/>
                  </a:lnTo>
                  <a:lnTo>
                    <a:pt x="1775638" y="478564"/>
                  </a:lnTo>
                  <a:lnTo>
                    <a:pt x="1787476" y="478564"/>
                  </a:lnTo>
                  <a:lnTo>
                    <a:pt x="1799314" y="478564"/>
                  </a:lnTo>
                  <a:lnTo>
                    <a:pt x="1811151" y="478564"/>
                  </a:lnTo>
                  <a:lnTo>
                    <a:pt x="1822989" y="478564"/>
                  </a:lnTo>
                  <a:lnTo>
                    <a:pt x="1834826" y="478564"/>
                  </a:lnTo>
                  <a:lnTo>
                    <a:pt x="1846664" y="478564"/>
                  </a:lnTo>
                  <a:lnTo>
                    <a:pt x="1858502" y="478564"/>
                  </a:lnTo>
                  <a:lnTo>
                    <a:pt x="1870339" y="478564"/>
                  </a:lnTo>
                  <a:lnTo>
                    <a:pt x="1882177" y="478564"/>
                  </a:lnTo>
                  <a:lnTo>
                    <a:pt x="1894014" y="478564"/>
                  </a:lnTo>
                  <a:lnTo>
                    <a:pt x="1905852" y="478564"/>
                  </a:lnTo>
                  <a:lnTo>
                    <a:pt x="1917689" y="478564"/>
                  </a:lnTo>
                  <a:lnTo>
                    <a:pt x="1929527" y="478564"/>
                  </a:lnTo>
                  <a:lnTo>
                    <a:pt x="1941365" y="478564"/>
                  </a:lnTo>
                  <a:lnTo>
                    <a:pt x="1953202" y="478564"/>
                  </a:lnTo>
                  <a:lnTo>
                    <a:pt x="1965040" y="478564"/>
                  </a:lnTo>
                  <a:lnTo>
                    <a:pt x="1976877" y="478564"/>
                  </a:lnTo>
                  <a:lnTo>
                    <a:pt x="1988715" y="478564"/>
                  </a:lnTo>
                  <a:lnTo>
                    <a:pt x="2000553" y="478564"/>
                  </a:lnTo>
                  <a:lnTo>
                    <a:pt x="2012390" y="478564"/>
                  </a:lnTo>
                  <a:lnTo>
                    <a:pt x="2024228" y="478564"/>
                  </a:lnTo>
                  <a:lnTo>
                    <a:pt x="2036065" y="478564"/>
                  </a:lnTo>
                  <a:lnTo>
                    <a:pt x="2047903" y="478564"/>
                  </a:lnTo>
                  <a:lnTo>
                    <a:pt x="2059741" y="478564"/>
                  </a:lnTo>
                  <a:lnTo>
                    <a:pt x="2071578" y="478564"/>
                  </a:lnTo>
                  <a:lnTo>
                    <a:pt x="2083416" y="478564"/>
                  </a:lnTo>
                  <a:lnTo>
                    <a:pt x="2095253" y="478564"/>
                  </a:lnTo>
                  <a:lnTo>
                    <a:pt x="2107091" y="478564"/>
                  </a:lnTo>
                  <a:lnTo>
                    <a:pt x="2118929" y="478564"/>
                  </a:lnTo>
                  <a:lnTo>
                    <a:pt x="2130766" y="478564"/>
                  </a:lnTo>
                  <a:lnTo>
                    <a:pt x="2142604" y="478564"/>
                  </a:lnTo>
                  <a:lnTo>
                    <a:pt x="2154441" y="478564"/>
                  </a:lnTo>
                  <a:lnTo>
                    <a:pt x="2166279" y="478564"/>
                  </a:lnTo>
                  <a:lnTo>
                    <a:pt x="2178117" y="478564"/>
                  </a:lnTo>
                  <a:lnTo>
                    <a:pt x="2189954" y="478564"/>
                  </a:lnTo>
                  <a:lnTo>
                    <a:pt x="2201792" y="478564"/>
                  </a:lnTo>
                  <a:lnTo>
                    <a:pt x="2213629" y="478564"/>
                  </a:lnTo>
                  <a:lnTo>
                    <a:pt x="2225467" y="478564"/>
                  </a:lnTo>
                  <a:lnTo>
                    <a:pt x="2237304" y="478564"/>
                  </a:lnTo>
                  <a:lnTo>
                    <a:pt x="2249142" y="478564"/>
                  </a:lnTo>
                  <a:lnTo>
                    <a:pt x="2260980" y="478564"/>
                  </a:lnTo>
                  <a:lnTo>
                    <a:pt x="2272817" y="478564"/>
                  </a:lnTo>
                  <a:lnTo>
                    <a:pt x="2284655" y="478564"/>
                  </a:lnTo>
                  <a:lnTo>
                    <a:pt x="2296492" y="478564"/>
                  </a:lnTo>
                  <a:lnTo>
                    <a:pt x="2308330" y="478564"/>
                  </a:lnTo>
                  <a:lnTo>
                    <a:pt x="2320168" y="478564"/>
                  </a:lnTo>
                  <a:lnTo>
                    <a:pt x="2332005" y="478564"/>
                  </a:lnTo>
                  <a:lnTo>
                    <a:pt x="2343843" y="478564"/>
                  </a:lnTo>
                  <a:lnTo>
                    <a:pt x="2343843" y="478564"/>
                  </a:lnTo>
                  <a:lnTo>
                    <a:pt x="2355680" y="478564"/>
                  </a:lnTo>
                  <a:lnTo>
                    <a:pt x="2367518" y="478564"/>
                  </a:lnTo>
                  <a:lnTo>
                    <a:pt x="2379356" y="478564"/>
                  </a:lnTo>
                  <a:lnTo>
                    <a:pt x="2391193" y="478564"/>
                  </a:lnTo>
                  <a:lnTo>
                    <a:pt x="2403031" y="478564"/>
                  </a:lnTo>
                  <a:lnTo>
                    <a:pt x="2414868" y="478564"/>
                  </a:lnTo>
                  <a:lnTo>
                    <a:pt x="2426706" y="478564"/>
                  </a:lnTo>
                  <a:lnTo>
                    <a:pt x="2438544" y="478564"/>
                  </a:lnTo>
                  <a:lnTo>
                    <a:pt x="2450381" y="478564"/>
                  </a:lnTo>
                  <a:lnTo>
                    <a:pt x="2462219" y="478564"/>
                  </a:lnTo>
                  <a:lnTo>
                    <a:pt x="2474056" y="478564"/>
                  </a:lnTo>
                  <a:lnTo>
                    <a:pt x="2485894" y="478564"/>
                  </a:lnTo>
                  <a:lnTo>
                    <a:pt x="2497732" y="478564"/>
                  </a:lnTo>
                  <a:lnTo>
                    <a:pt x="2509569" y="478564"/>
                  </a:lnTo>
                  <a:lnTo>
                    <a:pt x="2521407" y="478564"/>
                  </a:lnTo>
                  <a:lnTo>
                    <a:pt x="2533244" y="478564"/>
                  </a:lnTo>
                  <a:lnTo>
                    <a:pt x="2545082" y="478564"/>
                  </a:lnTo>
                  <a:lnTo>
                    <a:pt x="2556919" y="478564"/>
                  </a:lnTo>
                  <a:lnTo>
                    <a:pt x="2568757" y="478564"/>
                  </a:lnTo>
                  <a:lnTo>
                    <a:pt x="2580595" y="478564"/>
                  </a:lnTo>
                  <a:lnTo>
                    <a:pt x="2592432" y="478564"/>
                  </a:lnTo>
                  <a:lnTo>
                    <a:pt x="2604270" y="478564"/>
                  </a:lnTo>
                  <a:lnTo>
                    <a:pt x="2616107" y="478564"/>
                  </a:lnTo>
                  <a:lnTo>
                    <a:pt x="2627945" y="478564"/>
                  </a:lnTo>
                  <a:lnTo>
                    <a:pt x="2639783" y="478564"/>
                  </a:lnTo>
                  <a:lnTo>
                    <a:pt x="2651620" y="478564"/>
                  </a:lnTo>
                  <a:lnTo>
                    <a:pt x="2663458" y="478564"/>
                  </a:lnTo>
                  <a:lnTo>
                    <a:pt x="2675295" y="478564"/>
                  </a:lnTo>
                  <a:lnTo>
                    <a:pt x="2687133" y="478564"/>
                  </a:lnTo>
                  <a:lnTo>
                    <a:pt x="2698971" y="478564"/>
                  </a:lnTo>
                  <a:lnTo>
                    <a:pt x="2710808" y="478564"/>
                  </a:lnTo>
                  <a:lnTo>
                    <a:pt x="2722646" y="478564"/>
                  </a:lnTo>
                  <a:lnTo>
                    <a:pt x="2734483" y="478564"/>
                  </a:lnTo>
                  <a:lnTo>
                    <a:pt x="2746321" y="478564"/>
                  </a:lnTo>
                  <a:lnTo>
                    <a:pt x="2758159" y="478564"/>
                  </a:lnTo>
                  <a:lnTo>
                    <a:pt x="2769996" y="478564"/>
                  </a:lnTo>
                  <a:lnTo>
                    <a:pt x="2781834" y="478564"/>
                  </a:lnTo>
                  <a:lnTo>
                    <a:pt x="2793671" y="478564"/>
                  </a:lnTo>
                  <a:lnTo>
                    <a:pt x="2805509" y="478564"/>
                  </a:lnTo>
                  <a:lnTo>
                    <a:pt x="2817347" y="478564"/>
                  </a:lnTo>
                  <a:lnTo>
                    <a:pt x="2829184" y="478564"/>
                  </a:lnTo>
                  <a:lnTo>
                    <a:pt x="2841022" y="478564"/>
                  </a:lnTo>
                  <a:lnTo>
                    <a:pt x="2852859" y="478564"/>
                  </a:lnTo>
                  <a:lnTo>
                    <a:pt x="2864697" y="478564"/>
                  </a:lnTo>
                  <a:lnTo>
                    <a:pt x="2876534" y="478564"/>
                  </a:lnTo>
                  <a:lnTo>
                    <a:pt x="2888372" y="478564"/>
                  </a:lnTo>
                  <a:lnTo>
                    <a:pt x="2900210" y="478564"/>
                  </a:lnTo>
                  <a:lnTo>
                    <a:pt x="2912047" y="478564"/>
                  </a:lnTo>
                  <a:lnTo>
                    <a:pt x="2923885" y="478564"/>
                  </a:lnTo>
                  <a:lnTo>
                    <a:pt x="2935722" y="478564"/>
                  </a:lnTo>
                  <a:lnTo>
                    <a:pt x="2947560" y="478564"/>
                  </a:lnTo>
                  <a:lnTo>
                    <a:pt x="2959398" y="478564"/>
                  </a:lnTo>
                  <a:lnTo>
                    <a:pt x="2971235" y="478564"/>
                  </a:lnTo>
                  <a:lnTo>
                    <a:pt x="2983073" y="478564"/>
                  </a:lnTo>
                  <a:lnTo>
                    <a:pt x="2994910" y="478564"/>
                  </a:lnTo>
                  <a:lnTo>
                    <a:pt x="3006748" y="478564"/>
                  </a:lnTo>
                  <a:lnTo>
                    <a:pt x="3018586" y="478564"/>
                  </a:lnTo>
                  <a:lnTo>
                    <a:pt x="3030423" y="478564"/>
                  </a:lnTo>
                  <a:lnTo>
                    <a:pt x="3042261" y="478564"/>
                  </a:lnTo>
                  <a:lnTo>
                    <a:pt x="3054098" y="478564"/>
                  </a:lnTo>
                  <a:lnTo>
                    <a:pt x="3065936" y="478564"/>
                  </a:lnTo>
                  <a:lnTo>
                    <a:pt x="3077774" y="478564"/>
                  </a:lnTo>
                  <a:lnTo>
                    <a:pt x="3089611" y="478564"/>
                  </a:lnTo>
                  <a:lnTo>
                    <a:pt x="3101449" y="478564"/>
                  </a:lnTo>
                  <a:lnTo>
                    <a:pt x="3113286" y="478564"/>
                  </a:lnTo>
                  <a:lnTo>
                    <a:pt x="3125124" y="478564"/>
                  </a:lnTo>
                  <a:lnTo>
                    <a:pt x="3136962" y="478564"/>
                  </a:lnTo>
                  <a:lnTo>
                    <a:pt x="3148799" y="478564"/>
                  </a:lnTo>
                  <a:lnTo>
                    <a:pt x="3160637" y="478564"/>
                  </a:lnTo>
                  <a:lnTo>
                    <a:pt x="3172474" y="478564"/>
                  </a:lnTo>
                  <a:lnTo>
                    <a:pt x="3184312" y="478564"/>
                  </a:lnTo>
                  <a:lnTo>
                    <a:pt x="3196149" y="478564"/>
                  </a:lnTo>
                  <a:lnTo>
                    <a:pt x="3207987" y="478564"/>
                  </a:lnTo>
                  <a:lnTo>
                    <a:pt x="3219825" y="478564"/>
                  </a:lnTo>
                  <a:lnTo>
                    <a:pt x="3231662" y="478564"/>
                  </a:lnTo>
                  <a:lnTo>
                    <a:pt x="3243500" y="478564"/>
                  </a:lnTo>
                  <a:lnTo>
                    <a:pt x="3255337" y="478564"/>
                  </a:lnTo>
                  <a:lnTo>
                    <a:pt x="3267175" y="478564"/>
                  </a:lnTo>
                  <a:lnTo>
                    <a:pt x="3279013" y="478564"/>
                  </a:lnTo>
                  <a:lnTo>
                    <a:pt x="3290850" y="478564"/>
                  </a:lnTo>
                  <a:lnTo>
                    <a:pt x="3302688" y="478564"/>
                  </a:lnTo>
                  <a:lnTo>
                    <a:pt x="3314525" y="478564"/>
                  </a:lnTo>
                  <a:lnTo>
                    <a:pt x="3326363" y="478564"/>
                  </a:lnTo>
                  <a:lnTo>
                    <a:pt x="3338201" y="478564"/>
                  </a:lnTo>
                  <a:lnTo>
                    <a:pt x="3350038" y="478564"/>
                  </a:lnTo>
                  <a:lnTo>
                    <a:pt x="3361876" y="478564"/>
                  </a:lnTo>
                  <a:lnTo>
                    <a:pt x="3373713" y="478564"/>
                  </a:lnTo>
                  <a:lnTo>
                    <a:pt x="3385551" y="478564"/>
                  </a:lnTo>
                  <a:lnTo>
                    <a:pt x="3397389" y="478564"/>
                  </a:lnTo>
                  <a:lnTo>
                    <a:pt x="3409226" y="478564"/>
                  </a:lnTo>
                  <a:lnTo>
                    <a:pt x="3421064" y="478564"/>
                  </a:lnTo>
                  <a:lnTo>
                    <a:pt x="3432901" y="478564"/>
                  </a:lnTo>
                  <a:lnTo>
                    <a:pt x="3444739" y="478564"/>
                  </a:lnTo>
                  <a:lnTo>
                    <a:pt x="3456576" y="478564"/>
                  </a:lnTo>
                  <a:lnTo>
                    <a:pt x="3468414" y="478564"/>
                  </a:lnTo>
                  <a:lnTo>
                    <a:pt x="3480252" y="478564"/>
                  </a:lnTo>
                  <a:lnTo>
                    <a:pt x="3492089" y="478564"/>
                  </a:lnTo>
                  <a:lnTo>
                    <a:pt x="3503927" y="478564"/>
                  </a:lnTo>
                  <a:lnTo>
                    <a:pt x="3515764" y="478564"/>
                  </a:lnTo>
                  <a:lnTo>
                    <a:pt x="3515764" y="478403"/>
                  </a:lnTo>
                  <a:lnTo>
                    <a:pt x="3527602" y="478375"/>
                  </a:lnTo>
                  <a:lnTo>
                    <a:pt x="3539440" y="478342"/>
                  </a:lnTo>
                  <a:lnTo>
                    <a:pt x="3551277" y="478303"/>
                  </a:lnTo>
                  <a:lnTo>
                    <a:pt x="3563115" y="478258"/>
                  </a:lnTo>
                  <a:lnTo>
                    <a:pt x="3574952" y="478204"/>
                  </a:lnTo>
                  <a:lnTo>
                    <a:pt x="3586790" y="478141"/>
                  </a:lnTo>
                  <a:lnTo>
                    <a:pt x="3598628" y="478067"/>
                  </a:lnTo>
                  <a:lnTo>
                    <a:pt x="3610465" y="477980"/>
                  </a:lnTo>
                  <a:lnTo>
                    <a:pt x="3622303" y="477877"/>
                  </a:lnTo>
                  <a:lnTo>
                    <a:pt x="3634140" y="477757"/>
                  </a:lnTo>
                  <a:lnTo>
                    <a:pt x="3645978" y="477616"/>
                  </a:lnTo>
                  <a:lnTo>
                    <a:pt x="3657816" y="477450"/>
                  </a:lnTo>
                  <a:lnTo>
                    <a:pt x="3669653" y="477255"/>
                  </a:lnTo>
                  <a:lnTo>
                    <a:pt x="3681491" y="477026"/>
                  </a:lnTo>
                  <a:lnTo>
                    <a:pt x="3693328" y="476757"/>
                  </a:lnTo>
                  <a:lnTo>
                    <a:pt x="3705166" y="476442"/>
                  </a:lnTo>
                  <a:lnTo>
                    <a:pt x="3717004" y="476071"/>
                  </a:lnTo>
                  <a:lnTo>
                    <a:pt x="3728841" y="475637"/>
                  </a:lnTo>
                  <a:lnTo>
                    <a:pt x="3740679" y="475127"/>
                  </a:lnTo>
                  <a:lnTo>
                    <a:pt x="3752516" y="474529"/>
                  </a:lnTo>
                  <a:lnTo>
                    <a:pt x="3764354" y="473828"/>
                  </a:lnTo>
                  <a:lnTo>
                    <a:pt x="3776191" y="473007"/>
                  </a:lnTo>
                  <a:lnTo>
                    <a:pt x="3788029" y="472046"/>
                  </a:lnTo>
                  <a:lnTo>
                    <a:pt x="3799867" y="470921"/>
                  </a:lnTo>
                  <a:lnTo>
                    <a:pt x="3811704" y="469605"/>
                  </a:lnTo>
                  <a:lnTo>
                    <a:pt x="3823542" y="468068"/>
                  </a:lnTo>
                  <a:lnTo>
                    <a:pt x="3835379" y="466274"/>
                  </a:lnTo>
                  <a:lnTo>
                    <a:pt x="3847217" y="464183"/>
                  </a:lnTo>
                  <a:lnTo>
                    <a:pt x="3859055" y="461750"/>
                  </a:lnTo>
                  <a:lnTo>
                    <a:pt x="3870892" y="458921"/>
                  </a:lnTo>
                  <a:lnTo>
                    <a:pt x="3882730" y="455641"/>
                  </a:lnTo>
                  <a:lnTo>
                    <a:pt x="3894567" y="451844"/>
                  </a:lnTo>
                  <a:lnTo>
                    <a:pt x="3906405" y="447462"/>
                  </a:lnTo>
                  <a:lnTo>
                    <a:pt x="3918243" y="442418"/>
                  </a:lnTo>
                  <a:lnTo>
                    <a:pt x="3930080" y="436633"/>
                  </a:lnTo>
                  <a:lnTo>
                    <a:pt x="3941918" y="430024"/>
                  </a:lnTo>
                  <a:lnTo>
                    <a:pt x="3953755" y="422506"/>
                  </a:lnTo>
                  <a:lnTo>
                    <a:pt x="3965593" y="413999"/>
                  </a:lnTo>
                  <a:lnTo>
                    <a:pt x="3977431" y="404428"/>
                  </a:lnTo>
                  <a:lnTo>
                    <a:pt x="3989268" y="393728"/>
                  </a:lnTo>
                  <a:lnTo>
                    <a:pt x="4001106" y="381854"/>
                  </a:lnTo>
                  <a:lnTo>
                    <a:pt x="4012943" y="368780"/>
                  </a:lnTo>
                  <a:lnTo>
                    <a:pt x="4024781" y="354513"/>
                  </a:lnTo>
                  <a:lnTo>
                    <a:pt x="4036619" y="339093"/>
                  </a:lnTo>
                  <a:lnTo>
                    <a:pt x="4048456" y="322599"/>
                  </a:lnTo>
                  <a:lnTo>
                    <a:pt x="4060294" y="305151"/>
                  </a:lnTo>
                  <a:lnTo>
                    <a:pt x="4072131" y="286910"/>
                  </a:lnTo>
                  <a:lnTo>
                    <a:pt x="4083969" y="268074"/>
                  </a:lnTo>
                  <a:lnTo>
                    <a:pt x="4095806" y="248867"/>
                  </a:lnTo>
                  <a:lnTo>
                    <a:pt x="4107644" y="229536"/>
                  </a:lnTo>
                  <a:lnTo>
                    <a:pt x="4119482" y="210329"/>
                  </a:lnTo>
                  <a:lnTo>
                    <a:pt x="4131319" y="191493"/>
                  </a:lnTo>
                  <a:lnTo>
                    <a:pt x="4143157" y="173252"/>
                  </a:lnTo>
                  <a:lnTo>
                    <a:pt x="4154994" y="155804"/>
                  </a:lnTo>
                  <a:lnTo>
                    <a:pt x="4166832" y="139310"/>
                  </a:lnTo>
                  <a:lnTo>
                    <a:pt x="4178670" y="123890"/>
                  </a:lnTo>
                  <a:lnTo>
                    <a:pt x="4190507" y="109623"/>
                  </a:lnTo>
                  <a:lnTo>
                    <a:pt x="4202345" y="96549"/>
                  </a:lnTo>
                  <a:lnTo>
                    <a:pt x="4214182" y="84675"/>
                  </a:lnTo>
                  <a:lnTo>
                    <a:pt x="4226020" y="73975"/>
                  </a:lnTo>
                  <a:lnTo>
                    <a:pt x="4237858" y="64404"/>
                  </a:lnTo>
                  <a:lnTo>
                    <a:pt x="4249695" y="55897"/>
                  </a:lnTo>
                  <a:lnTo>
                    <a:pt x="4261533" y="48379"/>
                  </a:lnTo>
                  <a:lnTo>
                    <a:pt x="4273370" y="41770"/>
                  </a:lnTo>
                  <a:lnTo>
                    <a:pt x="4285208" y="35985"/>
                  </a:lnTo>
                  <a:lnTo>
                    <a:pt x="4297046" y="30941"/>
                  </a:lnTo>
                  <a:lnTo>
                    <a:pt x="4308883" y="26559"/>
                  </a:lnTo>
                  <a:lnTo>
                    <a:pt x="4320721" y="22762"/>
                  </a:lnTo>
                  <a:lnTo>
                    <a:pt x="4332558" y="19482"/>
                  </a:lnTo>
                  <a:lnTo>
                    <a:pt x="4344396" y="16653"/>
                  </a:lnTo>
                  <a:lnTo>
                    <a:pt x="4356234" y="14220"/>
                  </a:lnTo>
                  <a:lnTo>
                    <a:pt x="4368071" y="12129"/>
                  </a:lnTo>
                  <a:lnTo>
                    <a:pt x="4379909" y="10335"/>
                  </a:lnTo>
                  <a:lnTo>
                    <a:pt x="4391746" y="8798"/>
                  </a:lnTo>
                  <a:lnTo>
                    <a:pt x="4403584" y="7482"/>
                  </a:lnTo>
                  <a:lnTo>
                    <a:pt x="4415421" y="6357"/>
                  </a:lnTo>
                  <a:lnTo>
                    <a:pt x="4427259" y="5396"/>
                  </a:lnTo>
                  <a:lnTo>
                    <a:pt x="4439097" y="4575"/>
                  </a:lnTo>
                  <a:lnTo>
                    <a:pt x="4450934" y="3874"/>
                  </a:lnTo>
                  <a:lnTo>
                    <a:pt x="4462772" y="3276"/>
                  </a:lnTo>
                  <a:lnTo>
                    <a:pt x="4474609" y="2766"/>
                  </a:lnTo>
                  <a:lnTo>
                    <a:pt x="4486447" y="2332"/>
                  </a:lnTo>
                  <a:lnTo>
                    <a:pt x="4498285" y="1961"/>
                  </a:lnTo>
                  <a:lnTo>
                    <a:pt x="4510122" y="1646"/>
                  </a:lnTo>
                  <a:lnTo>
                    <a:pt x="4521960" y="1377"/>
                  </a:lnTo>
                  <a:lnTo>
                    <a:pt x="4533797" y="1148"/>
                  </a:lnTo>
                  <a:lnTo>
                    <a:pt x="4545635" y="953"/>
                  </a:lnTo>
                  <a:lnTo>
                    <a:pt x="4557473" y="787"/>
                  </a:lnTo>
                  <a:lnTo>
                    <a:pt x="4569310" y="646"/>
                  </a:lnTo>
                  <a:lnTo>
                    <a:pt x="4581148" y="526"/>
                  </a:lnTo>
                  <a:lnTo>
                    <a:pt x="4592985" y="423"/>
                  </a:lnTo>
                  <a:lnTo>
                    <a:pt x="4604823" y="336"/>
                  </a:lnTo>
                  <a:lnTo>
                    <a:pt x="4616661" y="262"/>
                  </a:lnTo>
                  <a:lnTo>
                    <a:pt x="4628498" y="199"/>
                  </a:lnTo>
                  <a:lnTo>
                    <a:pt x="4640336" y="145"/>
                  </a:lnTo>
                  <a:lnTo>
                    <a:pt x="4652173" y="100"/>
                  </a:lnTo>
                  <a:lnTo>
                    <a:pt x="4664011" y="61"/>
                  </a:lnTo>
                  <a:lnTo>
                    <a:pt x="4675849" y="28"/>
                  </a:lnTo>
                  <a:lnTo>
                    <a:pt x="4687686" y="0"/>
                  </a:lnTo>
                </a:path>
              </a:pathLst>
            </a:custGeom>
            <a:ln w="40651" cap="flat">
              <a:solidFill>
                <a:srgbClr val="53B400">
                  <a:alpha val="100000"/>
                </a:srgbClr>
              </a:solidFill>
              <a:prstDash val="solid"/>
              <a:round/>
            </a:ln>
          </p:spPr>
          <p:txBody>
            <a:bodyPr/>
            <a:lstStyle/>
            <a:p/>
          </p:txBody>
        </p:sp>
        <p:sp>
          <p:nvSpPr>
            <p:cNvPr id="32" name="pl32"/>
            <p:cNvSpPr/>
            <p:nvPr/>
          </p:nvSpPr>
          <p:spPr>
            <a:xfrm>
              <a:off x="2482351" y="3771824"/>
              <a:ext cx="4687686" cy="957129"/>
            </a:xfrm>
            <a:custGeom>
              <a:avLst/>
              <a:pathLst>
                <a:path w="4687686" h="957129">
                  <a:moveTo>
                    <a:pt x="0" y="957129"/>
                  </a:moveTo>
                  <a:lnTo>
                    <a:pt x="11837" y="957072"/>
                  </a:lnTo>
                  <a:lnTo>
                    <a:pt x="23675" y="957006"/>
                  </a:lnTo>
                  <a:lnTo>
                    <a:pt x="35512" y="956928"/>
                  </a:lnTo>
                  <a:lnTo>
                    <a:pt x="47350" y="956837"/>
                  </a:lnTo>
                  <a:lnTo>
                    <a:pt x="59187" y="956730"/>
                  </a:lnTo>
                  <a:lnTo>
                    <a:pt x="71025" y="956603"/>
                  </a:lnTo>
                  <a:lnTo>
                    <a:pt x="82863" y="956455"/>
                  </a:lnTo>
                  <a:lnTo>
                    <a:pt x="94700" y="956281"/>
                  </a:lnTo>
                  <a:lnTo>
                    <a:pt x="106538" y="956076"/>
                  </a:lnTo>
                  <a:lnTo>
                    <a:pt x="118375" y="955836"/>
                  </a:lnTo>
                  <a:lnTo>
                    <a:pt x="130213" y="955553"/>
                  </a:lnTo>
                  <a:lnTo>
                    <a:pt x="142051" y="955221"/>
                  </a:lnTo>
                  <a:lnTo>
                    <a:pt x="153888" y="954831"/>
                  </a:lnTo>
                  <a:lnTo>
                    <a:pt x="165726" y="954373"/>
                  </a:lnTo>
                  <a:lnTo>
                    <a:pt x="177563" y="953836"/>
                  </a:lnTo>
                  <a:lnTo>
                    <a:pt x="189401" y="953205"/>
                  </a:lnTo>
                  <a:lnTo>
                    <a:pt x="201239" y="952464"/>
                  </a:lnTo>
                  <a:lnTo>
                    <a:pt x="213076" y="951595"/>
                  </a:lnTo>
                  <a:lnTo>
                    <a:pt x="224914" y="950575"/>
                  </a:lnTo>
                  <a:lnTo>
                    <a:pt x="236751" y="949380"/>
                  </a:lnTo>
                  <a:lnTo>
                    <a:pt x="248589" y="947978"/>
                  </a:lnTo>
                  <a:lnTo>
                    <a:pt x="260427" y="946336"/>
                  </a:lnTo>
                  <a:lnTo>
                    <a:pt x="272264" y="944413"/>
                  </a:lnTo>
                  <a:lnTo>
                    <a:pt x="284102" y="942163"/>
                  </a:lnTo>
                  <a:lnTo>
                    <a:pt x="295939" y="939532"/>
                  </a:lnTo>
                  <a:lnTo>
                    <a:pt x="307777" y="936458"/>
                  </a:lnTo>
                  <a:lnTo>
                    <a:pt x="319614" y="932870"/>
                  </a:lnTo>
                  <a:lnTo>
                    <a:pt x="331452" y="928688"/>
                  </a:lnTo>
                  <a:lnTo>
                    <a:pt x="343290" y="923821"/>
                  </a:lnTo>
                  <a:lnTo>
                    <a:pt x="355127" y="918164"/>
                  </a:lnTo>
                  <a:lnTo>
                    <a:pt x="366965" y="911603"/>
                  </a:lnTo>
                  <a:lnTo>
                    <a:pt x="378802" y="904010"/>
                  </a:lnTo>
                  <a:lnTo>
                    <a:pt x="390640" y="895245"/>
                  </a:lnTo>
                  <a:lnTo>
                    <a:pt x="402478" y="885157"/>
                  </a:lnTo>
                  <a:lnTo>
                    <a:pt x="414315" y="873587"/>
                  </a:lnTo>
                  <a:lnTo>
                    <a:pt x="426153" y="860369"/>
                  </a:lnTo>
                  <a:lnTo>
                    <a:pt x="437990" y="845334"/>
                  </a:lnTo>
                  <a:lnTo>
                    <a:pt x="449828" y="828320"/>
                  </a:lnTo>
                  <a:lnTo>
                    <a:pt x="461666" y="809178"/>
                  </a:lnTo>
                  <a:lnTo>
                    <a:pt x="473503" y="787778"/>
                  </a:lnTo>
                  <a:lnTo>
                    <a:pt x="485341" y="764029"/>
                  </a:lnTo>
                  <a:lnTo>
                    <a:pt x="497178" y="737881"/>
                  </a:lnTo>
                  <a:lnTo>
                    <a:pt x="509016" y="709347"/>
                  </a:lnTo>
                  <a:lnTo>
                    <a:pt x="520854" y="678507"/>
                  </a:lnTo>
                  <a:lnTo>
                    <a:pt x="532691" y="645519"/>
                  </a:lnTo>
                  <a:lnTo>
                    <a:pt x="544529" y="610623"/>
                  </a:lnTo>
                  <a:lnTo>
                    <a:pt x="556366" y="574142"/>
                  </a:lnTo>
                  <a:lnTo>
                    <a:pt x="568204" y="536469"/>
                  </a:lnTo>
                  <a:lnTo>
                    <a:pt x="580042" y="498056"/>
                  </a:lnTo>
                  <a:lnTo>
                    <a:pt x="591879" y="459393"/>
                  </a:lnTo>
                  <a:lnTo>
                    <a:pt x="603717" y="420980"/>
                  </a:lnTo>
                  <a:lnTo>
                    <a:pt x="615554" y="383307"/>
                  </a:lnTo>
                  <a:lnTo>
                    <a:pt x="627392" y="346826"/>
                  </a:lnTo>
                  <a:lnTo>
                    <a:pt x="639229" y="311931"/>
                  </a:lnTo>
                  <a:lnTo>
                    <a:pt x="651067" y="278942"/>
                  </a:lnTo>
                  <a:lnTo>
                    <a:pt x="662905" y="248102"/>
                  </a:lnTo>
                  <a:lnTo>
                    <a:pt x="674742" y="219568"/>
                  </a:lnTo>
                  <a:lnTo>
                    <a:pt x="686580" y="193420"/>
                  </a:lnTo>
                  <a:lnTo>
                    <a:pt x="698417" y="169671"/>
                  </a:lnTo>
                  <a:lnTo>
                    <a:pt x="710255" y="148272"/>
                  </a:lnTo>
                  <a:lnTo>
                    <a:pt x="722093" y="129129"/>
                  </a:lnTo>
                  <a:lnTo>
                    <a:pt x="733930" y="112115"/>
                  </a:lnTo>
                  <a:lnTo>
                    <a:pt x="745768" y="97080"/>
                  </a:lnTo>
                  <a:lnTo>
                    <a:pt x="757605" y="83862"/>
                  </a:lnTo>
                  <a:lnTo>
                    <a:pt x="769443" y="72292"/>
                  </a:lnTo>
                  <a:lnTo>
                    <a:pt x="781281" y="62204"/>
                  </a:lnTo>
                  <a:lnTo>
                    <a:pt x="793118" y="53439"/>
                  </a:lnTo>
                  <a:lnTo>
                    <a:pt x="804956" y="45846"/>
                  </a:lnTo>
                  <a:lnTo>
                    <a:pt x="816793" y="39285"/>
                  </a:lnTo>
                  <a:lnTo>
                    <a:pt x="828631" y="33628"/>
                  </a:lnTo>
                  <a:lnTo>
                    <a:pt x="840469" y="28761"/>
                  </a:lnTo>
                  <a:lnTo>
                    <a:pt x="852306" y="24579"/>
                  </a:lnTo>
                  <a:lnTo>
                    <a:pt x="864144" y="20991"/>
                  </a:lnTo>
                  <a:lnTo>
                    <a:pt x="875981" y="17917"/>
                  </a:lnTo>
                  <a:lnTo>
                    <a:pt x="887819" y="15286"/>
                  </a:lnTo>
                  <a:lnTo>
                    <a:pt x="899657" y="13036"/>
                  </a:lnTo>
                  <a:lnTo>
                    <a:pt x="911494" y="11113"/>
                  </a:lnTo>
                  <a:lnTo>
                    <a:pt x="923332" y="9471"/>
                  </a:lnTo>
                  <a:lnTo>
                    <a:pt x="935169" y="8069"/>
                  </a:lnTo>
                  <a:lnTo>
                    <a:pt x="947007" y="6874"/>
                  </a:lnTo>
                  <a:lnTo>
                    <a:pt x="958844" y="5854"/>
                  </a:lnTo>
                  <a:lnTo>
                    <a:pt x="970682" y="4985"/>
                  </a:lnTo>
                  <a:lnTo>
                    <a:pt x="982520" y="4244"/>
                  </a:lnTo>
                  <a:lnTo>
                    <a:pt x="994357" y="3613"/>
                  </a:lnTo>
                  <a:lnTo>
                    <a:pt x="1006195" y="3076"/>
                  </a:lnTo>
                  <a:lnTo>
                    <a:pt x="1018032" y="2618"/>
                  </a:lnTo>
                  <a:lnTo>
                    <a:pt x="1029870" y="2228"/>
                  </a:lnTo>
                  <a:lnTo>
                    <a:pt x="1041708" y="1896"/>
                  </a:lnTo>
                  <a:lnTo>
                    <a:pt x="1053545" y="1614"/>
                  </a:lnTo>
                  <a:lnTo>
                    <a:pt x="1065383" y="1373"/>
                  </a:lnTo>
                  <a:lnTo>
                    <a:pt x="1077220" y="1168"/>
                  </a:lnTo>
                  <a:lnTo>
                    <a:pt x="1089058" y="994"/>
                  </a:lnTo>
                  <a:lnTo>
                    <a:pt x="1100896" y="846"/>
                  </a:lnTo>
                  <a:lnTo>
                    <a:pt x="1112733" y="720"/>
                  </a:lnTo>
                  <a:lnTo>
                    <a:pt x="1124571" y="612"/>
                  </a:lnTo>
                  <a:lnTo>
                    <a:pt x="1136408" y="521"/>
                  </a:lnTo>
                  <a:lnTo>
                    <a:pt x="1148246" y="443"/>
                  </a:lnTo>
                  <a:lnTo>
                    <a:pt x="1160084" y="377"/>
                  </a:lnTo>
                  <a:lnTo>
                    <a:pt x="1171921" y="321"/>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321"/>
                  </a:lnTo>
                  <a:lnTo>
                    <a:pt x="3527602" y="377"/>
                  </a:lnTo>
                  <a:lnTo>
                    <a:pt x="3539440" y="443"/>
                  </a:lnTo>
                  <a:lnTo>
                    <a:pt x="3551277" y="521"/>
                  </a:lnTo>
                  <a:lnTo>
                    <a:pt x="3563115" y="612"/>
                  </a:lnTo>
                  <a:lnTo>
                    <a:pt x="3574952" y="720"/>
                  </a:lnTo>
                  <a:lnTo>
                    <a:pt x="3586790" y="846"/>
                  </a:lnTo>
                  <a:lnTo>
                    <a:pt x="3598628" y="994"/>
                  </a:lnTo>
                  <a:lnTo>
                    <a:pt x="3610465" y="1168"/>
                  </a:lnTo>
                  <a:lnTo>
                    <a:pt x="3622303" y="1373"/>
                  </a:lnTo>
                  <a:lnTo>
                    <a:pt x="3634140" y="1614"/>
                  </a:lnTo>
                  <a:lnTo>
                    <a:pt x="3645978" y="1896"/>
                  </a:lnTo>
                  <a:lnTo>
                    <a:pt x="3657816" y="2228"/>
                  </a:lnTo>
                  <a:lnTo>
                    <a:pt x="3669653" y="2618"/>
                  </a:lnTo>
                  <a:lnTo>
                    <a:pt x="3681491" y="3076"/>
                  </a:lnTo>
                  <a:lnTo>
                    <a:pt x="3693328" y="3613"/>
                  </a:lnTo>
                  <a:lnTo>
                    <a:pt x="3705166" y="4244"/>
                  </a:lnTo>
                  <a:lnTo>
                    <a:pt x="3717004" y="4985"/>
                  </a:lnTo>
                  <a:lnTo>
                    <a:pt x="3728841" y="5854"/>
                  </a:lnTo>
                  <a:lnTo>
                    <a:pt x="3740679" y="6874"/>
                  </a:lnTo>
                  <a:lnTo>
                    <a:pt x="3752516" y="8069"/>
                  </a:lnTo>
                  <a:lnTo>
                    <a:pt x="3764354" y="9471"/>
                  </a:lnTo>
                  <a:lnTo>
                    <a:pt x="3776191" y="11113"/>
                  </a:lnTo>
                  <a:lnTo>
                    <a:pt x="3788029" y="13036"/>
                  </a:lnTo>
                  <a:lnTo>
                    <a:pt x="3799867" y="15286"/>
                  </a:lnTo>
                  <a:lnTo>
                    <a:pt x="3811704" y="17917"/>
                  </a:lnTo>
                  <a:lnTo>
                    <a:pt x="3823542" y="20991"/>
                  </a:lnTo>
                  <a:lnTo>
                    <a:pt x="3835379" y="24579"/>
                  </a:lnTo>
                  <a:lnTo>
                    <a:pt x="3847217" y="28761"/>
                  </a:lnTo>
                  <a:lnTo>
                    <a:pt x="3859055" y="33628"/>
                  </a:lnTo>
                  <a:lnTo>
                    <a:pt x="3870892" y="39285"/>
                  </a:lnTo>
                  <a:lnTo>
                    <a:pt x="3882730" y="45846"/>
                  </a:lnTo>
                  <a:lnTo>
                    <a:pt x="3894567" y="53439"/>
                  </a:lnTo>
                  <a:lnTo>
                    <a:pt x="3906405" y="62204"/>
                  </a:lnTo>
                  <a:lnTo>
                    <a:pt x="3918243" y="72292"/>
                  </a:lnTo>
                  <a:lnTo>
                    <a:pt x="3930080" y="83862"/>
                  </a:lnTo>
                  <a:lnTo>
                    <a:pt x="3941918" y="97080"/>
                  </a:lnTo>
                  <a:lnTo>
                    <a:pt x="3953755" y="112115"/>
                  </a:lnTo>
                  <a:lnTo>
                    <a:pt x="3965593" y="129129"/>
                  </a:lnTo>
                  <a:lnTo>
                    <a:pt x="3977431" y="148272"/>
                  </a:lnTo>
                  <a:lnTo>
                    <a:pt x="3989268" y="169671"/>
                  </a:lnTo>
                  <a:lnTo>
                    <a:pt x="4001106" y="193420"/>
                  </a:lnTo>
                  <a:lnTo>
                    <a:pt x="4012943" y="219568"/>
                  </a:lnTo>
                  <a:lnTo>
                    <a:pt x="4024781" y="248102"/>
                  </a:lnTo>
                  <a:lnTo>
                    <a:pt x="4036619" y="278942"/>
                  </a:lnTo>
                  <a:lnTo>
                    <a:pt x="4048456" y="311931"/>
                  </a:lnTo>
                  <a:lnTo>
                    <a:pt x="4060294" y="346826"/>
                  </a:lnTo>
                  <a:lnTo>
                    <a:pt x="4072131" y="383307"/>
                  </a:lnTo>
                  <a:lnTo>
                    <a:pt x="4083969" y="420980"/>
                  </a:lnTo>
                  <a:lnTo>
                    <a:pt x="4095806" y="459393"/>
                  </a:lnTo>
                  <a:lnTo>
                    <a:pt x="4107644" y="498056"/>
                  </a:lnTo>
                  <a:lnTo>
                    <a:pt x="4119482" y="536469"/>
                  </a:lnTo>
                  <a:lnTo>
                    <a:pt x="4131319" y="574142"/>
                  </a:lnTo>
                  <a:lnTo>
                    <a:pt x="4143157" y="610623"/>
                  </a:lnTo>
                  <a:lnTo>
                    <a:pt x="4154994" y="645519"/>
                  </a:lnTo>
                  <a:lnTo>
                    <a:pt x="4166832" y="678507"/>
                  </a:lnTo>
                  <a:lnTo>
                    <a:pt x="4178670" y="709347"/>
                  </a:lnTo>
                  <a:lnTo>
                    <a:pt x="4190507" y="737881"/>
                  </a:lnTo>
                  <a:lnTo>
                    <a:pt x="4202345" y="764029"/>
                  </a:lnTo>
                  <a:lnTo>
                    <a:pt x="4214182" y="787778"/>
                  </a:lnTo>
                  <a:lnTo>
                    <a:pt x="4226020" y="809178"/>
                  </a:lnTo>
                  <a:lnTo>
                    <a:pt x="4237858" y="828320"/>
                  </a:lnTo>
                  <a:lnTo>
                    <a:pt x="4249695" y="845334"/>
                  </a:lnTo>
                  <a:lnTo>
                    <a:pt x="4261533" y="860369"/>
                  </a:lnTo>
                  <a:lnTo>
                    <a:pt x="4273370" y="873587"/>
                  </a:lnTo>
                  <a:lnTo>
                    <a:pt x="4285208" y="885157"/>
                  </a:lnTo>
                  <a:lnTo>
                    <a:pt x="4297046" y="895245"/>
                  </a:lnTo>
                  <a:lnTo>
                    <a:pt x="4308883" y="904010"/>
                  </a:lnTo>
                  <a:lnTo>
                    <a:pt x="4320721" y="911603"/>
                  </a:lnTo>
                  <a:lnTo>
                    <a:pt x="4332558" y="918164"/>
                  </a:lnTo>
                  <a:lnTo>
                    <a:pt x="4344396" y="923821"/>
                  </a:lnTo>
                  <a:lnTo>
                    <a:pt x="4356234" y="928688"/>
                  </a:lnTo>
                  <a:lnTo>
                    <a:pt x="4368071" y="932870"/>
                  </a:lnTo>
                  <a:lnTo>
                    <a:pt x="4379909" y="936458"/>
                  </a:lnTo>
                  <a:lnTo>
                    <a:pt x="4391746" y="939532"/>
                  </a:lnTo>
                  <a:lnTo>
                    <a:pt x="4403584" y="942163"/>
                  </a:lnTo>
                  <a:lnTo>
                    <a:pt x="4415421" y="944413"/>
                  </a:lnTo>
                  <a:lnTo>
                    <a:pt x="4427259" y="946336"/>
                  </a:lnTo>
                  <a:lnTo>
                    <a:pt x="4439097" y="947978"/>
                  </a:lnTo>
                  <a:lnTo>
                    <a:pt x="4450934" y="949380"/>
                  </a:lnTo>
                  <a:lnTo>
                    <a:pt x="4462772" y="950575"/>
                  </a:lnTo>
                  <a:lnTo>
                    <a:pt x="4474609" y="951595"/>
                  </a:lnTo>
                  <a:lnTo>
                    <a:pt x="4486447" y="952464"/>
                  </a:lnTo>
                  <a:lnTo>
                    <a:pt x="4498285" y="953205"/>
                  </a:lnTo>
                  <a:lnTo>
                    <a:pt x="4510122" y="953836"/>
                  </a:lnTo>
                  <a:lnTo>
                    <a:pt x="4521960" y="954373"/>
                  </a:lnTo>
                  <a:lnTo>
                    <a:pt x="4533797" y="954831"/>
                  </a:lnTo>
                  <a:lnTo>
                    <a:pt x="4545635" y="955221"/>
                  </a:lnTo>
                  <a:lnTo>
                    <a:pt x="4557473" y="955553"/>
                  </a:lnTo>
                  <a:lnTo>
                    <a:pt x="4569310" y="955836"/>
                  </a:lnTo>
                  <a:lnTo>
                    <a:pt x="4581148" y="956076"/>
                  </a:lnTo>
                  <a:lnTo>
                    <a:pt x="4592985" y="956281"/>
                  </a:lnTo>
                  <a:lnTo>
                    <a:pt x="4604823" y="956455"/>
                  </a:lnTo>
                  <a:lnTo>
                    <a:pt x="4616661" y="956603"/>
                  </a:lnTo>
                  <a:lnTo>
                    <a:pt x="4628498" y="956730"/>
                  </a:lnTo>
                  <a:lnTo>
                    <a:pt x="4640336" y="956837"/>
                  </a:lnTo>
                  <a:lnTo>
                    <a:pt x="4652173" y="956928"/>
                  </a:lnTo>
                  <a:lnTo>
                    <a:pt x="4664011" y="957006"/>
                  </a:lnTo>
                  <a:lnTo>
                    <a:pt x="4675849" y="957072"/>
                  </a:lnTo>
                  <a:lnTo>
                    <a:pt x="4687686" y="957129"/>
                  </a:lnTo>
                </a:path>
              </a:pathLst>
            </a:custGeom>
            <a:ln w="40651" cap="flat">
              <a:solidFill>
                <a:srgbClr val="00BA38">
                  <a:alpha val="100000"/>
                </a:srgbClr>
              </a:solidFill>
              <a:prstDash val="solid"/>
              <a:round/>
            </a:ln>
          </p:spPr>
          <p:txBody>
            <a:bodyPr/>
            <a:lstStyle/>
            <a:p/>
          </p:txBody>
        </p:sp>
        <p:sp>
          <p:nvSpPr>
            <p:cNvPr id="33" name="pl33"/>
            <p:cNvSpPr/>
            <p:nvPr/>
          </p:nvSpPr>
          <p:spPr>
            <a:xfrm>
              <a:off x="2482351" y="4489912"/>
              <a:ext cx="4687686" cy="718087"/>
            </a:xfrm>
            <a:custGeom>
              <a:avLst/>
              <a:pathLst>
                <a:path w="4687686" h="718087">
                  <a:moveTo>
                    <a:pt x="0" y="718087"/>
                  </a:moveTo>
                  <a:lnTo>
                    <a:pt x="11837" y="718087"/>
                  </a:lnTo>
                  <a:lnTo>
                    <a:pt x="23675" y="718087"/>
                  </a:lnTo>
                  <a:lnTo>
                    <a:pt x="35512" y="718087"/>
                  </a:lnTo>
                  <a:lnTo>
                    <a:pt x="47350" y="718087"/>
                  </a:lnTo>
                  <a:lnTo>
                    <a:pt x="59187" y="718087"/>
                  </a:lnTo>
                  <a:lnTo>
                    <a:pt x="71025" y="718087"/>
                  </a:lnTo>
                  <a:lnTo>
                    <a:pt x="82863" y="718087"/>
                  </a:lnTo>
                  <a:lnTo>
                    <a:pt x="94700" y="718087"/>
                  </a:lnTo>
                  <a:lnTo>
                    <a:pt x="106538" y="718087"/>
                  </a:lnTo>
                  <a:lnTo>
                    <a:pt x="118375" y="718087"/>
                  </a:lnTo>
                  <a:lnTo>
                    <a:pt x="130213" y="718087"/>
                  </a:lnTo>
                  <a:lnTo>
                    <a:pt x="142051" y="718087"/>
                  </a:lnTo>
                  <a:lnTo>
                    <a:pt x="153888" y="718087"/>
                  </a:lnTo>
                  <a:lnTo>
                    <a:pt x="165726" y="718087"/>
                  </a:lnTo>
                  <a:lnTo>
                    <a:pt x="177563" y="718087"/>
                  </a:lnTo>
                  <a:lnTo>
                    <a:pt x="189401" y="718087"/>
                  </a:lnTo>
                  <a:lnTo>
                    <a:pt x="201239" y="718087"/>
                  </a:lnTo>
                  <a:lnTo>
                    <a:pt x="213076" y="718087"/>
                  </a:lnTo>
                  <a:lnTo>
                    <a:pt x="224914" y="718087"/>
                  </a:lnTo>
                  <a:lnTo>
                    <a:pt x="236751" y="718087"/>
                  </a:lnTo>
                  <a:lnTo>
                    <a:pt x="248589" y="718087"/>
                  </a:lnTo>
                  <a:lnTo>
                    <a:pt x="260427" y="718087"/>
                  </a:lnTo>
                  <a:lnTo>
                    <a:pt x="272264" y="718087"/>
                  </a:lnTo>
                  <a:lnTo>
                    <a:pt x="284102" y="718087"/>
                  </a:lnTo>
                  <a:lnTo>
                    <a:pt x="295939" y="718087"/>
                  </a:lnTo>
                  <a:lnTo>
                    <a:pt x="307777" y="718087"/>
                  </a:lnTo>
                  <a:lnTo>
                    <a:pt x="319614" y="718087"/>
                  </a:lnTo>
                  <a:lnTo>
                    <a:pt x="331452" y="718087"/>
                  </a:lnTo>
                  <a:lnTo>
                    <a:pt x="343290" y="718087"/>
                  </a:lnTo>
                  <a:lnTo>
                    <a:pt x="355127" y="718087"/>
                  </a:lnTo>
                  <a:lnTo>
                    <a:pt x="366965" y="718087"/>
                  </a:lnTo>
                  <a:lnTo>
                    <a:pt x="378802" y="718087"/>
                  </a:lnTo>
                  <a:lnTo>
                    <a:pt x="390640" y="718087"/>
                  </a:lnTo>
                  <a:lnTo>
                    <a:pt x="402478" y="718087"/>
                  </a:lnTo>
                  <a:lnTo>
                    <a:pt x="414315" y="718087"/>
                  </a:lnTo>
                  <a:lnTo>
                    <a:pt x="426153" y="718087"/>
                  </a:lnTo>
                  <a:lnTo>
                    <a:pt x="437990" y="718087"/>
                  </a:lnTo>
                  <a:lnTo>
                    <a:pt x="449828" y="718087"/>
                  </a:lnTo>
                  <a:lnTo>
                    <a:pt x="461666" y="718087"/>
                  </a:lnTo>
                  <a:lnTo>
                    <a:pt x="473503" y="718087"/>
                  </a:lnTo>
                  <a:lnTo>
                    <a:pt x="485341" y="718087"/>
                  </a:lnTo>
                  <a:lnTo>
                    <a:pt x="497178" y="718087"/>
                  </a:lnTo>
                  <a:lnTo>
                    <a:pt x="509016" y="718087"/>
                  </a:lnTo>
                  <a:lnTo>
                    <a:pt x="520854" y="718087"/>
                  </a:lnTo>
                  <a:lnTo>
                    <a:pt x="532691" y="718087"/>
                  </a:lnTo>
                  <a:lnTo>
                    <a:pt x="544529" y="718087"/>
                  </a:lnTo>
                  <a:lnTo>
                    <a:pt x="556366" y="718087"/>
                  </a:lnTo>
                  <a:lnTo>
                    <a:pt x="568204" y="718087"/>
                  </a:lnTo>
                  <a:lnTo>
                    <a:pt x="580042" y="718087"/>
                  </a:lnTo>
                  <a:lnTo>
                    <a:pt x="591879" y="718087"/>
                  </a:lnTo>
                  <a:lnTo>
                    <a:pt x="603717" y="718087"/>
                  </a:lnTo>
                  <a:lnTo>
                    <a:pt x="615554" y="718087"/>
                  </a:lnTo>
                  <a:lnTo>
                    <a:pt x="627392" y="718087"/>
                  </a:lnTo>
                  <a:lnTo>
                    <a:pt x="639229" y="718087"/>
                  </a:lnTo>
                  <a:lnTo>
                    <a:pt x="651067" y="718087"/>
                  </a:lnTo>
                  <a:lnTo>
                    <a:pt x="662905" y="718087"/>
                  </a:lnTo>
                  <a:lnTo>
                    <a:pt x="674742" y="718087"/>
                  </a:lnTo>
                  <a:lnTo>
                    <a:pt x="686580" y="718087"/>
                  </a:lnTo>
                  <a:lnTo>
                    <a:pt x="698417" y="718087"/>
                  </a:lnTo>
                  <a:lnTo>
                    <a:pt x="710255" y="718087"/>
                  </a:lnTo>
                  <a:lnTo>
                    <a:pt x="722093" y="718087"/>
                  </a:lnTo>
                  <a:lnTo>
                    <a:pt x="733930" y="718087"/>
                  </a:lnTo>
                  <a:lnTo>
                    <a:pt x="745768" y="718087"/>
                  </a:lnTo>
                  <a:lnTo>
                    <a:pt x="757605" y="718087"/>
                  </a:lnTo>
                  <a:lnTo>
                    <a:pt x="769443" y="718087"/>
                  </a:lnTo>
                  <a:lnTo>
                    <a:pt x="781281" y="718087"/>
                  </a:lnTo>
                  <a:lnTo>
                    <a:pt x="793118" y="718087"/>
                  </a:lnTo>
                  <a:lnTo>
                    <a:pt x="804956" y="718087"/>
                  </a:lnTo>
                  <a:lnTo>
                    <a:pt x="816793" y="718087"/>
                  </a:lnTo>
                  <a:lnTo>
                    <a:pt x="828631" y="718087"/>
                  </a:lnTo>
                  <a:lnTo>
                    <a:pt x="840469" y="718087"/>
                  </a:lnTo>
                  <a:lnTo>
                    <a:pt x="852306" y="718087"/>
                  </a:lnTo>
                  <a:lnTo>
                    <a:pt x="864144" y="718087"/>
                  </a:lnTo>
                  <a:lnTo>
                    <a:pt x="875981" y="718087"/>
                  </a:lnTo>
                  <a:lnTo>
                    <a:pt x="887819" y="718087"/>
                  </a:lnTo>
                  <a:lnTo>
                    <a:pt x="899657" y="718087"/>
                  </a:lnTo>
                  <a:lnTo>
                    <a:pt x="911494" y="718087"/>
                  </a:lnTo>
                  <a:lnTo>
                    <a:pt x="923332" y="718087"/>
                  </a:lnTo>
                  <a:lnTo>
                    <a:pt x="935169" y="718087"/>
                  </a:lnTo>
                  <a:lnTo>
                    <a:pt x="947007" y="718087"/>
                  </a:lnTo>
                  <a:lnTo>
                    <a:pt x="958844" y="718087"/>
                  </a:lnTo>
                  <a:lnTo>
                    <a:pt x="970682" y="718087"/>
                  </a:lnTo>
                  <a:lnTo>
                    <a:pt x="982520" y="718087"/>
                  </a:lnTo>
                  <a:lnTo>
                    <a:pt x="994357" y="718087"/>
                  </a:lnTo>
                  <a:lnTo>
                    <a:pt x="1006195" y="718087"/>
                  </a:lnTo>
                  <a:lnTo>
                    <a:pt x="1018032" y="718087"/>
                  </a:lnTo>
                  <a:lnTo>
                    <a:pt x="1029870" y="718087"/>
                  </a:lnTo>
                  <a:lnTo>
                    <a:pt x="1041708" y="718087"/>
                  </a:lnTo>
                  <a:lnTo>
                    <a:pt x="1053545" y="718087"/>
                  </a:lnTo>
                  <a:lnTo>
                    <a:pt x="1065383" y="718087"/>
                  </a:lnTo>
                  <a:lnTo>
                    <a:pt x="1077220" y="718087"/>
                  </a:lnTo>
                  <a:lnTo>
                    <a:pt x="1089058" y="718087"/>
                  </a:lnTo>
                  <a:lnTo>
                    <a:pt x="1100896" y="718087"/>
                  </a:lnTo>
                  <a:lnTo>
                    <a:pt x="1112733" y="718087"/>
                  </a:lnTo>
                  <a:lnTo>
                    <a:pt x="1124571" y="718087"/>
                  </a:lnTo>
                  <a:lnTo>
                    <a:pt x="1136408" y="718087"/>
                  </a:lnTo>
                  <a:lnTo>
                    <a:pt x="1148246" y="718087"/>
                  </a:lnTo>
                  <a:lnTo>
                    <a:pt x="1160084" y="718087"/>
                  </a:lnTo>
                  <a:lnTo>
                    <a:pt x="1171921" y="718087"/>
                  </a:lnTo>
                  <a:lnTo>
                    <a:pt x="1171921" y="718087"/>
                  </a:lnTo>
                  <a:lnTo>
                    <a:pt x="1183759" y="718087"/>
                  </a:lnTo>
                  <a:lnTo>
                    <a:pt x="1195596" y="718087"/>
                  </a:lnTo>
                  <a:lnTo>
                    <a:pt x="1207434" y="718087"/>
                  </a:lnTo>
                  <a:lnTo>
                    <a:pt x="1219272" y="718087"/>
                  </a:lnTo>
                  <a:lnTo>
                    <a:pt x="1231109" y="718087"/>
                  </a:lnTo>
                  <a:lnTo>
                    <a:pt x="1242947" y="718087"/>
                  </a:lnTo>
                  <a:lnTo>
                    <a:pt x="1254784" y="718087"/>
                  </a:lnTo>
                  <a:lnTo>
                    <a:pt x="1266622" y="718087"/>
                  </a:lnTo>
                  <a:lnTo>
                    <a:pt x="1278459" y="718087"/>
                  </a:lnTo>
                  <a:lnTo>
                    <a:pt x="1290297" y="718087"/>
                  </a:lnTo>
                  <a:lnTo>
                    <a:pt x="1302135" y="718087"/>
                  </a:lnTo>
                  <a:lnTo>
                    <a:pt x="1313972" y="718087"/>
                  </a:lnTo>
                  <a:lnTo>
                    <a:pt x="1325810" y="718087"/>
                  </a:lnTo>
                  <a:lnTo>
                    <a:pt x="1337647" y="718087"/>
                  </a:lnTo>
                  <a:lnTo>
                    <a:pt x="1349485" y="718087"/>
                  </a:lnTo>
                  <a:lnTo>
                    <a:pt x="1361323" y="718087"/>
                  </a:lnTo>
                  <a:lnTo>
                    <a:pt x="1373160" y="718087"/>
                  </a:lnTo>
                  <a:lnTo>
                    <a:pt x="1384998" y="718087"/>
                  </a:lnTo>
                  <a:lnTo>
                    <a:pt x="1396835" y="718087"/>
                  </a:lnTo>
                  <a:lnTo>
                    <a:pt x="1408673" y="718087"/>
                  </a:lnTo>
                  <a:lnTo>
                    <a:pt x="1420511" y="718087"/>
                  </a:lnTo>
                  <a:lnTo>
                    <a:pt x="1432348" y="718087"/>
                  </a:lnTo>
                  <a:lnTo>
                    <a:pt x="1444186" y="718087"/>
                  </a:lnTo>
                  <a:lnTo>
                    <a:pt x="1456023" y="718087"/>
                  </a:lnTo>
                  <a:lnTo>
                    <a:pt x="1467861" y="718087"/>
                  </a:lnTo>
                  <a:lnTo>
                    <a:pt x="1479699" y="718087"/>
                  </a:lnTo>
                  <a:lnTo>
                    <a:pt x="1491536" y="718087"/>
                  </a:lnTo>
                  <a:lnTo>
                    <a:pt x="1503374" y="718087"/>
                  </a:lnTo>
                  <a:lnTo>
                    <a:pt x="1515211" y="718087"/>
                  </a:lnTo>
                  <a:lnTo>
                    <a:pt x="1527049" y="718087"/>
                  </a:lnTo>
                  <a:lnTo>
                    <a:pt x="1538887" y="718087"/>
                  </a:lnTo>
                  <a:lnTo>
                    <a:pt x="1550724" y="718087"/>
                  </a:lnTo>
                  <a:lnTo>
                    <a:pt x="1562562" y="718087"/>
                  </a:lnTo>
                  <a:lnTo>
                    <a:pt x="1574399" y="718087"/>
                  </a:lnTo>
                  <a:lnTo>
                    <a:pt x="1586237" y="718087"/>
                  </a:lnTo>
                  <a:lnTo>
                    <a:pt x="1598074" y="718087"/>
                  </a:lnTo>
                  <a:lnTo>
                    <a:pt x="1609912" y="718087"/>
                  </a:lnTo>
                  <a:lnTo>
                    <a:pt x="1621750" y="718087"/>
                  </a:lnTo>
                  <a:lnTo>
                    <a:pt x="1633587" y="718087"/>
                  </a:lnTo>
                  <a:lnTo>
                    <a:pt x="1645425" y="718087"/>
                  </a:lnTo>
                  <a:lnTo>
                    <a:pt x="1657262" y="718087"/>
                  </a:lnTo>
                  <a:lnTo>
                    <a:pt x="1669100" y="718087"/>
                  </a:lnTo>
                  <a:lnTo>
                    <a:pt x="1680938" y="718087"/>
                  </a:lnTo>
                  <a:lnTo>
                    <a:pt x="1692775" y="718087"/>
                  </a:lnTo>
                  <a:lnTo>
                    <a:pt x="1704613" y="718087"/>
                  </a:lnTo>
                  <a:lnTo>
                    <a:pt x="1716450" y="718087"/>
                  </a:lnTo>
                  <a:lnTo>
                    <a:pt x="1728288" y="718087"/>
                  </a:lnTo>
                  <a:lnTo>
                    <a:pt x="1740126" y="718087"/>
                  </a:lnTo>
                  <a:lnTo>
                    <a:pt x="1751963" y="718087"/>
                  </a:lnTo>
                  <a:lnTo>
                    <a:pt x="1763801" y="718087"/>
                  </a:lnTo>
                  <a:lnTo>
                    <a:pt x="1775638" y="718087"/>
                  </a:lnTo>
                  <a:lnTo>
                    <a:pt x="1787476" y="718087"/>
                  </a:lnTo>
                  <a:lnTo>
                    <a:pt x="1799314" y="718087"/>
                  </a:lnTo>
                  <a:lnTo>
                    <a:pt x="1811151" y="718087"/>
                  </a:lnTo>
                  <a:lnTo>
                    <a:pt x="1822989" y="718087"/>
                  </a:lnTo>
                  <a:lnTo>
                    <a:pt x="1834826" y="718087"/>
                  </a:lnTo>
                  <a:lnTo>
                    <a:pt x="1846664" y="718087"/>
                  </a:lnTo>
                  <a:lnTo>
                    <a:pt x="1858502" y="718087"/>
                  </a:lnTo>
                  <a:lnTo>
                    <a:pt x="1870339" y="718087"/>
                  </a:lnTo>
                  <a:lnTo>
                    <a:pt x="1882177" y="718087"/>
                  </a:lnTo>
                  <a:lnTo>
                    <a:pt x="1894014" y="718087"/>
                  </a:lnTo>
                  <a:lnTo>
                    <a:pt x="1905852" y="718087"/>
                  </a:lnTo>
                  <a:lnTo>
                    <a:pt x="1917689" y="718087"/>
                  </a:lnTo>
                  <a:lnTo>
                    <a:pt x="1929527" y="718087"/>
                  </a:lnTo>
                  <a:lnTo>
                    <a:pt x="1941365" y="718087"/>
                  </a:lnTo>
                  <a:lnTo>
                    <a:pt x="1953202" y="718087"/>
                  </a:lnTo>
                  <a:lnTo>
                    <a:pt x="1965040" y="718087"/>
                  </a:lnTo>
                  <a:lnTo>
                    <a:pt x="1976877" y="718087"/>
                  </a:lnTo>
                  <a:lnTo>
                    <a:pt x="1988715" y="718087"/>
                  </a:lnTo>
                  <a:lnTo>
                    <a:pt x="2000553" y="718087"/>
                  </a:lnTo>
                  <a:lnTo>
                    <a:pt x="2012390" y="718087"/>
                  </a:lnTo>
                  <a:lnTo>
                    <a:pt x="2024228" y="718087"/>
                  </a:lnTo>
                  <a:lnTo>
                    <a:pt x="2036065" y="718087"/>
                  </a:lnTo>
                  <a:lnTo>
                    <a:pt x="2047903" y="718087"/>
                  </a:lnTo>
                  <a:lnTo>
                    <a:pt x="2059741" y="718087"/>
                  </a:lnTo>
                  <a:lnTo>
                    <a:pt x="2071578" y="718087"/>
                  </a:lnTo>
                  <a:lnTo>
                    <a:pt x="2083416" y="718087"/>
                  </a:lnTo>
                  <a:lnTo>
                    <a:pt x="2095253" y="718087"/>
                  </a:lnTo>
                  <a:lnTo>
                    <a:pt x="2107091" y="718087"/>
                  </a:lnTo>
                  <a:lnTo>
                    <a:pt x="2118929" y="718087"/>
                  </a:lnTo>
                  <a:lnTo>
                    <a:pt x="2130766" y="718087"/>
                  </a:lnTo>
                  <a:lnTo>
                    <a:pt x="2142604" y="718087"/>
                  </a:lnTo>
                  <a:lnTo>
                    <a:pt x="2154441" y="718087"/>
                  </a:lnTo>
                  <a:lnTo>
                    <a:pt x="2166279" y="718087"/>
                  </a:lnTo>
                  <a:lnTo>
                    <a:pt x="2178117" y="718087"/>
                  </a:lnTo>
                  <a:lnTo>
                    <a:pt x="2189954" y="718087"/>
                  </a:lnTo>
                  <a:lnTo>
                    <a:pt x="2201792" y="718087"/>
                  </a:lnTo>
                  <a:lnTo>
                    <a:pt x="2213629" y="718087"/>
                  </a:lnTo>
                  <a:lnTo>
                    <a:pt x="2225467" y="718087"/>
                  </a:lnTo>
                  <a:lnTo>
                    <a:pt x="2237304" y="718087"/>
                  </a:lnTo>
                  <a:lnTo>
                    <a:pt x="2249142" y="718087"/>
                  </a:lnTo>
                  <a:lnTo>
                    <a:pt x="2260980" y="718087"/>
                  </a:lnTo>
                  <a:lnTo>
                    <a:pt x="2272817" y="718087"/>
                  </a:lnTo>
                  <a:lnTo>
                    <a:pt x="2284655" y="718087"/>
                  </a:lnTo>
                  <a:lnTo>
                    <a:pt x="2296492" y="718087"/>
                  </a:lnTo>
                  <a:lnTo>
                    <a:pt x="2308330" y="718087"/>
                  </a:lnTo>
                  <a:lnTo>
                    <a:pt x="2320168" y="718087"/>
                  </a:lnTo>
                  <a:lnTo>
                    <a:pt x="2332005" y="718087"/>
                  </a:lnTo>
                  <a:lnTo>
                    <a:pt x="2343843" y="718087"/>
                  </a:lnTo>
                  <a:lnTo>
                    <a:pt x="2343843" y="717846"/>
                  </a:lnTo>
                  <a:lnTo>
                    <a:pt x="2355680" y="717804"/>
                  </a:lnTo>
                  <a:lnTo>
                    <a:pt x="2367518" y="717754"/>
                  </a:lnTo>
                  <a:lnTo>
                    <a:pt x="2379356" y="717696"/>
                  </a:lnTo>
                  <a:lnTo>
                    <a:pt x="2391193" y="717628"/>
                  </a:lnTo>
                  <a:lnTo>
                    <a:pt x="2403031" y="717547"/>
                  </a:lnTo>
                  <a:lnTo>
                    <a:pt x="2414868" y="717452"/>
                  </a:lnTo>
                  <a:lnTo>
                    <a:pt x="2426706" y="717341"/>
                  </a:lnTo>
                  <a:lnTo>
                    <a:pt x="2438544" y="717210"/>
                  </a:lnTo>
                  <a:lnTo>
                    <a:pt x="2450381" y="717057"/>
                  </a:lnTo>
                  <a:lnTo>
                    <a:pt x="2462219" y="716877"/>
                  </a:lnTo>
                  <a:lnTo>
                    <a:pt x="2474056" y="716665"/>
                  </a:lnTo>
                  <a:lnTo>
                    <a:pt x="2485894" y="716416"/>
                  </a:lnTo>
                  <a:lnTo>
                    <a:pt x="2497732" y="716123"/>
                  </a:lnTo>
                  <a:lnTo>
                    <a:pt x="2509569" y="715780"/>
                  </a:lnTo>
                  <a:lnTo>
                    <a:pt x="2521407" y="715377"/>
                  </a:lnTo>
                  <a:lnTo>
                    <a:pt x="2533244" y="714904"/>
                  </a:lnTo>
                  <a:lnTo>
                    <a:pt x="2545082" y="714348"/>
                  </a:lnTo>
                  <a:lnTo>
                    <a:pt x="2556919" y="713696"/>
                  </a:lnTo>
                  <a:lnTo>
                    <a:pt x="2568757" y="712931"/>
                  </a:lnTo>
                  <a:lnTo>
                    <a:pt x="2580595" y="712035"/>
                  </a:lnTo>
                  <a:lnTo>
                    <a:pt x="2592432" y="710984"/>
                  </a:lnTo>
                  <a:lnTo>
                    <a:pt x="2604270" y="709752"/>
                  </a:lnTo>
                  <a:lnTo>
                    <a:pt x="2616107" y="708310"/>
                  </a:lnTo>
                  <a:lnTo>
                    <a:pt x="2627945" y="706622"/>
                  </a:lnTo>
                  <a:lnTo>
                    <a:pt x="2639783" y="704649"/>
                  </a:lnTo>
                  <a:lnTo>
                    <a:pt x="2651620" y="702343"/>
                  </a:lnTo>
                  <a:lnTo>
                    <a:pt x="2663458" y="699653"/>
                  </a:lnTo>
                  <a:lnTo>
                    <a:pt x="2675295" y="696516"/>
                  </a:lnTo>
                  <a:lnTo>
                    <a:pt x="2687133" y="692865"/>
                  </a:lnTo>
                  <a:lnTo>
                    <a:pt x="2698971" y="688623"/>
                  </a:lnTo>
                  <a:lnTo>
                    <a:pt x="2710808" y="683702"/>
                  </a:lnTo>
                  <a:lnTo>
                    <a:pt x="2722646" y="678007"/>
                  </a:lnTo>
                  <a:lnTo>
                    <a:pt x="2734483" y="671434"/>
                  </a:lnTo>
                  <a:lnTo>
                    <a:pt x="2746321" y="663868"/>
                  </a:lnTo>
                  <a:lnTo>
                    <a:pt x="2758159" y="655190"/>
                  </a:lnTo>
                  <a:lnTo>
                    <a:pt x="2769996" y="645277"/>
                  </a:lnTo>
                  <a:lnTo>
                    <a:pt x="2781834" y="634000"/>
                  </a:lnTo>
                  <a:lnTo>
                    <a:pt x="2793671" y="621240"/>
                  </a:lnTo>
                  <a:lnTo>
                    <a:pt x="2805509" y="606883"/>
                  </a:lnTo>
                  <a:lnTo>
                    <a:pt x="2817347" y="590834"/>
                  </a:lnTo>
                  <a:lnTo>
                    <a:pt x="2829184" y="573021"/>
                  </a:lnTo>
                  <a:lnTo>
                    <a:pt x="2841022" y="553411"/>
                  </a:lnTo>
                  <a:lnTo>
                    <a:pt x="2852859" y="532010"/>
                  </a:lnTo>
                  <a:lnTo>
                    <a:pt x="2864697" y="508880"/>
                  </a:lnTo>
                  <a:lnTo>
                    <a:pt x="2876534" y="484139"/>
                  </a:lnTo>
                  <a:lnTo>
                    <a:pt x="2888372" y="457967"/>
                  </a:lnTo>
                  <a:lnTo>
                    <a:pt x="2900210" y="430606"/>
                  </a:lnTo>
                  <a:lnTo>
                    <a:pt x="2912047" y="402352"/>
                  </a:lnTo>
                  <a:lnTo>
                    <a:pt x="2923885" y="373542"/>
                  </a:lnTo>
                  <a:lnTo>
                    <a:pt x="2935722" y="344544"/>
                  </a:lnTo>
                  <a:lnTo>
                    <a:pt x="2947560" y="315735"/>
                  </a:lnTo>
                  <a:lnTo>
                    <a:pt x="2959398" y="287480"/>
                  </a:lnTo>
                  <a:lnTo>
                    <a:pt x="2971235" y="260119"/>
                  </a:lnTo>
                  <a:lnTo>
                    <a:pt x="2983073" y="233948"/>
                  </a:lnTo>
                  <a:lnTo>
                    <a:pt x="2994910" y="209207"/>
                  </a:lnTo>
                  <a:lnTo>
                    <a:pt x="3006748" y="186076"/>
                  </a:lnTo>
                  <a:lnTo>
                    <a:pt x="3018586" y="164676"/>
                  </a:lnTo>
                  <a:lnTo>
                    <a:pt x="3030423" y="145065"/>
                  </a:lnTo>
                  <a:lnTo>
                    <a:pt x="3042261" y="127253"/>
                  </a:lnTo>
                  <a:lnTo>
                    <a:pt x="3054098" y="111204"/>
                  </a:lnTo>
                  <a:lnTo>
                    <a:pt x="3065936" y="96847"/>
                  </a:lnTo>
                  <a:lnTo>
                    <a:pt x="3077774" y="84086"/>
                  </a:lnTo>
                  <a:lnTo>
                    <a:pt x="3089611" y="72810"/>
                  </a:lnTo>
                  <a:lnTo>
                    <a:pt x="3101449" y="62896"/>
                  </a:lnTo>
                  <a:lnTo>
                    <a:pt x="3113286" y="54219"/>
                  </a:lnTo>
                  <a:lnTo>
                    <a:pt x="3125124" y="46653"/>
                  </a:lnTo>
                  <a:lnTo>
                    <a:pt x="3136962" y="40079"/>
                  </a:lnTo>
                  <a:lnTo>
                    <a:pt x="3148799" y="34385"/>
                  </a:lnTo>
                  <a:lnTo>
                    <a:pt x="3160637" y="29464"/>
                  </a:lnTo>
                  <a:lnTo>
                    <a:pt x="3172474" y="25221"/>
                  </a:lnTo>
                  <a:lnTo>
                    <a:pt x="3184312" y="21570"/>
                  </a:lnTo>
                  <a:lnTo>
                    <a:pt x="3196149" y="18434"/>
                  </a:lnTo>
                  <a:lnTo>
                    <a:pt x="3207987" y="15743"/>
                  </a:lnTo>
                  <a:lnTo>
                    <a:pt x="3219825" y="13438"/>
                  </a:lnTo>
                  <a:lnTo>
                    <a:pt x="3231662" y="11464"/>
                  </a:lnTo>
                  <a:lnTo>
                    <a:pt x="3243500" y="9777"/>
                  </a:lnTo>
                  <a:lnTo>
                    <a:pt x="3255337" y="8335"/>
                  </a:lnTo>
                  <a:lnTo>
                    <a:pt x="3267175" y="7103"/>
                  </a:lnTo>
                  <a:lnTo>
                    <a:pt x="3279013" y="6052"/>
                  </a:lnTo>
                  <a:lnTo>
                    <a:pt x="3290850" y="5155"/>
                  </a:lnTo>
                  <a:lnTo>
                    <a:pt x="3302688" y="4390"/>
                  </a:lnTo>
                  <a:lnTo>
                    <a:pt x="3314525" y="3739"/>
                  </a:lnTo>
                  <a:lnTo>
                    <a:pt x="3326363" y="3183"/>
                  </a:lnTo>
                  <a:lnTo>
                    <a:pt x="3338201" y="2710"/>
                  </a:lnTo>
                  <a:lnTo>
                    <a:pt x="3350038" y="2307"/>
                  </a:lnTo>
                  <a:lnTo>
                    <a:pt x="3361876" y="1963"/>
                  </a:lnTo>
                  <a:lnTo>
                    <a:pt x="3373713" y="1671"/>
                  </a:lnTo>
                  <a:lnTo>
                    <a:pt x="3385551" y="1422"/>
                  </a:lnTo>
                  <a:lnTo>
                    <a:pt x="3397389" y="1210"/>
                  </a:lnTo>
                  <a:lnTo>
                    <a:pt x="3409226" y="1030"/>
                  </a:lnTo>
                  <a:lnTo>
                    <a:pt x="3421064" y="876"/>
                  </a:lnTo>
                  <a:lnTo>
                    <a:pt x="3432901" y="745"/>
                  </a:lnTo>
                  <a:lnTo>
                    <a:pt x="3444739" y="634"/>
                  </a:lnTo>
                  <a:lnTo>
                    <a:pt x="3456576" y="540"/>
                  </a:lnTo>
                  <a:lnTo>
                    <a:pt x="3468414" y="459"/>
                  </a:lnTo>
                  <a:lnTo>
                    <a:pt x="3480252" y="390"/>
                  </a:lnTo>
                  <a:lnTo>
                    <a:pt x="3492089" y="332"/>
                  </a:lnTo>
                  <a:lnTo>
                    <a:pt x="3503927" y="283"/>
                  </a:lnTo>
                  <a:lnTo>
                    <a:pt x="3515764" y="24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00BE6D">
                  <a:alpha val="100000"/>
                </a:srgbClr>
              </a:solidFill>
              <a:prstDash val="solid"/>
              <a:round/>
            </a:ln>
          </p:spPr>
          <p:txBody>
            <a:bodyPr/>
            <a:lstStyle/>
            <a:p/>
          </p:txBody>
        </p:sp>
        <p:sp>
          <p:nvSpPr>
            <p:cNvPr id="34" name="pl34"/>
            <p:cNvSpPr/>
            <p:nvPr/>
          </p:nvSpPr>
          <p:spPr>
            <a:xfrm>
              <a:off x="2482351" y="899474"/>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00C094">
                  <a:alpha val="100000"/>
                </a:srgbClr>
              </a:solidFill>
              <a:prstDash val="solid"/>
              <a:round/>
            </a:ln>
          </p:spPr>
          <p:txBody>
            <a:bodyPr/>
            <a:lstStyle/>
            <a:p/>
          </p:txBody>
        </p:sp>
        <p:sp>
          <p:nvSpPr>
            <p:cNvPr id="35" name="pl35"/>
            <p:cNvSpPr/>
            <p:nvPr/>
          </p:nvSpPr>
          <p:spPr>
            <a:xfrm>
              <a:off x="2482351" y="2096286"/>
              <a:ext cx="4687686" cy="239282"/>
            </a:xfrm>
            <a:custGeom>
              <a:avLst/>
              <a:pathLst>
                <a:path w="4687686" h="239282">
                  <a:moveTo>
                    <a:pt x="0" y="239282"/>
                  </a:moveTo>
                  <a:lnTo>
                    <a:pt x="11837" y="239268"/>
                  </a:lnTo>
                  <a:lnTo>
                    <a:pt x="23675" y="239251"/>
                  </a:lnTo>
                  <a:lnTo>
                    <a:pt x="35512" y="239232"/>
                  </a:lnTo>
                  <a:lnTo>
                    <a:pt x="47350" y="239209"/>
                  </a:lnTo>
                  <a:lnTo>
                    <a:pt x="59187" y="239182"/>
                  </a:lnTo>
                  <a:lnTo>
                    <a:pt x="71025" y="239150"/>
                  </a:lnTo>
                  <a:lnTo>
                    <a:pt x="82863" y="239113"/>
                  </a:lnTo>
                  <a:lnTo>
                    <a:pt x="94700" y="239070"/>
                  </a:lnTo>
                  <a:lnTo>
                    <a:pt x="106538" y="239019"/>
                  </a:lnTo>
                  <a:lnTo>
                    <a:pt x="118375" y="238959"/>
                  </a:lnTo>
                  <a:lnTo>
                    <a:pt x="130213" y="238888"/>
                  </a:lnTo>
                  <a:lnTo>
                    <a:pt x="142051" y="238805"/>
                  </a:lnTo>
                  <a:lnTo>
                    <a:pt x="153888" y="238707"/>
                  </a:lnTo>
                  <a:lnTo>
                    <a:pt x="165726" y="238593"/>
                  </a:lnTo>
                  <a:lnTo>
                    <a:pt x="177563" y="238459"/>
                  </a:lnTo>
                  <a:lnTo>
                    <a:pt x="189401" y="238301"/>
                  </a:lnTo>
                  <a:lnTo>
                    <a:pt x="201239" y="238116"/>
                  </a:lnTo>
                  <a:lnTo>
                    <a:pt x="213076" y="237898"/>
                  </a:lnTo>
                  <a:lnTo>
                    <a:pt x="224914" y="237643"/>
                  </a:lnTo>
                  <a:lnTo>
                    <a:pt x="236751" y="237345"/>
                  </a:lnTo>
                  <a:lnTo>
                    <a:pt x="248589" y="236994"/>
                  </a:lnTo>
                  <a:lnTo>
                    <a:pt x="260427" y="236584"/>
                  </a:lnTo>
                  <a:lnTo>
                    <a:pt x="272264" y="236103"/>
                  </a:lnTo>
                  <a:lnTo>
                    <a:pt x="284102" y="235540"/>
                  </a:lnTo>
                  <a:lnTo>
                    <a:pt x="295939" y="234883"/>
                  </a:lnTo>
                  <a:lnTo>
                    <a:pt x="307777" y="234114"/>
                  </a:lnTo>
                  <a:lnTo>
                    <a:pt x="319614" y="233217"/>
                  </a:lnTo>
                  <a:lnTo>
                    <a:pt x="331452" y="232172"/>
                  </a:lnTo>
                  <a:lnTo>
                    <a:pt x="343290" y="230955"/>
                  </a:lnTo>
                  <a:lnTo>
                    <a:pt x="355127" y="229541"/>
                  </a:lnTo>
                  <a:lnTo>
                    <a:pt x="366965" y="227900"/>
                  </a:lnTo>
                  <a:lnTo>
                    <a:pt x="378802" y="226002"/>
                  </a:lnTo>
                  <a:lnTo>
                    <a:pt x="390640" y="223811"/>
                  </a:lnTo>
                  <a:lnTo>
                    <a:pt x="402478" y="221289"/>
                  </a:lnTo>
                  <a:lnTo>
                    <a:pt x="414315" y="218396"/>
                  </a:lnTo>
                  <a:lnTo>
                    <a:pt x="426153" y="215092"/>
                  </a:lnTo>
                  <a:lnTo>
                    <a:pt x="437990" y="211333"/>
                  </a:lnTo>
                  <a:lnTo>
                    <a:pt x="449828" y="207080"/>
                  </a:lnTo>
                  <a:lnTo>
                    <a:pt x="461666" y="202294"/>
                  </a:lnTo>
                  <a:lnTo>
                    <a:pt x="473503" y="196944"/>
                  </a:lnTo>
                  <a:lnTo>
                    <a:pt x="485341" y="191007"/>
                  </a:lnTo>
                  <a:lnTo>
                    <a:pt x="497178" y="184470"/>
                  </a:lnTo>
                  <a:lnTo>
                    <a:pt x="509016" y="177336"/>
                  </a:lnTo>
                  <a:lnTo>
                    <a:pt x="520854" y="169626"/>
                  </a:lnTo>
                  <a:lnTo>
                    <a:pt x="532691" y="161379"/>
                  </a:lnTo>
                  <a:lnTo>
                    <a:pt x="544529" y="152655"/>
                  </a:lnTo>
                  <a:lnTo>
                    <a:pt x="556366" y="143535"/>
                  </a:lnTo>
                  <a:lnTo>
                    <a:pt x="568204" y="134117"/>
                  </a:lnTo>
                  <a:lnTo>
                    <a:pt x="580042" y="124514"/>
                  </a:lnTo>
                  <a:lnTo>
                    <a:pt x="591879" y="114848"/>
                  </a:lnTo>
                  <a:lnTo>
                    <a:pt x="603717" y="105245"/>
                  </a:lnTo>
                  <a:lnTo>
                    <a:pt x="615554" y="95826"/>
                  </a:lnTo>
                  <a:lnTo>
                    <a:pt x="627392" y="86706"/>
                  </a:lnTo>
                  <a:lnTo>
                    <a:pt x="639229" y="77982"/>
                  </a:lnTo>
                  <a:lnTo>
                    <a:pt x="651067" y="69735"/>
                  </a:lnTo>
                  <a:lnTo>
                    <a:pt x="662905" y="62025"/>
                  </a:lnTo>
                  <a:lnTo>
                    <a:pt x="674742" y="54892"/>
                  </a:lnTo>
                  <a:lnTo>
                    <a:pt x="686580" y="48355"/>
                  </a:lnTo>
                  <a:lnTo>
                    <a:pt x="698417" y="42417"/>
                  </a:lnTo>
                  <a:lnTo>
                    <a:pt x="710255" y="37068"/>
                  </a:lnTo>
                  <a:lnTo>
                    <a:pt x="722093" y="32282"/>
                  </a:lnTo>
                  <a:lnTo>
                    <a:pt x="733930" y="28028"/>
                  </a:lnTo>
                  <a:lnTo>
                    <a:pt x="745768" y="24270"/>
                  </a:lnTo>
                  <a:lnTo>
                    <a:pt x="757605" y="20965"/>
                  </a:lnTo>
                  <a:lnTo>
                    <a:pt x="769443" y="18073"/>
                  </a:lnTo>
                  <a:lnTo>
                    <a:pt x="781281" y="15551"/>
                  </a:lnTo>
                  <a:lnTo>
                    <a:pt x="793118" y="13359"/>
                  </a:lnTo>
                  <a:lnTo>
                    <a:pt x="804956" y="11461"/>
                  </a:lnTo>
                  <a:lnTo>
                    <a:pt x="816793" y="9821"/>
                  </a:lnTo>
                  <a:lnTo>
                    <a:pt x="828631" y="8407"/>
                  </a:lnTo>
                  <a:lnTo>
                    <a:pt x="840469" y="7190"/>
                  </a:lnTo>
                  <a:lnTo>
                    <a:pt x="852306" y="6144"/>
                  </a:lnTo>
                  <a:lnTo>
                    <a:pt x="864144" y="5247"/>
                  </a:lnTo>
                  <a:lnTo>
                    <a:pt x="875981" y="4479"/>
                  </a:lnTo>
                  <a:lnTo>
                    <a:pt x="887819" y="3821"/>
                  </a:lnTo>
                  <a:lnTo>
                    <a:pt x="899657" y="3259"/>
                  </a:lnTo>
                  <a:lnTo>
                    <a:pt x="911494" y="2778"/>
                  </a:lnTo>
                  <a:lnTo>
                    <a:pt x="923332" y="2367"/>
                  </a:lnTo>
                  <a:lnTo>
                    <a:pt x="935169" y="2017"/>
                  </a:lnTo>
                  <a:lnTo>
                    <a:pt x="947007" y="1718"/>
                  </a:lnTo>
                  <a:lnTo>
                    <a:pt x="958844" y="1463"/>
                  </a:lnTo>
                  <a:lnTo>
                    <a:pt x="970682" y="1246"/>
                  </a:lnTo>
                  <a:lnTo>
                    <a:pt x="982520" y="1061"/>
                  </a:lnTo>
                  <a:lnTo>
                    <a:pt x="994357" y="903"/>
                  </a:lnTo>
                  <a:lnTo>
                    <a:pt x="1006195" y="769"/>
                  </a:lnTo>
                  <a:lnTo>
                    <a:pt x="1018032" y="654"/>
                  </a:lnTo>
                  <a:lnTo>
                    <a:pt x="1029870" y="557"/>
                  </a:lnTo>
                  <a:lnTo>
                    <a:pt x="1041708" y="474"/>
                  </a:lnTo>
                  <a:lnTo>
                    <a:pt x="1053545" y="403"/>
                  </a:lnTo>
                  <a:lnTo>
                    <a:pt x="1065383" y="343"/>
                  </a:lnTo>
                  <a:lnTo>
                    <a:pt x="1077220" y="292"/>
                  </a:lnTo>
                  <a:lnTo>
                    <a:pt x="1089058" y="248"/>
                  </a:lnTo>
                  <a:lnTo>
                    <a:pt x="1100896" y="211"/>
                  </a:lnTo>
                  <a:lnTo>
                    <a:pt x="1112733" y="180"/>
                  </a:lnTo>
                  <a:lnTo>
                    <a:pt x="1124571" y="153"/>
                  </a:lnTo>
                  <a:lnTo>
                    <a:pt x="1136408" y="130"/>
                  </a:lnTo>
                  <a:lnTo>
                    <a:pt x="1148246" y="110"/>
                  </a:lnTo>
                  <a:lnTo>
                    <a:pt x="1160084" y="94"/>
                  </a:lnTo>
                  <a:lnTo>
                    <a:pt x="1171921" y="8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80"/>
                  </a:lnTo>
                  <a:lnTo>
                    <a:pt x="2355680" y="94"/>
                  </a:lnTo>
                  <a:lnTo>
                    <a:pt x="2367518" y="110"/>
                  </a:lnTo>
                  <a:lnTo>
                    <a:pt x="2379356" y="130"/>
                  </a:lnTo>
                  <a:lnTo>
                    <a:pt x="2391193" y="153"/>
                  </a:lnTo>
                  <a:lnTo>
                    <a:pt x="2403031" y="180"/>
                  </a:lnTo>
                  <a:lnTo>
                    <a:pt x="2414868" y="211"/>
                  </a:lnTo>
                  <a:lnTo>
                    <a:pt x="2426706" y="248"/>
                  </a:lnTo>
                  <a:lnTo>
                    <a:pt x="2438544" y="292"/>
                  </a:lnTo>
                  <a:lnTo>
                    <a:pt x="2450381" y="343"/>
                  </a:lnTo>
                  <a:lnTo>
                    <a:pt x="2462219" y="403"/>
                  </a:lnTo>
                  <a:lnTo>
                    <a:pt x="2474056" y="474"/>
                  </a:lnTo>
                  <a:lnTo>
                    <a:pt x="2485894" y="557"/>
                  </a:lnTo>
                  <a:lnTo>
                    <a:pt x="2497732" y="654"/>
                  </a:lnTo>
                  <a:lnTo>
                    <a:pt x="2509569" y="769"/>
                  </a:lnTo>
                  <a:lnTo>
                    <a:pt x="2521407" y="903"/>
                  </a:lnTo>
                  <a:lnTo>
                    <a:pt x="2533244" y="1061"/>
                  </a:lnTo>
                  <a:lnTo>
                    <a:pt x="2545082" y="1246"/>
                  </a:lnTo>
                  <a:lnTo>
                    <a:pt x="2556919" y="1463"/>
                  </a:lnTo>
                  <a:lnTo>
                    <a:pt x="2568757" y="1718"/>
                  </a:lnTo>
                  <a:lnTo>
                    <a:pt x="2580595" y="2017"/>
                  </a:lnTo>
                  <a:lnTo>
                    <a:pt x="2592432" y="2367"/>
                  </a:lnTo>
                  <a:lnTo>
                    <a:pt x="2604270" y="2778"/>
                  </a:lnTo>
                  <a:lnTo>
                    <a:pt x="2616107" y="3259"/>
                  </a:lnTo>
                  <a:lnTo>
                    <a:pt x="2627945" y="3821"/>
                  </a:lnTo>
                  <a:lnTo>
                    <a:pt x="2639783" y="4479"/>
                  </a:lnTo>
                  <a:lnTo>
                    <a:pt x="2651620" y="5247"/>
                  </a:lnTo>
                  <a:lnTo>
                    <a:pt x="2663458" y="6144"/>
                  </a:lnTo>
                  <a:lnTo>
                    <a:pt x="2675295" y="7190"/>
                  </a:lnTo>
                  <a:lnTo>
                    <a:pt x="2687133" y="8407"/>
                  </a:lnTo>
                  <a:lnTo>
                    <a:pt x="2698971" y="9821"/>
                  </a:lnTo>
                  <a:lnTo>
                    <a:pt x="2710808" y="11461"/>
                  </a:lnTo>
                  <a:lnTo>
                    <a:pt x="2722646" y="13359"/>
                  </a:lnTo>
                  <a:lnTo>
                    <a:pt x="2734483" y="15551"/>
                  </a:lnTo>
                  <a:lnTo>
                    <a:pt x="2746321" y="18073"/>
                  </a:lnTo>
                  <a:lnTo>
                    <a:pt x="2758159" y="20965"/>
                  </a:lnTo>
                  <a:lnTo>
                    <a:pt x="2769996" y="24270"/>
                  </a:lnTo>
                  <a:lnTo>
                    <a:pt x="2781834" y="28028"/>
                  </a:lnTo>
                  <a:lnTo>
                    <a:pt x="2793671" y="32282"/>
                  </a:lnTo>
                  <a:lnTo>
                    <a:pt x="2805509" y="37068"/>
                  </a:lnTo>
                  <a:lnTo>
                    <a:pt x="2817347" y="42417"/>
                  </a:lnTo>
                  <a:lnTo>
                    <a:pt x="2829184" y="48355"/>
                  </a:lnTo>
                  <a:lnTo>
                    <a:pt x="2841022" y="54892"/>
                  </a:lnTo>
                  <a:lnTo>
                    <a:pt x="2852859" y="62025"/>
                  </a:lnTo>
                  <a:lnTo>
                    <a:pt x="2864697" y="69735"/>
                  </a:lnTo>
                  <a:lnTo>
                    <a:pt x="2876534" y="77982"/>
                  </a:lnTo>
                  <a:lnTo>
                    <a:pt x="2888372" y="86706"/>
                  </a:lnTo>
                  <a:lnTo>
                    <a:pt x="2900210" y="95826"/>
                  </a:lnTo>
                  <a:lnTo>
                    <a:pt x="2912047" y="105245"/>
                  </a:lnTo>
                  <a:lnTo>
                    <a:pt x="2923885" y="114848"/>
                  </a:lnTo>
                  <a:lnTo>
                    <a:pt x="2935722" y="124514"/>
                  </a:lnTo>
                  <a:lnTo>
                    <a:pt x="2947560" y="134117"/>
                  </a:lnTo>
                  <a:lnTo>
                    <a:pt x="2959398" y="143535"/>
                  </a:lnTo>
                  <a:lnTo>
                    <a:pt x="2971235" y="152655"/>
                  </a:lnTo>
                  <a:lnTo>
                    <a:pt x="2983073" y="161379"/>
                  </a:lnTo>
                  <a:lnTo>
                    <a:pt x="2994910" y="169626"/>
                  </a:lnTo>
                  <a:lnTo>
                    <a:pt x="3006748" y="177336"/>
                  </a:lnTo>
                  <a:lnTo>
                    <a:pt x="3018586" y="184470"/>
                  </a:lnTo>
                  <a:lnTo>
                    <a:pt x="3030423" y="191007"/>
                  </a:lnTo>
                  <a:lnTo>
                    <a:pt x="3042261" y="196944"/>
                  </a:lnTo>
                  <a:lnTo>
                    <a:pt x="3054098" y="202294"/>
                  </a:lnTo>
                  <a:lnTo>
                    <a:pt x="3065936" y="207080"/>
                  </a:lnTo>
                  <a:lnTo>
                    <a:pt x="3077774" y="211333"/>
                  </a:lnTo>
                  <a:lnTo>
                    <a:pt x="3089611" y="215092"/>
                  </a:lnTo>
                  <a:lnTo>
                    <a:pt x="3101449" y="218396"/>
                  </a:lnTo>
                  <a:lnTo>
                    <a:pt x="3113286" y="221289"/>
                  </a:lnTo>
                  <a:lnTo>
                    <a:pt x="3125124" y="223811"/>
                  </a:lnTo>
                  <a:lnTo>
                    <a:pt x="3136962" y="226002"/>
                  </a:lnTo>
                  <a:lnTo>
                    <a:pt x="3148799" y="227900"/>
                  </a:lnTo>
                  <a:lnTo>
                    <a:pt x="3160637" y="229541"/>
                  </a:lnTo>
                  <a:lnTo>
                    <a:pt x="3172474" y="230955"/>
                  </a:lnTo>
                  <a:lnTo>
                    <a:pt x="3184312" y="232172"/>
                  </a:lnTo>
                  <a:lnTo>
                    <a:pt x="3196149" y="233217"/>
                  </a:lnTo>
                  <a:lnTo>
                    <a:pt x="3207987" y="234114"/>
                  </a:lnTo>
                  <a:lnTo>
                    <a:pt x="3219825" y="234883"/>
                  </a:lnTo>
                  <a:lnTo>
                    <a:pt x="3231662" y="235540"/>
                  </a:lnTo>
                  <a:lnTo>
                    <a:pt x="3243500" y="236103"/>
                  </a:lnTo>
                  <a:lnTo>
                    <a:pt x="3255337" y="236584"/>
                  </a:lnTo>
                  <a:lnTo>
                    <a:pt x="3267175" y="236994"/>
                  </a:lnTo>
                  <a:lnTo>
                    <a:pt x="3279013" y="237345"/>
                  </a:lnTo>
                  <a:lnTo>
                    <a:pt x="3290850" y="237643"/>
                  </a:lnTo>
                  <a:lnTo>
                    <a:pt x="3302688" y="237898"/>
                  </a:lnTo>
                  <a:lnTo>
                    <a:pt x="3314525" y="238116"/>
                  </a:lnTo>
                  <a:lnTo>
                    <a:pt x="3326363" y="238301"/>
                  </a:lnTo>
                  <a:lnTo>
                    <a:pt x="3338201" y="238459"/>
                  </a:lnTo>
                  <a:lnTo>
                    <a:pt x="3350038" y="238593"/>
                  </a:lnTo>
                  <a:lnTo>
                    <a:pt x="3361876" y="238707"/>
                  </a:lnTo>
                  <a:lnTo>
                    <a:pt x="3373713" y="238805"/>
                  </a:lnTo>
                  <a:lnTo>
                    <a:pt x="3385551" y="238888"/>
                  </a:lnTo>
                  <a:lnTo>
                    <a:pt x="3397389" y="238959"/>
                  </a:lnTo>
                  <a:lnTo>
                    <a:pt x="3409226" y="239019"/>
                  </a:lnTo>
                  <a:lnTo>
                    <a:pt x="3421064" y="239070"/>
                  </a:lnTo>
                  <a:lnTo>
                    <a:pt x="3432901" y="239113"/>
                  </a:lnTo>
                  <a:lnTo>
                    <a:pt x="3444739" y="239150"/>
                  </a:lnTo>
                  <a:lnTo>
                    <a:pt x="3456576" y="239182"/>
                  </a:lnTo>
                  <a:lnTo>
                    <a:pt x="3468414" y="239209"/>
                  </a:lnTo>
                  <a:lnTo>
                    <a:pt x="3480252" y="239232"/>
                  </a:lnTo>
                  <a:lnTo>
                    <a:pt x="3492089" y="239251"/>
                  </a:lnTo>
                  <a:lnTo>
                    <a:pt x="3503927" y="239268"/>
                  </a:lnTo>
                  <a:lnTo>
                    <a:pt x="3515764" y="239282"/>
                  </a:lnTo>
                  <a:lnTo>
                    <a:pt x="3515764" y="239282"/>
                  </a:lnTo>
                  <a:lnTo>
                    <a:pt x="3527602" y="239268"/>
                  </a:lnTo>
                  <a:lnTo>
                    <a:pt x="3539440" y="239251"/>
                  </a:lnTo>
                  <a:lnTo>
                    <a:pt x="3551277" y="239232"/>
                  </a:lnTo>
                  <a:lnTo>
                    <a:pt x="3563115" y="239209"/>
                  </a:lnTo>
                  <a:lnTo>
                    <a:pt x="3574952" y="239182"/>
                  </a:lnTo>
                  <a:lnTo>
                    <a:pt x="3586790" y="239150"/>
                  </a:lnTo>
                  <a:lnTo>
                    <a:pt x="3598628" y="239113"/>
                  </a:lnTo>
                  <a:lnTo>
                    <a:pt x="3610465" y="239070"/>
                  </a:lnTo>
                  <a:lnTo>
                    <a:pt x="3622303" y="239019"/>
                  </a:lnTo>
                  <a:lnTo>
                    <a:pt x="3634140" y="238959"/>
                  </a:lnTo>
                  <a:lnTo>
                    <a:pt x="3645978" y="238888"/>
                  </a:lnTo>
                  <a:lnTo>
                    <a:pt x="3657816" y="238805"/>
                  </a:lnTo>
                  <a:lnTo>
                    <a:pt x="3669653" y="238707"/>
                  </a:lnTo>
                  <a:lnTo>
                    <a:pt x="3681491" y="238593"/>
                  </a:lnTo>
                  <a:lnTo>
                    <a:pt x="3693328" y="238459"/>
                  </a:lnTo>
                  <a:lnTo>
                    <a:pt x="3705166" y="238301"/>
                  </a:lnTo>
                  <a:lnTo>
                    <a:pt x="3717004" y="238116"/>
                  </a:lnTo>
                  <a:lnTo>
                    <a:pt x="3728841" y="237898"/>
                  </a:lnTo>
                  <a:lnTo>
                    <a:pt x="3740679" y="237643"/>
                  </a:lnTo>
                  <a:lnTo>
                    <a:pt x="3752516" y="237345"/>
                  </a:lnTo>
                  <a:lnTo>
                    <a:pt x="3764354" y="236994"/>
                  </a:lnTo>
                  <a:lnTo>
                    <a:pt x="3776191" y="236584"/>
                  </a:lnTo>
                  <a:lnTo>
                    <a:pt x="3788029" y="236103"/>
                  </a:lnTo>
                  <a:lnTo>
                    <a:pt x="3799867" y="235540"/>
                  </a:lnTo>
                  <a:lnTo>
                    <a:pt x="3811704" y="234883"/>
                  </a:lnTo>
                  <a:lnTo>
                    <a:pt x="3823542" y="234114"/>
                  </a:lnTo>
                  <a:lnTo>
                    <a:pt x="3835379" y="233217"/>
                  </a:lnTo>
                  <a:lnTo>
                    <a:pt x="3847217" y="232172"/>
                  </a:lnTo>
                  <a:lnTo>
                    <a:pt x="3859055" y="230955"/>
                  </a:lnTo>
                  <a:lnTo>
                    <a:pt x="3870892" y="229541"/>
                  </a:lnTo>
                  <a:lnTo>
                    <a:pt x="3882730" y="227900"/>
                  </a:lnTo>
                  <a:lnTo>
                    <a:pt x="3894567" y="226002"/>
                  </a:lnTo>
                  <a:lnTo>
                    <a:pt x="3906405" y="223811"/>
                  </a:lnTo>
                  <a:lnTo>
                    <a:pt x="3918243" y="221289"/>
                  </a:lnTo>
                  <a:lnTo>
                    <a:pt x="3930080" y="218396"/>
                  </a:lnTo>
                  <a:lnTo>
                    <a:pt x="3941918" y="215092"/>
                  </a:lnTo>
                  <a:lnTo>
                    <a:pt x="3953755" y="211333"/>
                  </a:lnTo>
                  <a:lnTo>
                    <a:pt x="3965593" y="207080"/>
                  </a:lnTo>
                  <a:lnTo>
                    <a:pt x="3977431" y="202294"/>
                  </a:lnTo>
                  <a:lnTo>
                    <a:pt x="3989268" y="196944"/>
                  </a:lnTo>
                  <a:lnTo>
                    <a:pt x="4001106" y="191007"/>
                  </a:lnTo>
                  <a:lnTo>
                    <a:pt x="4012943" y="184470"/>
                  </a:lnTo>
                  <a:lnTo>
                    <a:pt x="4024781" y="177336"/>
                  </a:lnTo>
                  <a:lnTo>
                    <a:pt x="4036619" y="169626"/>
                  </a:lnTo>
                  <a:lnTo>
                    <a:pt x="4048456" y="161379"/>
                  </a:lnTo>
                  <a:lnTo>
                    <a:pt x="4060294" y="152655"/>
                  </a:lnTo>
                  <a:lnTo>
                    <a:pt x="4072131" y="143535"/>
                  </a:lnTo>
                  <a:lnTo>
                    <a:pt x="4083969" y="134117"/>
                  </a:lnTo>
                  <a:lnTo>
                    <a:pt x="4095806" y="124514"/>
                  </a:lnTo>
                  <a:lnTo>
                    <a:pt x="4107644" y="114848"/>
                  </a:lnTo>
                  <a:lnTo>
                    <a:pt x="4119482" y="105245"/>
                  </a:lnTo>
                  <a:lnTo>
                    <a:pt x="4131319" y="95826"/>
                  </a:lnTo>
                  <a:lnTo>
                    <a:pt x="4143157" y="86706"/>
                  </a:lnTo>
                  <a:lnTo>
                    <a:pt x="4154994" y="77982"/>
                  </a:lnTo>
                  <a:lnTo>
                    <a:pt x="4166832" y="69735"/>
                  </a:lnTo>
                  <a:lnTo>
                    <a:pt x="4178670" y="62025"/>
                  </a:lnTo>
                  <a:lnTo>
                    <a:pt x="4190507" y="54892"/>
                  </a:lnTo>
                  <a:lnTo>
                    <a:pt x="4202345" y="48355"/>
                  </a:lnTo>
                  <a:lnTo>
                    <a:pt x="4214182" y="42417"/>
                  </a:lnTo>
                  <a:lnTo>
                    <a:pt x="4226020" y="37068"/>
                  </a:lnTo>
                  <a:lnTo>
                    <a:pt x="4237858" y="32282"/>
                  </a:lnTo>
                  <a:lnTo>
                    <a:pt x="4249695" y="28028"/>
                  </a:lnTo>
                  <a:lnTo>
                    <a:pt x="4261533" y="24270"/>
                  </a:lnTo>
                  <a:lnTo>
                    <a:pt x="4273370" y="20965"/>
                  </a:lnTo>
                  <a:lnTo>
                    <a:pt x="4285208" y="18073"/>
                  </a:lnTo>
                  <a:lnTo>
                    <a:pt x="4297046" y="15551"/>
                  </a:lnTo>
                  <a:lnTo>
                    <a:pt x="4308883" y="13359"/>
                  </a:lnTo>
                  <a:lnTo>
                    <a:pt x="4320721" y="11461"/>
                  </a:lnTo>
                  <a:lnTo>
                    <a:pt x="4332558" y="9821"/>
                  </a:lnTo>
                  <a:lnTo>
                    <a:pt x="4344396" y="8407"/>
                  </a:lnTo>
                  <a:lnTo>
                    <a:pt x="4356234" y="7190"/>
                  </a:lnTo>
                  <a:lnTo>
                    <a:pt x="4368071" y="6144"/>
                  </a:lnTo>
                  <a:lnTo>
                    <a:pt x="4379909" y="5247"/>
                  </a:lnTo>
                  <a:lnTo>
                    <a:pt x="4391746" y="4479"/>
                  </a:lnTo>
                  <a:lnTo>
                    <a:pt x="4403584" y="3821"/>
                  </a:lnTo>
                  <a:lnTo>
                    <a:pt x="4415421" y="3259"/>
                  </a:lnTo>
                  <a:lnTo>
                    <a:pt x="4427259" y="2778"/>
                  </a:lnTo>
                  <a:lnTo>
                    <a:pt x="4439097" y="2367"/>
                  </a:lnTo>
                  <a:lnTo>
                    <a:pt x="4450934" y="2017"/>
                  </a:lnTo>
                  <a:lnTo>
                    <a:pt x="4462772" y="1718"/>
                  </a:lnTo>
                  <a:lnTo>
                    <a:pt x="4474609" y="1463"/>
                  </a:lnTo>
                  <a:lnTo>
                    <a:pt x="4486447" y="1246"/>
                  </a:lnTo>
                  <a:lnTo>
                    <a:pt x="4498285" y="1061"/>
                  </a:lnTo>
                  <a:lnTo>
                    <a:pt x="4510122" y="903"/>
                  </a:lnTo>
                  <a:lnTo>
                    <a:pt x="4521960" y="769"/>
                  </a:lnTo>
                  <a:lnTo>
                    <a:pt x="4533797" y="654"/>
                  </a:lnTo>
                  <a:lnTo>
                    <a:pt x="4545635" y="557"/>
                  </a:lnTo>
                  <a:lnTo>
                    <a:pt x="4557473" y="474"/>
                  </a:lnTo>
                  <a:lnTo>
                    <a:pt x="4569310" y="403"/>
                  </a:lnTo>
                  <a:lnTo>
                    <a:pt x="4581148" y="343"/>
                  </a:lnTo>
                  <a:lnTo>
                    <a:pt x="4592985" y="292"/>
                  </a:lnTo>
                  <a:lnTo>
                    <a:pt x="4604823" y="248"/>
                  </a:lnTo>
                  <a:lnTo>
                    <a:pt x="4616661" y="211"/>
                  </a:lnTo>
                  <a:lnTo>
                    <a:pt x="4628498" y="180"/>
                  </a:lnTo>
                  <a:lnTo>
                    <a:pt x="4640336" y="153"/>
                  </a:lnTo>
                  <a:lnTo>
                    <a:pt x="4652173" y="130"/>
                  </a:lnTo>
                  <a:lnTo>
                    <a:pt x="4664011" y="110"/>
                  </a:lnTo>
                  <a:lnTo>
                    <a:pt x="4675849" y="94"/>
                  </a:lnTo>
                  <a:lnTo>
                    <a:pt x="4687686" y="80"/>
                  </a:lnTo>
                </a:path>
              </a:pathLst>
            </a:custGeom>
            <a:ln w="40651" cap="flat">
              <a:solidFill>
                <a:srgbClr val="00C0B5">
                  <a:alpha val="100000"/>
                </a:srgbClr>
              </a:solidFill>
              <a:prstDash val="solid"/>
              <a:round/>
            </a:ln>
          </p:spPr>
          <p:txBody>
            <a:bodyPr/>
            <a:lstStyle/>
            <a:p/>
          </p:txBody>
        </p:sp>
        <p:sp>
          <p:nvSpPr>
            <p:cNvPr id="36" name="pl36"/>
            <p:cNvSpPr/>
            <p:nvPr/>
          </p:nvSpPr>
          <p:spPr>
            <a:xfrm>
              <a:off x="2482351" y="2814374"/>
              <a:ext cx="4687686" cy="718007"/>
            </a:xfrm>
            <a:custGeom>
              <a:avLst/>
              <a:pathLst>
                <a:path w="4687686" h="718007">
                  <a:moveTo>
                    <a:pt x="0" y="478805"/>
                  </a:moveTo>
                  <a:lnTo>
                    <a:pt x="11837" y="478819"/>
                  </a:lnTo>
                  <a:lnTo>
                    <a:pt x="23675" y="478835"/>
                  </a:lnTo>
                  <a:lnTo>
                    <a:pt x="35512" y="478855"/>
                  </a:lnTo>
                  <a:lnTo>
                    <a:pt x="47350" y="478878"/>
                  </a:lnTo>
                  <a:lnTo>
                    <a:pt x="59187" y="478905"/>
                  </a:lnTo>
                  <a:lnTo>
                    <a:pt x="71025" y="478936"/>
                  </a:lnTo>
                  <a:lnTo>
                    <a:pt x="82863" y="478973"/>
                  </a:lnTo>
                  <a:lnTo>
                    <a:pt x="94700" y="479017"/>
                  </a:lnTo>
                  <a:lnTo>
                    <a:pt x="106538" y="479068"/>
                  </a:lnTo>
                  <a:lnTo>
                    <a:pt x="118375" y="479128"/>
                  </a:lnTo>
                  <a:lnTo>
                    <a:pt x="130213" y="479199"/>
                  </a:lnTo>
                  <a:lnTo>
                    <a:pt x="142051" y="479282"/>
                  </a:lnTo>
                  <a:lnTo>
                    <a:pt x="153888" y="479379"/>
                  </a:lnTo>
                  <a:lnTo>
                    <a:pt x="165726" y="479494"/>
                  </a:lnTo>
                  <a:lnTo>
                    <a:pt x="177563" y="479628"/>
                  </a:lnTo>
                  <a:lnTo>
                    <a:pt x="189401" y="479786"/>
                  </a:lnTo>
                  <a:lnTo>
                    <a:pt x="201239" y="479971"/>
                  </a:lnTo>
                  <a:lnTo>
                    <a:pt x="213076" y="480188"/>
                  </a:lnTo>
                  <a:lnTo>
                    <a:pt x="224914" y="480443"/>
                  </a:lnTo>
                  <a:lnTo>
                    <a:pt x="236751" y="480742"/>
                  </a:lnTo>
                  <a:lnTo>
                    <a:pt x="248589" y="481092"/>
                  </a:lnTo>
                  <a:lnTo>
                    <a:pt x="260427" y="481503"/>
                  </a:lnTo>
                  <a:lnTo>
                    <a:pt x="272264" y="481984"/>
                  </a:lnTo>
                  <a:lnTo>
                    <a:pt x="284102" y="482546"/>
                  </a:lnTo>
                  <a:lnTo>
                    <a:pt x="295939" y="483204"/>
                  </a:lnTo>
                  <a:lnTo>
                    <a:pt x="307777" y="483972"/>
                  </a:lnTo>
                  <a:lnTo>
                    <a:pt x="319614" y="484869"/>
                  </a:lnTo>
                  <a:lnTo>
                    <a:pt x="331452" y="485915"/>
                  </a:lnTo>
                  <a:lnTo>
                    <a:pt x="343290" y="487132"/>
                  </a:lnTo>
                  <a:lnTo>
                    <a:pt x="355127" y="488546"/>
                  </a:lnTo>
                  <a:lnTo>
                    <a:pt x="366965" y="490186"/>
                  </a:lnTo>
                  <a:lnTo>
                    <a:pt x="378802" y="492085"/>
                  </a:lnTo>
                  <a:lnTo>
                    <a:pt x="390640" y="494276"/>
                  </a:lnTo>
                  <a:lnTo>
                    <a:pt x="402478" y="496798"/>
                  </a:lnTo>
                  <a:lnTo>
                    <a:pt x="414315" y="499690"/>
                  </a:lnTo>
                  <a:lnTo>
                    <a:pt x="426153" y="502995"/>
                  </a:lnTo>
                  <a:lnTo>
                    <a:pt x="437990" y="506753"/>
                  </a:lnTo>
                  <a:lnTo>
                    <a:pt x="449828" y="511007"/>
                  </a:lnTo>
                  <a:lnTo>
                    <a:pt x="461666" y="515793"/>
                  </a:lnTo>
                  <a:lnTo>
                    <a:pt x="473503" y="521142"/>
                  </a:lnTo>
                  <a:lnTo>
                    <a:pt x="485341" y="527080"/>
                  </a:lnTo>
                  <a:lnTo>
                    <a:pt x="497178" y="533617"/>
                  </a:lnTo>
                  <a:lnTo>
                    <a:pt x="509016" y="540750"/>
                  </a:lnTo>
                  <a:lnTo>
                    <a:pt x="520854" y="548460"/>
                  </a:lnTo>
                  <a:lnTo>
                    <a:pt x="532691" y="556707"/>
                  </a:lnTo>
                  <a:lnTo>
                    <a:pt x="544529" y="565431"/>
                  </a:lnTo>
                  <a:lnTo>
                    <a:pt x="556366" y="574551"/>
                  </a:lnTo>
                  <a:lnTo>
                    <a:pt x="568204" y="583970"/>
                  </a:lnTo>
                  <a:lnTo>
                    <a:pt x="580042" y="593573"/>
                  </a:lnTo>
                  <a:lnTo>
                    <a:pt x="591879" y="603239"/>
                  </a:lnTo>
                  <a:lnTo>
                    <a:pt x="603717" y="612842"/>
                  </a:lnTo>
                  <a:lnTo>
                    <a:pt x="615554" y="622260"/>
                  </a:lnTo>
                  <a:lnTo>
                    <a:pt x="627392" y="631380"/>
                  </a:lnTo>
                  <a:lnTo>
                    <a:pt x="639229" y="640104"/>
                  </a:lnTo>
                  <a:lnTo>
                    <a:pt x="651067" y="648351"/>
                  </a:lnTo>
                  <a:lnTo>
                    <a:pt x="662905" y="656062"/>
                  </a:lnTo>
                  <a:lnTo>
                    <a:pt x="674742" y="663195"/>
                  </a:lnTo>
                  <a:lnTo>
                    <a:pt x="686580" y="669732"/>
                  </a:lnTo>
                  <a:lnTo>
                    <a:pt x="698417" y="675669"/>
                  </a:lnTo>
                  <a:lnTo>
                    <a:pt x="710255" y="681019"/>
                  </a:lnTo>
                  <a:lnTo>
                    <a:pt x="722093" y="685805"/>
                  </a:lnTo>
                  <a:lnTo>
                    <a:pt x="733930" y="690058"/>
                  </a:lnTo>
                  <a:lnTo>
                    <a:pt x="745768" y="693817"/>
                  </a:lnTo>
                  <a:lnTo>
                    <a:pt x="757605" y="697122"/>
                  </a:lnTo>
                  <a:lnTo>
                    <a:pt x="769443" y="700014"/>
                  </a:lnTo>
                  <a:lnTo>
                    <a:pt x="781281" y="702536"/>
                  </a:lnTo>
                  <a:lnTo>
                    <a:pt x="793118" y="704727"/>
                  </a:lnTo>
                  <a:lnTo>
                    <a:pt x="804956" y="706625"/>
                  </a:lnTo>
                  <a:lnTo>
                    <a:pt x="816793" y="708266"/>
                  </a:lnTo>
                  <a:lnTo>
                    <a:pt x="828631" y="709680"/>
                  </a:lnTo>
                  <a:lnTo>
                    <a:pt x="840469" y="710897"/>
                  </a:lnTo>
                  <a:lnTo>
                    <a:pt x="852306" y="711942"/>
                  </a:lnTo>
                  <a:lnTo>
                    <a:pt x="864144" y="712839"/>
                  </a:lnTo>
                  <a:lnTo>
                    <a:pt x="875981" y="713608"/>
                  </a:lnTo>
                  <a:lnTo>
                    <a:pt x="887819" y="714265"/>
                  </a:lnTo>
                  <a:lnTo>
                    <a:pt x="899657" y="714828"/>
                  </a:lnTo>
                  <a:lnTo>
                    <a:pt x="911494" y="715309"/>
                  </a:lnTo>
                  <a:lnTo>
                    <a:pt x="923332" y="715719"/>
                  </a:lnTo>
                  <a:lnTo>
                    <a:pt x="935169" y="716070"/>
                  </a:lnTo>
                  <a:lnTo>
                    <a:pt x="947007" y="716369"/>
                  </a:lnTo>
                  <a:lnTo>
                    <a:pt x="958844" y="716623"/>
                  </a:lnTo>
                  <a:lnTo>
                    <a:pt x="970682" y="716841"/>
                  </a:lnTo>
                  <a:lnTo>
                    <a:pt x="982520" y="717026"/>
                  </a:lnTo>
                  <a:lnTo>
                    <a:pt x="994357" y="717184"/>
                  </a:lnTo>
                  <a:lnTo>
                    <a:pt x="1006195" y="717318"/>
                  </a:lnTo>
                  <a:lnTo>
                    <a:pt x="1018032" y="717433"/>
                  </a:lnTo>
                  <a:lnTo>
                    <a:pt x="1029870" y="717530"/>
                  </a:lnTo>
                  <a:lnTo>
                    <a:pt x="1041708" y="717613"/>
                  </a:lnTo>
                  <a:lnTo>
                    <a:pt x="1053545" y="717684"/>
                  </a:lnTo>
                  <a:lnTo>
                    <a:pt x="1065383" y="717744"/>
                  </a:lnTo>
                  <a:lnTo>
                    <a:pt x="1077220" y="717795"/>
                  </a:lnTo>
                  <a:lnTo>
                    <a:pt x="1089058" y="717838"/>
                  </a:lnTo>
                  <a:lnTo>
                    <a:pt x="1100896" y="717876"/>
                  </a:lnTo>
                  <a:lnTo>
                    <a:pt x="1112733" y="717907"/>
                  </a:lnTo>
                  <a:lnTo>
                    <a:pt x="1124571" y="717934"/>
                  </a:lnTo>
                  <a:lnTo>
                    <a:pt x="1136408" y="717957"/>
                  </a:lnTo>
                  <a:lnTo>
                    <a:pt x="1148246" y="717976"/>
                  </a:lnTo>
                  <a:lnTo>
                    <a:pt x="1160084" y="717993"/>
                  </a:lnTo>
                  <a:lnTo>
                    <a:pt x="1171921" y="718007"/>
                  </a:lnTo>
                  <a:lnTo>
                    <a:pt x="1171921" y="717846"/>
                  </a:lnTo>
                  <a:lnTo>
                    <a:pt x="1183759" y="717804"/>
                  </a:lnTo>
                  <a:lnTo>
                    <a:pt x="1195596" y="717754"/>
                  </a:lnTo>
                  <a:lnTo>
                    <a:pt x="1207434" y="717696"/>
                  </a:lnTo>
                  <a:lnTo>
                    <a:pt x="1219272" y="717628"/>
                  </a:lnTo>
                  <a:lnTo>
                    <a:pt x="1231109" y="717547"/>
                  </a:lnTo>
                  <a:lnTo>
                    <a:pt x="1242947" y="717452"/>
                  </a:lnTo>
                  <a:lnTo>
                    <a:pt x="1254784" y="717341"/>
                  </a:lnTo>
                  <a:lnTo>
                    <a:pt x="1266622" y="717210"/>
                  </a:lnTo>
                  <a:lnTo>
                    <a:pt x="1278459" y="717057"/>
                  </a:lnTo>
                  <a:lnTo>
                    <a:pt x="1290297" y="716877"/>
                  </a:lnTo>
                  <a:lnTo>
                    <a:pt x="1302135" y="716665"/>
                  </a:lnTo>
                  <a:lnTo>
                    <a:pt x="1313972" y="716416"/>
                  </a:lnTo>
                  <a:lnTo>
                    <a:pt x="1325810" y="716123"/>
                  </a:lnTo>
                  <a:lnTo>
                    <a:pt x="1337647" y="715780"/>
                  </a:lnTo>
                  <a:lnTo>
                    <a:pt x="1349485" y="715377"/>
                  </a:lnTo>
                  <a:lnTo>
                    <a:pt x="1361323" y="714904"/>
                  </a:lnTo>
                  <a:lnTo>
                    <a:pt x="1373160" y="714348"/>
                  </a:lnTo>
                  <a:lnTo>
                    <a:pt x="1384998" y="713696"/>
                  </a:lnTo>
                  <a:lnTo>
                    <a:pt x="1396835" y="712931"/>
                  </a:lnTo>
                  <a:lnTo>
                    <a:pt x="1408673" y="712035"/>
                  </a:lnTo>
                  <a:lnTo>
                    <a:pt x="1420511" y="710984"/>
                  </a:lnTo>
                  <a:lnTo>
                    <a:pt x="1432348" y="709752"/>
                  </a:lnTo>
                  <a:lnTo>
                    <a:pt x="1444186" y="708310"/>
                  </a:lnTo>
                  <a:lnTo>
                    <a:pt x="1456023" y="706622"/>
                  </a:lnTo>
                  <a:lnTo>
                    <a:pt x="1467861" y="704649"/>
                  </a:lnTo>
                  <a:lnTo>
                    <a:pt x="1479699" y="702343"/>
                  </a:lnTo>
                  <a:lnTo>
                    <a:pt x="1491536" y="699653"/>
                  </a:lnTo>
                  <a:lnTo>
                    <a:pt x="1503374" y="696516"/>
                  </a:lnTo>
                  <a:lnTo>
                    <a:pt x="1515211" y="692865"/>
                  </a:lnTo>
                  <a:lnTo>
                    <a:pt x="1527049" y="688623"/>
                  </a:lnTo>
                  <a:lnTo>
                    <a:pt x="1538887" y="683702"/>
                  </a:lnTo>
                  <a:lnTo>
                    <a:pt x="1550724" y="678007"/>
                  </a:lnTo>
                  <a:lnTo>
                    <a:pt x="1562562" y="671434"/>
                  </a:lnTo>
                  <a:lnTo>
                    <a:pt x="1574399" y="663868"/>
                  </a:lnTo>
                  <a:lnTo>
                    <a:pt x="1586237" y="655190"/>
                  </a:lnTo>
                  <a:lnTo>
                    <a:pt x="1598074" y="645277"/>
                  </a:lnTo>
                  <a:lnTo>
                    <a:pt x="1609912" y="634000"/>
                  </a:lnTo>
                  <a:lnTo>
                    <a:pt x="1621750" y="621240"/>
                  </a:lnTo>
                  <a:lnTo>
                    <a:pt x="1633587" y="606883"/>
                  </a:lnTo>
                  <a:lnTo>
                    <a:pt x="1645425" y="590834"/>
                  </a:lnTo>
                  <a:lnTo>
                    <a:pt x="1657262" y="573021"/>
                  </a:lnTo>
                  <a:lnTo>
                    <a:pt x="1669100" y="553411"/>
                  </a:lnTo>
                  <a:lnTo>
                    <a:pt x="1680938" y="532010"/>
                  </a:lnTo>
                  <a:lnTo>
                    <a:pt x="1692775" y="508880"/>
                  </a:lnTo>
                  <a:lnTo>
                    <a:pt x="1704613" y="484139"/>
                  </a:lnTo>
                  <a:lnTo>
                    <a:pt x="1716450" y="457967"/>
                  </a:lnTo>
                  <a:lnTo>
                    <a:pt x="1728288" y="430606"/>
                  </a:lnTo>
                  <a:lnTo>
                    <a:pt x="1740126" y="402352"/>
                  </a:lnTo>
                  <a:lnTo>
                    <a:pt x="1751963" y="373542"/>
                  </a:lnTo>
                  <a:lnTo>
                    <a:pt x="1763801" y="344544"/>
                  </a:lnTo>
                  <a:lnTo>
                    <a:pt x="1775638" y="315735"/>
                  </a:lnTo>
                  <a:lnTo>
                    <a:pt x="1787476" y="287480"/>
                  </a:lnTo>
                  <a:lnTo>
                    <a:pt x="1799314" y="260119"/>
                  </a:lnTo>
                  <a:lnTo>
                    <a:pt x="1811151" y="233948"/>
                  </a:lnTo>
                  <a:lnTo>
                    <a:pt x="1822989" y="209207"/>
                  </a:lnTo>
                  <a:lnTo>
                    <a:pt x="1834826" y="186076"/>
                  </a:lnTo>
                  <a:lnTo>
                    <a:pt x="1846664" y="164676"/>
                  </a:lnTo>
                  <a:lnTo>
                    <a:pt x="1858502" y="145065"/>
                  </a:lnTo>
                  <a:lnTo>
                    <a:pt x="1870339" y="127253"/>
                  </a:lnTo>
                  <a:lnTo>
                    <a:pt x="1882177" y="111204"/>
                  </a:lnTo>
                  <a:lnTo>
                    <a:pt x="1894014" y="96847"/>
                  </a:lnTo>
                  <a:lnTo>
                    <a:pt x="1905852" y="84086"/>
                  </a:lnTo>
                  <a:lnTo>
                    <a:pt x="1917689" y="72810"/>
                  </a:lnTo>
                  <a:lnTo>
                    <a:pt x="1929527" y="62896"/>
                  </a:lnTo>
                  <a:lnTo>
                    <a:pt x="1941365" y="54219"/>
                  </a:lnTo>
                  <a:lnTo>
                    <a:pt x="1953202" y="46653"/>
                  </a:lnTo>
                  <a:lnTo>
                    <a:pt x="1965040" y="40079"/>
                  </a:lnTo>
                  <a:lnTo>
                    <a:pt x="1976877" y="34385"/>
                  </a:lnTo>
                  <a:lnTo>
                    <a:pt x="1988715" y="29464"/>
                  </a:lnTo>
                  <a:lnTo>
                    <a:pt x="2000553" y="25221"/>
                  </a:lnTo>
                  <a:lnTo>
                    <a:pt x="2012390" y="21570"/>
                  </a:lnTo>
                  <a:lnTo>
                    <a:pt x="2024228" y="18434"/>
                  </a:lnTo>
                  <a:lnTo>
                    <a:pt x="2036065" y="15743"/>
                  </a:lnTo>
                  <a:lnTo>
                    <a:pt x="2047903" y="13438"/>
                  </a:lnTo>
                  <a:lnTo>
                    <a:pt x="2059741" y="11464"/>
                  </a:lnTo>
                  <a:lnTo>
                    <a:pt x="2071578" y="9777"/>
                  </a:lnTo>
                  <a:lnTo>
                    <a:pt x="2083416" y="8335"/>
                  </a:lnTo>
                  <a:lnTo>
                    <a:pt x="2095253" y="7103"/>
                  </a:lnTo>
                  <a:lnTo>
                    <a:pt x="2107091" y="6052"/>
                  </a:lnTo>
                  <a:lnTo>
                    <a:pt x="2118929" y="5155"/>
                  </a:lnTo>
                  <a:lnTo>
                    <a:pt x="2130766" y="4390"/>
                  </a:lnTo>
                  <a:lnTo>
                    <a:pt x="2142604" y="3739"/>
                  </a:lnTo>
                  <a:lnTo>
                    <a:pt x="2154441" y="3183"/>
                  </a:lnTo>
                  <a:lnTo>
                    <a:pt x="2166279" y="2710"/>
                  </a:lnTo>
                  <a:lnTo>
                    <a:pt x="2178117" y="2307"/>
                  </a:lnTo>
                  <a:lnTo>
                    <a:pt x="2189954" y="1963"/>
                  </a:lnTo>
                  <a:lnTo>
                    <a:pt x="2201792" y="1671"/>
                  </a:lnTo>
                  <a:lnTo>
                    <a:pt x="2213629" y="1422"/>
                  </a:lnTo>
                  <a:lnTo>
                    <a:pt x="2225467" y="1210"/>
                  </a:lnTo>
                  <a:lnTo>
                    <a:pt x="2237304" y="1030"/>
                  </a:lnTo>
                  <a:lnTo>
                    <a:pt x="2249142" y="876"/>
                  </a:lnTo>
                  <a:lnTo>
                    <a:pt x="2260980" y="745"/>
                  </a:lnTo>
                  <a:lnTo>
                    <a:pt x="2272817" y="634"/>
                  </a:lnTo>
                  <a:lnTo>
                    <a:pt x="2284655" y="540"/>
                  </a:lnTo>
                  <a:lnTo>
                    <a:pt x="2296492" y="459"/>
                  </a:lnTo>
                  <a:lnTo>
                    <a:pt x="2308330" y="390"/>
                  </a:lnTo>
                  <a:lnTo>
                    <a:pt x="2320168" y="332"/>
                  </a:lnTo>
                  <a:lnTo>
                    <a:pt x="2332005" y="283"/>
                  </a:lnTo>
                  <a:lnTo>
                    <a:pt x="2343843" y="24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00BDD2">
                  <a:alpha val="100000"/>
                </a:srgbClr>
              </a:solidFill>
              <a:prstDash val="solid"/>
              <a:round/>
            </a:ln>
          </p:spPr>
          <p:txBody>
            <a:bodyPr/>
            <a:lstStyle/>
            <a:p/>
          </p:txBody>
        </p:sp>
        <p:sp>
          <p:nvSpPr>
            <p:cNvPr id="37" name="pl37"/>
            <p:cNvSpPr/>
            <p:nvPr/>
          </p:nvSpPr>
          <p:spPr>
            <a:xfrm>
              <a:off x="2482351" y="5208080"/>
              <a:ext cx="4687686" cy="478644"/>
            </a:xfrm>
            <a:custGeom>
              <a:avLst/>
              <a:pathLst>
                <a:path w="4687686" h="478644">
                  <a:moveTo>
                    <a:pt x="0" y="478644"/>
                  </a:moveTo>
                  <a:lnTo>
                    <a:pt x="11837" y="478644"/>
                  </a:lnTo>
                  <a:lnTo>
                    <a:pt x="23675" y="478644"/>
                  </a:lnTo>
                  <a:lnTo>
                    <a:pt x="35512" y="478644"/>
                  </a:lnTo>
                  <a:lnTo>
                    <a:pt x="47350" y="478644"/>
                  </a:lnTo>
                  <a:lnTo>
                    <a:pt x="59187" y="478644"/>
                  </a:lnTo>
                  <a:lnTo>
                    <a:pt x="71025" y="478644"/>
                  </a:lnTo>
                  <a:lnTo>
                    <a:pt x="82863" y="478644"/>
                  </a:lnTo>
                  <a:lnTo>
                    <a:pt x="94700" y="478644"/>
                  </a:lnTo>
                  <a:lnTo>
                    <a:pt x="106538" y="478644"/>
                  </a:lnTo>
                  <a:lnTo>
                    <a:pt x="118375" y="478644"/>
                  </a:lnTo>
                  <a:lnTo>
                    <a:pt x="130213" y="478644"/>
                  </a:lnTo>
                  <a:lnTo>
                    <a:pt x="142051" y="478644"/>
                  </a:lnTo>
                  <a:lnTo>
                    <a:pt x="153888" y="478644"/>
                  </a:lnTo>
                  <a:lnTo>
                    <a:pt x="165726" y="478644"/>
                  </a:lnTo>
                  <a:lnTo>
                    <a:pt x="177563" y="478644"/>
                  </a:lnTo>
                  <a:lnTo>
                    <a:pt x="189401" y="478644"/>
                  </a:lnTo>
                  <a:lnTo>
                    <a:pt x="201239" y="478644"/>
                  </a:lnTo>
                  <a:lnTo>
                    <a:pt x="213076" y="478644"/>
                  </a:lnTo>
                  <a:lnTo>
                    <a:pt x="224914" y="478644"/>
                  </a:lnTo>
                  <a:lnTo>
                    <a:pt x="236751" y="478644"/>
                  </a:lnTo>
                  <a:lnTo>
                    <a:pt x="248589" y="478644"/>
                  </a:lnTo>
                  <a:lnTo>
                    <a:pt x="260427" y="478644"/>
                  </a:lnTo>
                  <a:lnTo>
                    <a:pt x="272264" y="478644"/>
                  </a:lnTo>
                  <a:lnTo>
                    <a:pt x="284102" y="478644"/>
                  </a:lnTo>
                  <a:lnTo>
                    <a:pt x="295939" y="478644"/>
                  </a:lnTo>
                  <a:lnTo>
                    <a:pt x="307777" y="478644"/>
                  </a:lnTo>
                  <a:lnTo>
                    <a:pt x="319614" y="478644"/>
                  </a:lnTo>
                  <a:lnTo>
                    <a:pt x="331452" y="478644"/>
                  </a:lnTo>
                  <a:lnTo>
                    <a:pt x="343290" y="478644"/>
                  </a:lnTo>
                  <a:lnTo>
                    <a:pt x="355127" y="478644"/>
                  </a:lnTo>
                  <a:lnTo>
                    <a:pt x="366965" y="478644"/>
                  </a:lnTo>
                  <a:lnTo>
                    <a:pt x="378802" y="478644"/>
                  </a:lnTo>
                  <a:lnTo>
                    <a:pt x="390640" y="478644"/>
                  </a:lnTo>
                  <a:lnTo>
                    <a:pt x="402478" y="478644"/>
                  </a:lnTo>
                  <a:lnTo>
                    <a:pt x="414315" y="478644"/>
                  </a:lnTo>
                  <a:lnTo>
                    <a:pt x="426153" y="478644"/>
                  </a:lnTo>
                  <a:lnTo>
                    <a:pt x="437990" y="478644"/>
                  </a:lnTo>
                  <a:lnTo>
                    <a:pt x="449828" y="478644"/>
                  </a:lnTo>
                  <a:lnTo>
                    <a:pt x="461666" y="478644"/>
                  </a:lnTo>
                  <a:lnTo>
                    <a:pt x="473503" y="478644"/>
                  </a:lnTo>
                  <a:lnTo>
                    <a:pt x="485341" y="478644"/>
                  </a:lnTo>
                  <a:lnTo>
                    <a:pt x="497178" y="478644"/>
                  </a:lnTo>
                  <a:lnTo>
                    <a:pt x="509016" y="478644"/>
                  </a:lnTo>
                  <a:lnTo>
                    <a:pt x="520854" y="478644"/>
                  </a:lnTo>
                  <a:lnTo>
                    <a:pt x="532691" y="478644"/>
                  </a:lnTo>
                  <a:lnTo>
                    <a:pt x="544529" y="478644"/>
                  </a:lnTo>
                  <a:lnTo>
                    <a:pt x="556366" y="478644"/>
                  </a:lnTo>
                  <a:lnTo>
                    <a:pt x="568204" y="478644"/>
                  </a:lnTo>
                  <a:lnTo>
                    <a:pt x="580042" y="478644"/>
                  </a:lnTo>
                  <a:lnTo>
                    <a:pt x="591879" y="478644"/>
                  </a:lnTo>
                  <a:lnTo>
                    <a:pt x="603717" y="478644"/>
                  </a:lnTo>
                  <a:lnTo>
                    <a:pt x="615554" y="478644"/>
                  </a:lnTo>
                  <a:lnTo>
                    <a:pt x="627392" y="478644"/>
                  </a:lnTo>
                  <a:lnTo>
                    <a:pt x="639229" y="478644"/>
                  </a:lnTo>
                  <a:lnTo>
                    <a:pt x="651067" y="478644"/>
                  </a:lnTo>
                  <a:lnTo>
                    <a:pt x="662905" y="478644"/>
                  </a:lnTo>
                  <a:lnTo>
                    <a:pt x="674742" y="478644"/>
                  </a:lnTo>
                  <a:lnTo>
                    <a:pt x="686580" y="478644"/>
                  </a:lnTo>
                  <a:lnTo>
                    <a:pt x="698417" y="478644"/>
                  </a:lnTo>
                  <a:lnTo>
                    <a:pt x="710255" y="478644"/>
                  </a:lnTo>
                  <a:lnTo>
                    <a:pt x="722093" y="478644"/>
                  </a:lnTo>
                  <a:lnTo>
                    <a:pt x="733930" y="478644"/>
                  </a:lnTo>
                  <a:lnTo>
                    <a:pt x="745768" y="478644"/>
                  </a:lnTo>
                  <a:lnTo>
                    <a:pt x="757605" y="478644"/>
                  </a:lnTo>
                  <a:lnTo>
                    <a:pt x="769443" y="478644"/>
                  </a:lnTo>
                  <a:lnTo>
                    <a:pt x="781281" y="478644"/>
                  </a:lnTo>
                  <a:lnTo>
                    <a:pt x="793118" y="478644"/>
                  </a:lnTo>
                  <a:lnTo>
                    <a:pt x="804956" y="478644"/>
                  </a:lnTo>
                  <a:lnTo>
                    <a:pt x="816793" y="478644"/>
                  </a:lnTo>
                  <a:lnTo>
                    <a:pt x="828631" y="478644"/>
                  </a:lnTo>
                  <a:lnTo>
                    <a:pt x="840469" y="478644"/>
                  </a:lnTo>
                  <a:lnTo>
                    <a:pt x="852306" y="478644"/>
                  </a:lnTo>
                  <a:lnTo>
                    <a:pt x="864144" y="478644"/>
                  </a:lnTo>
                  <a:lnTo>
                    <a:pt x="875981" y="478644"/>
                  </a:lnTo>
                  <a:lnTo>
                    <a:pt x="887819" y="478644"/>
                  </a:lnTo>
                  <a:lnTo>
                    <a:pt x="899657" y="478644"/>
                  </a:lnTo>
                  <a:lnTo>
                    <a:pt x="911494" y="478644"/>
                  </a:lnTo>
                  <a:lnTo>
                    <a:pt x="923332" y="478644"/>
                  </a:lnTo>
                  <a:lnTo>
                    <a:pt x="935169" y="478644"/>
                  </a:lnTo>
                  <a:lnTo>
                    <a:pt x="947007" y="478644"/>
                  </a:lnTo>
                  <a:lnTo>
                    <a:pt x="958844" y="478644"/>
                  </a:lnTo>
                  <a:lnTo>
                    <a:pt x="970682" y="478644"/>
                  </a:lnTo>
                  <a:lnTo>
                    <a:pt x="982520" y="478644"/>
                  </a:lnTo>
                  <a:lnTo>
                    <a:pt x="994357" y="478644"/>
                  </a:lnTo>
                  <a:lnTo>
                    <a:pt x="1006195" y="478644"/>
                  </a:lnTo>
                  <a:lnTo>
                    <a:pt x="1018032" y="478644"/>
                  </a:lnTo>
                  <a:lnTo>
                    <a:pt x="1029870" y="478644"/>
                  </a:lnTo>
                  <a:lnTo>
                    <a:pt x="1041708" y="478644"/>
                  </a:lnTo>
                  <a:lnTo>
                    <a:pt x="1053545" y="478644"/>
                  </a:lnTo>
                  <a:lnTo>
                    <a:pt x="1065383" y="478644"/>
                  </a:lnTo>
                  <a:lnTo>
                    <a:pt x="1077220" y="478644"/>
                  </a:lnTo>
                  <a:lnTo>
                    <a:pt x="1089058" y="478644"/>
                  </a:lnTo>
                  <a:lnTo>
                    <a:pt x="1100896" y="478644"/>
                  </a:lnTo>
                  <a:lnTo>
                    <a:pt x="1112733" y="478644"/>
                  </a:lnTo>
                  <a:lnTo>
                    <a:pt x="1124571" y="478644"/>
                  </a:lnTo>
                  <a:lnTo>
                    <a:pt x="1136408" y="478644"/>
                  </a:lnTo>
                  <a:lnTo>
                    <a:pt x="1148246" y="478644"/>
                  </a:lnTo>
                  <a:lnTo>
                    <a:pt x="1160084" y="478644"/>
                  </a:lnTo>
                  <a:lnTo>
                    <a:pt x="1171921" y="478644"/>
                  </a:lnTo>
                  <a:lnTo>
                    <a:pt x="1171921" y="478644"/>
                  </a:lnTo>
                  <a:lnTo>
                    <a:pt x="1183759" y="478644"/>
                  </a:lnTo>
                  <a:lnTo>
                    <a:pt x="1195596" y="478644"/>
                  </a:lnTo>
                  <a:lnTo>
                    <a:pt x="1207434" y="478644"/>
                  </a:lnTo>
                  <a:lnTo>
                    <a:pt x="1219272" y="478644"/>
                  </a:lnTo>
                  <a:lnTo>
                    <a:pt x="1231109" y="478644"/>
                  </a:lnTo>
                  <a:lnTo>
                    <a:pt x="1242947" y="478644"/>
                  </a:lnTo>
                  <a:lnTo>
                    <a:pt x="1254784" y="478644"/>
                  </a:lnTo>
                  <a:lnTo>
                    <a:pt x="1266622" y="478644"/>
                  </a:lnTo>
                  <a:lnTo>
                    <a:pt x="1278459" y="478644"/>
                  </a:lnTo>
                  <a:lnTo>
                    <a:pt x="1290297" y="478644"/>
                  </a:lnTo>
                  <a:lnTo>
                    <a:pt x="1302135" y="478644"/>
                  </a:lnTo>
                  <a:lnTo>
                    <a:pt x="1313972" y="478644"/>
                  </a:lnTo>
                  <a:lnTo>
                    <a:pt x="1325810" y="478644"/>
                  </a:lnTo>
                  <a:lnTo>
                    <a:pt x="1337647" y="478644"/>
                  </a:lnTo>
                  <a:lnTo>
                    <a:pt x="1349485" y="478644"/>
                  </a:lnTo>
                  <a:lnTo>
                    <a:pt x="1361323" y="478644"/>
                  </a:lnTo>
                  <a:lnTo>
                    <a:pt x="1373160" y="478644"/>
                  </a:lnTo>
                  <a:lnTo>
                    <a:pt x="1384998" y="478644"/>
                  </a:lnTo>
                  <a:lnTo>
                    <a:pt x="1396835" y="478644"/>
                  </a:lnTo>
                  <a:lnTo>
                    <a:pt x="1408673" y="478644"/>
                  </a:lnTo>
                  <a:lnTo>
                    <a:pt x="1420511" y="478644"/>
                  </a:lnTo>
                  <a:lnTo>
                    <a:pt x="1432348" y="478644"/>
                  </a:lnTo>
                  <a:lnTo>
                    <a:pt x="1444186" y="478644"/>
                  </a:lnTo>
                  <a:lnTo>
                    <a:pt x="1456023" y="478644"/>
                  </a:lnTo>
                  <a:lnTo>
                    <a:pt x="1467861" y="478644"/>
                  </a:lnTo>
                  <a:lnTo>
                    <a:pt x="1479699" y="478644"/>
                  </a:lnTo>
                  <a:lnTo>
                    <a:pt x="1491536" y="478644"/>
                  </a:lnTo>
                  <a:lnTo>
                    <a:pt x="1503374" y="478644"/>
                  </a:lnTo>
                  <a:lnTo>
                    <a:pt x="1515211" y="478644"/>
                  </a:lnTo>
                  <a:lnTo>
                    <a:pt x="1527049" y="478644"/>
                  </a:lnTo>
                  <a:lnTo>
                    <a:pt x="1538887" y="478644"/>
                  </a:lnTo>
                  <a:lnTo>
                    <a:pt x="1550724" y="478644"/>
                  </a:lnTo>
                  <a:lnTo>
                    <a:pt x="1562562" y="478644"/>
                  </a:lnTo>
                  <a:lnTo>
                    <a:pt x="1574399" y="478644"/>
                  </a:lnTo>
                  <a:lnTo>
                    <a:pt x="1586237" y="478644"/>
                  </a:lnTo>
                  <a:lnTo>
                    <a:pt x="1598074" y="478644"/>
                  </a:lnTo>
                  <a:lnTo>
                    <a:pt x="1609912" y="478644"/>
                  </a:lnTo>
                  <a:lnTo>
                    <a:pt x="1621750" y="478644"/>
                  </a:lnTo>
                  <a:lnTo>
                    <a:pt x="1633587" y="478644"/>
                  </a:lnTo>
                  <a:lnTo>
                    <a:pt x="1645425" y="478644"/>
                  </a:lnTo>
                  <a:lnTo>
                    <a:pt x="1657262" y="478644"/>
                  </a:lnTo>
                  <a:lnTo>
                    <a:pt x="1669100" y="478644"/>
                  </a:lnTo>
                  <a:lnTo>
                    <a:pt x="1680938" y="478644"/>
                  </a:lnTo>
                  <a:lnTo>
                    <a:pt x="1692775" y="478644"/>
                  </a:lnTo>
                  <a:lnTo>
                    <a:pt x="1704613" y="478644"/>
                  </a:lnTo>
                  <a:lnTo>
                    <a:pt x="1716450" y="478644"/>
                  </a:lnTo>
                  <a:lnTo>
                    <a:pt x="1728288" y="478644"/>
                  </a:lnTo>
                  <a:lnTo>
                    <a:pt x="1740126" y="478644"/>
                  </a:lnTo>
                  <a:lnTo>
                    <a:pt x="1751963" y="478644"/>
                  </a:lnTo>
                  <a:lnTo>
                    <a:pt x="1763801" y="478644"/>
                  </a:lnTo>
                  <a:lnTo>
                    <a:pt x="1775638" y="478644"/>
                  </a:lnTo>
                  <a:lnTo>
                    <a:pt x="1787476" y="478644"/>
                  </a:lnTo>
                  <a:lnTo>
                    <a:pt x="1799314" y="478644"/>
                  </a:lnTo>
                  <a:lnTo>
                    <a:pt x="1811151" y="478644"/>
                  </a:lnTo>
                  <a:lnTo>
                    <a:pt x="1822989" y="478644"/>
                  </a:lnTo>
                  <a:lnTo>
                    <a:pt x="1834826" y="478644"/>
                  </a:lnTo>
                  <a:lnTo>
                    <a:pt x="1846664" y="478644"/>
                  </a:lnTo>
                  <a:lnTo>
                    <a:pt x="1858502" y="478644"/>
                  </a:lnTo>
                  <a:lnTo>
                    <a:pt x="1870339" y="478644"/>
                  </a:lnTo>
                  <a:lnTo>
                    <a:pt x="1882177" y="478644"/>
                  </a:lnTo>
                  <a:lnTo>
                    <a:pt x="1894014" y="478644"/>
                  </a:lnTo>
                  <a:lnTo>
                    <a:pt x="1905852" y="478644"/>
                  </a:lnTo>
                  <a:lnTo>
                    <a:pt x="1917689" y="478644"/>
                  </a:lnTo>
                  <a:lnTo>
                    <a:pt x="1929527" y="478644"/>
                  </a:lnTo>
                  <a:lnTo>
                    <a:pt x="1941365" y="478644"/>
                  </a:lnTo>
                  <a:lnTo>
                    <a:pt x="1953202" y="478644"/>
                  </a:lnTo>
                  <a:lnTo>
                    <a:pt x="1965040" y="478644"/>
                  </a:lnTo>
                  <a:lnTo>
                    <a:pt x="1976877" y="478644"/>
                  </a:lnTo>
                  <a:lnTo>
                    <a:pt x="1988715" y="478644"/>
                  </a:lnTo>
                  <a:lnTo>
                    <a:pt x="2000553" y="478644"/>
                  </a:lnTo>
                  <a:lnTo>
                    <a:pt x="2012390" y="478644"/>
                  </a:lnTo>
                  <a:lnTo>
                    <a:pt x="2024228" y="478644"/>
                  </a:lnTo>
                  <a:lnTo>
                    <a:pt x="2036065" y="478644"/>
                  </a:lnTo>
                  <a:lnTo>
                    <a:pt x="2047903" y="478644"/>
                  </a:lnTo>
                  <a:lnTo>
                    <a:pt x="2059741" y="478644"/>
                  </a:lnTo>
                  <a:lnTo>
                    <a:pt x="2071578" y="478644"/>
                  </a:lnTo>
                  <a:lnTo>
                    <a:pt x="2083416" y="478644"/>
                  </a:lnTo>
                  <a:lnTo>
                    <a:pt x="2095253" y="478644"/>
                  </a:lnTo>
                  <a:lnTo>
                    <a:pt x="2107091" y="478644"/>
                  </a:lnTo>
                  <a:lnTo>
                    <a:pt x="2118929" y="478644"/>
                  </a:lnTo>
                  <a:lnTo>
                    <a:pt x="2130766" y="478644"/>
                  </a:lnTo>
                  <a:lnTo>
                    <a:pt x="2142604" y="478644"/>
                  </a:lnTo>
                  <a:lnTo>
                    <a:pt x="2154441" y="478644"/>
                  </a:lnTo>
                  <a:lnTo>
                    <a:pt x="2166279" y="478644"/>
                  </a:lnTo>
                  <a:lnTo>
                    <a:pt x="2178117" y="478644"/>
                  </a:lnTo>
                  <a:lnTo>
                    <a:pt x="2189954" y="478644"/>
                  </a:lnTo>
                  <a:lnTo>
                    <a:pt x="2201792" y="478644"/>
                  </a:lnTo>
                  <a:lnTo>
                    <a:pt x="2213629" y="478644"/>
                  </a:lnTo>
                  <a:lnTo>
                    <a:pt x="2225467" y="478644"/>
                  </a:lnTo>
                  <a:lnTo>
                    <a:pt x="2237304" y="478644"/>
                  </a:lnTo>
                  <a:lnTo>
                    <a:pt x="2249142" y="478644"/>
                  </a:lnTo>
                  <a:lnTo>
                    <a:pt x="2260980" y="478644"/>
                  </a:lnTo>
                  <a:lnTo>
                    <a:pt x="2272817" y="478644"/>
                  </a:lnTo>
                  <a:lnTo>
                    <a:pt x="2284655" y="478644"/>
                  </a:lnTo>
                  <a:lnTo>
                    <a:pt x="2296492" y="478644"/>
                  </a:lnTo>
                  <a:lnTo>
                    <a:pt x="2308330" y="478644"/>
                  </a:lnTo>
                  <a:lnTo>
                    <a:pt x="2320168" y="478644"/>
                  </a:lnTo>
                  <a:lnTo>
                    <a:pt x="2332005" y="478644"/>
                  </a:lnTo>
                  <a:lnTo>
                    <a:pt x="2343843" y="478644"/>
                  </a:lnTo>
                  <a:lnTo>
                    <a:pt x="2343843" y="478564"/>
                  </a:lnTo>
                  <a:lnTo>
                    <a:pt x="2355680" y="478550"/>
                  </a:lnTo>
                  <a:lnTo>
                    <a:pt x="2367518" y="478533"/>
                  </a:lnTo>
                  <a:lnTo>
                    <a:pt x="2379356" y="478514"/>
                  </a:lnTo>
                  <a:lnTo>
                    <a:pt x="2391193" y="478491"/>
                  </a:lnTo>
                  <a:lnTo>
                    <a:pt x="2403031" y="478464"/>
                  </a:lnTo>
                  <a:lnTo>
                    <a:pt x="2414868" y="478433"/>
                  </a:lnTo>
                  <a:lnTo>
                    <a:pt x="2426706" y="478396"/>
                  </a:lnTo>
                  <a:lnTo>
                    <a:pt x="2438544" y="478352"/>
                  </a:lnTo>
                  <a:lnTo>
                    <a:pt x="2450381" y="478301"/>
                  </a:lnTo>
                  <a:lnTo>
                    <a:pt x="2462219" y="478241"/>
                  </a:lnTo>
                  <a:lnTo>
                    <a:pt x="2474056" y="478170"/>
                  </a:lnTo>
                  <a:lnTo>
                    <a:pt x="2485894" y="478087"/>
                  </a:lnTo>
                  <a:lnTo>
                    <a:pt x="2497732" y="477990"/>
                  </a:lnTo>
                  <a:lnTo>
                    <a:pt x="2509569" y="477875"/>
                  </a:lnTo>
                  <a:lnTo>
                    <a:pt x="2521407" y="477741"/>
                  </a:lnTo>
                  <a:lnTo>
                    <a:pt x="2533244" y="477583"/>
                  </a:lnTo>
                  <a:lnTo>
                    <a:pt x="2545082" y="477398"/>
                  </a:lnTo>
                  <a:lnTo>
                    <a:pt x="2556919" y="477181"/>
                  </a:lnTo>
                  <a:lnTo>
                    <a:pt x="2568757" y="476926"/>
                  </a:lnTo>
                  <a:lnTo>
                    <a:pt x="2580595" y="476627"/>
                  </a:lnTo>
                  <a:lnTo>
                    <a:pt x="2592432" y="476276"/>
                  </a:lnTo>
                  <a:lnTo>
                    <a:pt x="2604270" y="475866"/>
                  </a:lnTo>
                  <a:lnTo>
                    <a:pt x="2616107" y="475385"/>
                  </a:lnTo>
                  <a:lnTo>
                    <a:pt x="2627945" y="474823"/>
                  </a:lnTo>
                  <a:lnTo>
                    <a:pt x="2639783" y="474165"/>
                  </a:lnTo>
                  <a:lnTo>
                    <a:pt x="2651620" y="473396"/>
                  </a:lnTo>
                  <a:lnTo>
                    <a:pt x="2663458" y="472499"/>
                  </a:lnTo>
                  <a:lnTo>
                    <a:pt x="2675295" y="471454"/>
                  </a:lnTo>
                  <a:lnTo>
                    <a:pt x="2687133" y="470237"/>
                  </a:lnTo>
                  <a:lnTo>
                    <a:pt x="2698971" y="468823"/>
                  </a:lnTo>
                  <a:lnTo>
                    <a:pt x="2710808" y="467183"/>
                  </a:lnTo>
                  <a:lnTo>
                    <a:pt x="2722646" y="465284"/>
                  </a:lnTo>
                  <a:lnTo>
                    <a:pt x="2734483" y="463093"/>
                  </a:lnTo>
                  <a:lnTo>
                    <a:pt x="2746321" y="460571"/>
                  </a:lnTo>
                  <a:lnTo>
                    <a:pt x="2758159" y="457679"/>
                  </a:lnTo>
                  <a:lnTo>
                    <a:pt x="2769996" y="454374"/>
                  </a:lnTo>
                  <a:lnTo>
                    <a:pt x="2781834" y="450615"/>
                  </a:lnTo>
                  <a:lnTo>
                    <a:pt x="2793671" y="446362"/>
                  </a:lnTo>
                  <a:lnTo>
                    <a:pt x="2805509" y="441576"/>
                  </a:lnTo>
                  <a:lnTo>
                    <a:pt x="2817347" y="436226"/>
                  </a:lnTo>
                  <a:lnTo>
                    <a:pt x="2829184" y="430289"/>
                  </a:lnTo>
                  <a:lnTo>
                    <a:pt x="2841022" y="423752"/>
                  </a:lnTo>
                  <a:lnTo>
                    <a:pt x="2852859" y="416619"/>
                  </a:lnTo>
                  <a:lnTo>
                    <a:pt x="2864697" y="408909"/>
                  </a:lnTo>
                  <a:lnTo>
                    <a:pt x="2876534" y="400662"/>
                  </a:lnTo>
                  <a:lnTo>
                    <a:pt x="2888372" y="391938"/>
                  </a:lnTo>
                  <a:lnTo>
                    <a:pt x="2900210" y="382817"/>
                  </a:lnTo>
                  <a:lnTo>
                    <a:pt x="2912047" y="373399"/>
                  </a:lnTo>
                  <a:lnTo>
                    <a:pt x="2923885" y="363796"/>
                  </a:lnTo>
                  <a:lnTo>
                    <a:pt x="2935722" y="354130"/>
                  </a:lnTo>
                  <a:lnTo>
                    <a:pt x="2947560" y="344527"/>
                  </a:lnTo>
                  <a:lnTo>
                    <a:pt x="2959398" y="335109"/>
                  </a:lnTo>
                  <a:lnTo>
                    <a:pt x="2971235" y="325988"/>
                  </a:lnTo>
                  <a:lnTo>
                    <a:pt x="2983073" y="317265"/>
                  </a:lnTo>
                  <a:lnTo>
                    <a:pt x="2994910" y="309017"/>
                  </a:lnTo>
                  <a:lnTo>
                    <a:pt x="3006748" y="301307"/>
                  </a:lnTo>
                  <a:lnTo>
                    <a:pt x="3018586" y="294174"/>
                  </a:lnTo>
                  <a:lnTo>
                    <a:pt x="3030423" y="287637"/>
                  </a:lnTo>
                  <a:lnTo>
                    <a:pt x="3042261" y="281700"/>
                  </a:lnTo>
                  <a:lnTo>
                    <a:pt x="3054098" y="276350"/>
                  </a:lnTo>
                  <a:lnTo>
                    <a:pt x="3065936" y="271564"/>
                  </a:lnTo>
                  <a:lnTo>
                    <a:pt x="3077774" y="267311"/>
                  </a:lnTo>
                  <a:lnTo>
                    <a:pt x="3089611" y="263552"/>
                  </a:lnTo>
                  <a:lnTo>
                    <a:pt x="3101449" y="260247"/>
                  </a:lnTo>
                  <a:lnTo>
                    <a:pt x="3113286" y="257355"/>
                  </a:lnTo>
                  <a:lnTo>
                    <a:pt x="3125124" y="254833"/>
                  </a:lnTo>
                  <a:lnTo>
                    <a:pt x="3136962" y="252642"/>
                  </a:lnTo>
                  <a:lnTo>
                    <a:pt x="3148799" y="250743"/>
                  </a:lnTo>
                  <a:lnTo>
                    <a:pt x="3160637" y="249103"/>
                  </a:lnTo>
                  <a:lnTo>
                    <a:pt x="3172474" y="247689"/>
                  </a:lnTo>
                  <a:lnTo>
                    <a:pt x="3184312" y="246472"/>
                  </a:lnTo>
                  <a:lnTo>
                    <a:pt x="3196149" y="245427"/>
                  </a:lnTo>
                  <a:lnTo>
                    <a:pt x="3207987" y="244530"/>
                  </a:lnTo>
                  <a:lnTo>
                    <a:pt x="3219825" y="243761"/>
                  </a:lnTo>
                  <a:lnTo>
                    <a:pt x="3231662" y="243103"/>
                  </a:lnTo>
                  <a:lnTo>
                    <a:pt x="3243500" y="242541"/>
                  </a:lnTo>
                  <a:lnTo>
                    <a:pt x="3255337" y="242060"/>
                  </a:lnTo>
                  <a:lnTo>
                    <a:pt x="3267175" y="241650"/>
                  </a:lnTo>
                  <a:lnTo>
                    <a:pt x="3279013" y="241299"/>
                  </a:lnTo>
                  <a:lnTo>
                    <a:pt x="3290850" y="241000"/>
                  </a:lnTo>
                  <a:lnTo>
                    <a:pt x="3302688" y="240745"/>
                  </a:lnTo>
                  <a:lnTo>
                    <a:pt x="3314525" y="240528"/>
                  </a:lnTo>
                  <a:lnTo>
                    <a:pt x="3326363" y="240343"/>
                  </a:lnTo>
                  <a:lnTo>
                    <a:pt x="3338201" y="240185"/>
                  </a:lnTo>
                  <a:lnTo>
                    <a:pt x="3350038" y="240051"/>
                  </a:lnTo>
                  <a:lnTo>
                    <a:pt x="3361876" y="239936"/>
                  </a:lnTo>
                  <a:lnTo>
                    <a:pt x="3373713" y="239839"/>
                  </a:lnTo>
                  <a:lnTo>
                    <a:pt x="3385551" y="239756"/>
                  </a:lnTo>
                  <a:lnTo>
                    <a:pt x="3397389" y="239685"/>
                  </a:lnTo>
                  <a:lnTo>
                    <a:pt x="3409226" y="239625"/>
                  </a:lnTo>
                  <a:lnTo>
                    <a:pt x="3421064" y="239574"/>
                  </a:lnTo>
                  <a:lnTo>
                    <a:pt x="3432901" y="239530"/>
                  </a:lnTo>
                  <a:lnTo>
                    <a:pt x="3444739" y="239493"/>
                  </a:lnTo>
                  <a:lnTo>
                    <a:pt x="3456576" y="239462"/>
                  </a:lnTo>
                  <a:lnTo>
                    <a:pt x="3468414" y="239435"/>
                  </a:lnTo>
                  <a:lnTo>
                    <a:pt x="3480252" y="239412"/>
                  </a:lnTo>
                  <a:lnTo>
                    <a:pt x="3492089" y="239393"/>
                  </a:lnTo>
                  <a:lnTo>
                    <a:pt x="3503927" y="239376"/>
                  </a:lnTo>
                  <a:lnTo>
                    <a:pt x="3515764" y="239362"/>
                  </a:lnTo>
                  <a:lnTo>
                    <a:pt x="3515764" y="239201"/>
                  </a:lnTo>
                  <a:lnTo>
                    <a:pt x="3527602" y="239187"/>
                  </a:lnTo>
                  <a:lnTo>
                    <a:pt x="3539440" y="239171"/>
                  </a:lnTo>
                  <a:lnTo>
                    <a:pt x="3551277" y="239151"/>
                  </a:lnTo>
                  <a:lnTo>
                    <a:pt x="3563115" y="239129"/>
                  </a:lnTo>
                  <a:lnTo>
                    <a:pt x="3574952" y="239102"/>
                  </a:lnTo>
                  <a:lnTo>
                    <a:pt x="3586790" y="239070"/>
                  </a:lnTo>
                  <a:lnTo>
                    <a:pt x="3598628" y="239033"/>
                  </a:lnTo>
                  <a:lnTo>
                    <a:pt x="3610465" y="238990"/>
                  </a:lnTo>
                  <a:lnTo>
                    <a:pt x="3622303" y="238938"/>
                  </a:lnTo>
                  <a:lnTo>
                    <a:pt x="3634140" y="238878"/>
                  </a:lnTo>
                  <a:lnTo>
                    <a:pt x="3645978" y="238808"/>
                  </a:lnTo>
                  <a:lnTo>
                    <a:pt x="3657816" y="238725"/>
                  </a:lnTo>
                  <a:lnTo>
                    <a:pt x="3669653" y="238627"/>
                  </a:lnTo>
                  <a:lnTo>
                    <a:pt x="3681491" y="238513"/>
                  </a:lnTo>
                  <a:lnTo>
                    <a:pt x="3693328" y="238378"/>
                  </a:lnTo>
                  <a:lnTo>
                    <a:pt x="3705166" y="238221"/>
                  </a:lnTo>
                  <a:lnTo>
                    <a:pt x="3717004" y="238035"/>
                  </a:lnTo>
                  <a:lnTo>
                    <a:pt x="3728841" y="237818"/>
                  </a:lnTo>
                  <a:lnTo>
                    <a:pt x="3740679" y="237563"/>
                  </a:lnTo>
                  <a:lnTo>
                    <a:pt x="3752516" y="237264"/>
                  </a:lnTo>
                  <a:lnTo>
                    <a:pt x="3764354" y="236914"/>
                  </a:lnTo>
                  <a:lnTo>
                    <a:pt x="3776191" y="236503"/>
                  </a:lnTo>
                  <a:lnTo>
                    <a:pt x="3788029" y="236023"/>
                  </a:lnTo>
                  <a:lnTo>
                    <a:pt x="3799867" y="235460"/>
                  </a:lnTo>
                  <a:lnTo>
                    <a:pt x="3811704" y="234802"/>
                  </a:lnTo>
                  <a:lnTo>
                    <a:pt x="3823542" y="234034"/>
                  </a:lnTo>
                  <a:lnTo>
                    <a:pt x="3835379" y="233137"/>
                  </a:lnTo>
                  <a:lnTo>
                    <a:pt x="3847217" y="232091"/>
                  </a:lnTo>
                  <a:lnTo>
                    <a:pt x="3859055" y="230875"/>
                  </a:lnTo>
                  <a:lnTo>
                    <a:pt x="3870892" y="229460"/>
                  </a:lnTo>
                  <a:lnTo>
                    <a:pt x="3882730" y="227820"/>
                  </a:lnTo>
                  <a:lnTo>
                    <a:pt x="3894567" y="225922"/>
                  </a:lnTo>
                  <a:lnTo>
                    <a:pt x="3906405" y="223731"/>
                  </a:lnTo>
                  <a:lnTo>
                    <a:pt x="3918243" y="221209"/>
                  </a:lnTo>
                  <a:lnTo>
                    <a:pt x="3930080" y="218316"/>
                  </a:lnTo>
                  <a:lnTo>
                    <a:pt x="3941918" y="215012"/>
                  </a:lnTo>
                  <a:lnTo>
                    <a:pt x="3953755" y="211253"/>
                  </a:lnTo>
                  <a:lnTo>
                    <a:pt x="3965593" y="206999"/>
                  </a:lnTo>
                  <a:lnTo>
                    <a:pt x="3977431" y="202214"/>
                  </a:lnTo>
                  <a:lnTo>
                    <a:pt x="3989268" y="196864"/>
                  </a:lnTo>
                  <a:lnTo>
                    <a:pt x="4001106" y="190927"/>
                  </a:lnTo>
                  <a:lnTo>
                    <a:pt x="4012943" y="184390"/>
                  </a:lnTo>
                  <a:lnTo>
                    <a:pt x="4024781" y="177256"/>
                  </a:lnTo>
                  <a:lnTo>
                    <a:pt x="4036619" y="169546"/>
                  </a:lnTo>
                  <a:lnTo>
                    <a:pt x="4048456" y="161299"/>
                  </a:lnTo>
                  <a:lnTo>
                    <a:pt x="4060294" y="152575"/>
                  </a:lnTo>
                  <a:lnTo>
                    <a:pt x="4072131" y="143455"/>
                  </a:lnTo>
                  <a:lnTo>
                    <a:pt x="4083969" y="134037"/>
                  </a:lnTo>
                  <a:lnTo>
                    <a:pt x="4095806" y="124433"/>
                  </a:lnTo>
                  <a:lnTo>
                    <a:pt x="4107644" y="114768"/>
                  </a:lnTo>
                  <a:lnTo>
                    <a:pt x="4119482" y="105164"/>
                  </a:lnTo>
                  <a:lnTo>
                    <a:pt x="4131319" y="95746"/>
                  </a:lnTo>
                  <a:lnTo>
                    <a:pt x="4143157" y="86626"/>
                  </a:lnTo>
                  <a:lnTo>
                    <a:pt x="4154994" y="77902"/>
                  </a:lnTo>
                  <a:lnTo>
                    <a:pt x="4166832" y="69655"/>
                  </a:lnTo>
                  <a:lnTo>
                    <a:pt x="4178670" y="61945"/>
                  </a:lnTo>
                  <a:lnTo>
                    <a:pt x="4190507" y="54811"/>
                  </a:lnTo>
                  <a:lnTo>
                    <a:pt x="4202345" y="48274"/>
                  </a:lnTo>
                  <a:lnTo>
                    <a:pt x="4214182" y="42337"/>
                  </a:lnTo>
                  <a:lnTo>
                    <a:pt x="4226020" y="36987"/>
                  </a:lnTo>
                  <a:lnTo>
                    <a:pt x="4237858" y="32202"/>
                  </a:lnTo>
                  <a:lnTo>
                    <a:pt x="4249695" y="27948"/>
                  </a:lnTo>
                  <a:lnTo>
                    <a:pt x="4261533" y="24189"/>
                  </a:lnTo>
                  <a:lnTo>
                    <a:pt x="4273370" y="20885"/>
                  </a:lnTo>
                  <a:lnTo>
                    <a:pt x="4285208" y="17992"/>
                  </a:lnTo>
                  <a:lnTo>
                    <a:pt x="4297046" y="15470"/>
                  </a:lnTo>
                  <a:lnTo>
                    <a:pt x="4308883" y="13279"/>
                  </a:lnTo>
                  <a:lnTo>
                    <a:pt x="4320721" y="11381"/>
                  </a:lnTo>
                  <a:lnTo>
                    <a:pt x="4332558" y="9741"/>
                  </a:lnTo>
                  <a:lnTo>
                    <a:pt x="4344396" y="8326"/>
                  </a:lnTo>
                  <a:lnTo>
                    <a:pt x="4356234" y="7110"/>
                  </a:lnTo>
                  <a:lnTo>
                    <a:pt x="4368071" y="6064"/>
                  </a:lnTo>
                  <a:lnTo>
                    <a:pt x="4379909" y="5167"/>
                  </a:lnTo>
                  <a:lnTo>
                    <a:pt x="4391746" y="4399"/>
                  </a:lnTo>
                  <a:lnTo>
                    <a:pt x="4403584" y="3741"/>
                  </a:lnTo>
                  <a:lnTo>
                    <a:pt x="4415421" y="3178"/>
                  </a:lnTo>
                  <a:lnTo>
                    <a:pt x="4427259" y="2698"/>
                  </a:lnTo>
                  <a:lnTo>
                    <a:pt x="4439097" y="2287"/>
                  </a:lnTo>
                  <a:lnTo>
                    <a:pt x="4450934" y="1937"/>
                  </a:lnTo>
                  <a:lnTo>
                    <a:pt x="4462772" y="1638"/>
                  </a:lnTo>
                  <a:lnTo>
                    <a:pt x="4474609" y="1383"/>
                  </a:lnTo>
                  <a:lnTo>
                    <a:pt x="4486447" y="1166"/>
                  </a:lnTo>
                  <a:lnTo>
                    <a:pt x="4498285" y="980"/>
                  </a:lnTo>
                  <a:lnTo>
                    <a:pt x="4510122" y="823"/>
                  </a:lnTo>
                  <a:lnTo>
                    <a:pt x="4521960" y="688"/>
                  </a:lnTo>
                  <a:lnTo>
                    <a:pt x="4533797" y="574"/>
                  </a:lnTo>
                  <a:lnTo>
                    <a:pt x="4545635" y="476"/>
                  </a:lnTo>
                  <a:lnTo>
                    <a:pt x="4557473" y="393"/>
                  </a:lnTo>
                  <a:lnTo>
                    <a:pt x="4569310" y="323"/>
                  </a:lnTo>
                  <a:lnTo>
                    <a:pt x="4581148" y="263"/>
                  </a:lnTo>
                  <a:lnTo>
                    <a:pt x="4592985" y="211"/>
                  </a:lnTo>
                  <a:lnTo>
                    <a:pt x="4604823" y="168"/>
                  </a:lnTo>
                  <a:lnTo>
                    <a:pt x="4616661" y="131"/>
                  </a:lnTo>
                  <a:lnTo>
                    <a:pt x="4628498" y="99"/>
                  </a:lnTo>
                  <a:lnTo>
                    <a:pt x="4640336" y="72"/>
                  </a:lnTo>
                  <a:lnTo>
                    <a:pt x="4652173" y="50"/>
                  </a:lnTo>
                  <a:lnTo>
                    <a:pt x="4664011" y="30"/>
                  </a:lnTo>
                  <a:lnTo>
                    <a:pt x="4675849" y="14"/>
                  </a:lnTo>
                  <a:lnTo>
                    <a:pt x="4687686" y="0"/>
                  </a:lnTo>
                </a:path>
              </a:pathLst>
            </a:custGeom>
            <a:ln w="40651" cap="flat">
              <a:solidFill>
                <a:srgbClr val="00B6EB">
                  <a:alpha val="100000"/>
                </a:srgbClr>
              </a:solidFill>
              <a:prstDash val="solid"/>
              <a:round/>
            </a:ln>
          </p:spPr>
          <p:txBody>
            <a:bodyPr/>
            <a:lstStyle/>
            <a:p/>
          </p:txBody>
        </p:sp>
        <p:sp>
          <p:nvSpPr>
            <p:cNvPr id="38" name="pl38"/>
            <p:cNvSpPr/>
            <p:nvPr/>
          </p:nvSpPr>
          <p:spPr>
            <a:xfrm>
              <a:off x="2482351" y="4011347"/>
              <a:ext cx="4687686" cy="957209"/>
            </a:xfrm>
            <a:custGeom>
              <a:avLst/>
              <a:pathLst>
                <a:path w="4687686" h="957209">
                  <a:moveTo>
                    <a:pt x="0" y="0"/>
                  </a:moveTo>
                  <a:lnTo>
                    <a:pt x="11837" y="28"/>
                  </a:lnTo>
                  <a:lnTo>
                    <a:pt x="23675" y="61"/>
                  </a:lnTo>
                  <a:lnTo>
                    <a:pt x="35512" y="100"/>
                  </a:lnTo>
                  <a:lnTo>
                    <a:pt x="47350" y="145"/>
                  </a:lnTo>
                  <a:lnTo>
                    <a:pt x="59187" y="199"/>
                  </a:lnTo>
                  <a:lnTo>
                    <a:pt x="71025" y="262"/>
                  </a:lnTo>
                  <a:lnTo>
                    <a:pt x="82863" y="336"/>
                  </a:lnTo>
                  <a:lnTo>
                    <a:pt x="94700" y="423"/>
                  </a:lnTo>
                  <a:lnTo>
                    <a:pt x="106538" y="526"/>
                  </a:lnTo>
                  <a:lnTo>
                    <a:pt x="118375" y="646"/>
                  </a:lnTo>
                  <a:lnTo>
                    <a:pt x="130213" y="787"/>
                  </a:lnTo>
                  <a:lnTo>
                    <a:pt x="142051" y="953"/>
                  </a:lnTo>
                  <a:lnTo>
                    <a:pt x="153888" y="1148"/>
                  </a:lnTo>
                  <a:lnTo>
                    <a:pt x="165726" y="1377"/>
                  </a:lnTo>
                  <a:lnTo>
                    <a:pt x="177563" y="1646"/>
                  </a:lnTo>
                  <a:lnTo>
                    <a:pt x="189401" y="1961"/>
                  </a:lnTo>
                  <a:lnTo>
                    <a:pt x="201239" y="2332"/>
                  </a:lnTo>
                  <a:lnTo>
                    <a:pt x="213076" y="2766"/>
                  </a:lnTo>
                  <a:lnTo>
                    <a:pt x="224914" y="3276"/>
                  </a:lnTo>
                  <a:lnTo>
                    <a:pt x="236751" y="3874"/>
                  </a:lnTo>
                  <a:lnTo>
                    <a:pt x="248589" y="4575"/>
                  </a:lnTo>
                  <a:lnTo>
                    <a:pt x="260427" y="5396"/>
                  </a:lnTo>
                  <a:lnTo>
                    <a:pt x="272264" y="6357"/>
                  </a:lnTo>
                  <a:lnTo>
                    <a:pt x="284102" y="7482"/>
                  </a:lnTo>
                  <a:lnTo>
                    <a:pt x="295939" y="8798"/>
                  </a:lnTo>
                  <a:lnTo>
                    <a:pt x="307777" y="10335"/>
                  </a:lnTo>
                  <a:lnTo>
                    <a:pt x="319614" y="12129"/>
                  </a:lnTo>
                  <a:lnTo>
                    <a:pt x="331452" y="14220"/>
                  </a:lnTo>
                  <a:lnTo>
                    <a:pt x="343290" y="16653"/>
                  </a:lnTo>
                  <a:lnTo>
                    <a:pt x="355127" y="19482"/>
                  </a:lnTo>
                  <a:lnTo>
                    <a:pt x="366965" y="22762"/>
                  </a:lnTo>
                  <a:lnTo>
                    <a:pt x="378802" y="26559"/>
                  </a:lnTo>
                  <a:lnTo>
                    <a:pt x="390640" y="30941"/>
                  </a:lnTo>
                  <a:lnTo>
                    <a:pt x="402478" y="35985"/>
                  </a:lnTo>
                  <a:lnTo>
                    <a:pt x="414315" y="41770"/>
                  </a:lnTo>
                  <a:lnTo>
                    <a:pt x="426153" y="48379"/>
                  </a:lnTo>
                  <a:lnTo>
                    <a:pt x="437990" y="55897"/>
                  </a:lnTo>
                  <a:lnTo>
                    <a:pt x="449828" y="64404"/>
                  </a:lnTo>
                  <a:lnTo>
                    <a:pt x="461666" y="73975"/>
                  </a:lnTo>
                  <a:lnTo>
                    <a:pt x="473503" y="84675"/>
                  </a:lnTo>
                  <a:lnTo>
                    <a:pt x="485341" y="96549"/>
                  </a:lnTo>
                  <a:lnTo>
                    <a:pt x="497178" y="109623"/>
                  </a:lnTo>
                  <a:lnTo>
                    <a:pt x="509016" y="123890"/>
                  </a:lnTo>
                  <a:lnTo>
                    <a:pt x="520854" y="139310"/>
                  </a:lnTo>
                  <a:lnTo>
                    <a:pt x="532691" y="155804"/>
                  </a:lnTo>
                  <a:lnTo>
                    <a:pt x="544529" y="173252"/>
                  </a:lnTo>
                  <a:lnTo>
                    <a:pt x="556366" y="191493"/>
                  </a:lnTo>
                  <a:lnTo>
                    <a:pt x="568204" y="210329"/>
                  </a:lnTo>
                  <a:lnTo>
                    <a:pt x="580042" y="229536"/>
                  </a:lnTo>
                  <a:lnTo>
                    <a:pt x="591879" y="248867"/>
                  </a:lnTo>
                  <a:lnTo>
                    <a:pt x="603717" y="268074"/>
                  </a:lnTo>
                  <a:lnTo>
                    <a:pt x="615554" y="286910"/>
                  </a:lnTo>
                  <a:lnTo>
                    <a:pt x="627392" y="305151"/>
                  </a:lnTo>
                  <a:lnTo>
                    <a:pt x="639229" y="322599"/>
                  </a:lnTo>
                  <a:lnTo>
                    <a:pt x="651067" y="339093"/>
                  </a:lnTo>
                  <a:lnTo>
                    <a:pt x="662905" y="354513"/>
                  </a:lnTo>
                  <a:lnTo>
                    <a:pt x="674742" y="368780"/>
                  </a:lnTo>
                  <a:lnTo>
                    <a:pt x="686580" y="381854"/>
                  </a:lnTo>
                  <a:lnTo>
                    <a:pt x="698417" y="393728"/>
                  </a:lnTo>
                  <a:lnTo>
                    <a:pt x="710255" y="404428"/>
                  </a:lnTo>
                  <a:lnTo>
                    <a:pt x="722093" y="413999"/>
                  </a:lnTo>
                  <a:lnTo>
                    <a:pt x="733930" y="422506"/>
                  </a:lnTo>
                  <a:lnTo>
                    <a:pt x="745768" y="430024"/>
                  </a:lnTo>
                  <a:lnTo>
                    <a:pt x="757605" y="436633"/>
                  </a:lnTo>
                  <a:lnTo>
                    <a:pt x="769443" y="442418"/>
                  </a:lnTo>
                  <a:lnTo>
                    <a:pt x="781281" y="447462"/>
                  </a:lnTo>
                  <a:lnTo>
                    <a:pt x="793118" y="451844"/>
                  </a:lnTo>
                  <a:lnTo>
                    <a:pt x="804956" y="455641"/>
                  </a:lnTo>
                  <a:lnTo>
                    <a:pt x="816793" y="458921"/>
                  </a:lnTo>
                  <a:lnTo>
                    <a:pt x="828631" y="461750"/>
                  </a:lnTo>
                  <a:lnTo>
                    <a:pt x="840469" y="464183"/>
                  </a:lnTo>
                  <a:lnTo>
                    <a:pt x="852306" y="466274"/>
                  </a:lnTo>
                  <a:lnTo>
                    <a:pt x="864144" y="468068"/>
                  </a:lnTo>
                  <a:lnTo>
                    <a:pt x="875981" y="469605"/>
                  </a:lnTo>
                  <a:lnTo>
                    <a:pt x="887819" y="470921"/>
                  </a:lnTo>
                  <a:lnTo>
                    <a:pt x="899657" y="472046"/>
                  </a:lnTo>
                  <a:lnTo>
                    <a:pt x="911494" y="473007"/>
                  </a:lnTo>
                  <a:lnTo>
                    <a:pt x="923332" y="473828"/>
                  </a:lnTo>
                  <a:lnTo>
                    <a:pt x="935169" y="474529"/>
                  </a:lnTo>
                  <a:lnTo>
                    <a:pt x="947007" y="475127"/>
                  </a:lnTo>
                  <a:lnTo>
                    <a:pt x="958844" y="475637"/>
                  </a:lnTo>
                  <a:lnTo>
                    <a:pt x="970682" y="476071"/>
                  </a:lnTo>
                  <a:lnTo>
                    <a:pt x="982520" y="476442"/>
                  </a:lnTo>
                  <a:lnTo>
                    <a:pt x="994357" y="476757"/>
                  </a:lnTo>
                  <a:lnTo>
                    <a:pt x="1006195" y="477026"/>
                  </a:lnTo>
                  <a:lnTo>
                    <a:pt x="1018032" y="477255"/>
                  </a:lnTo>
                  <a:lnTo>
                    <a:pt x="1029870" y="477450"/>
                  </a:lnTo>
                  <a:lnTo>
                    <a:pt x="1041708" y="477616"/>
                  </a:lnTo>
                  <a:lnTo>
                    <a:pt x="1053545" y="477757"/>
                  </a:lnTo>
                  <a:lnTo>
                    <a:pt x="1065383" y="477877"/>
                  </a:lnTo>
                  <a:lnTo>
                    <a:pt x="1077220" y="477980"/>
                  </a:lnTo>
                  <a:lnTo>
                    <a:pt x="1089058" y="478067"/>
                  </a:lnTo>
                  <a:lnTo>
                    <a:pt x="1100896" y="478141"/>
                  </a:lnTo>
                  <a:lnTo>
                    <a:pt x="1112733" y="478204"/>
                  </a:lnTo>
                  <a:lnTo>
                    <a:pt x="1124571" y="478258"/>
                  </a:lnTo>
                  <a:lnTo>
                    <a:pt x="1136408" y="478303"/>
                  </a:lnTo>
                  <a:lnTo>
                    <a:pt x="1148246" y="478342"/>
                  </a:lnTo>
                  <a:lnTo>
                    <a:pt x="1160084" y="478375"/>
                  </a:lnTo>
                  <a:lnTo>
                    <a:pt x="1171921" y="478403"/>
                  </a:lnTo>
                  <a:lnTo>
                    <a:pt x="1171921" y="478644"/>
                  </a:lnTo>
                  <a:lnTo>
                    <a:pt x="1183759" y="478658"/>
                  </a:lnTo>
                  <a:lnTo>
                    <a:pt x="1195596" y="478675"/>
                  </a:lnTo>
                  <a:lnTo>
                    <a:pt x="1207434" y="478694"/>
                  </a:lnTo>
                  <a:lnTo>
                    <a:pt x="1219272" y="478717"/>
                  </a:lnTo>
                  <a:lnTo>
                    <a:pt x="1231109" y="478744"/>
                  </a:lnTo>
                  <a:lnTo>
                    <a:pt x="1242947" y="478776"/>
                  </a:lnTo>
                  <a:lnTo>
                    <a:pt x="1254784" y="478813"/>
                  </a:lnTo>
                  <a:lnTo>
                    <a:pt x="1266622" y="478856"/>
                  </a:lnTo>
                  <a:lnTo>
                    <a:pt x="1278459" y="478907"/>
                  </a:lnTo>
                  <a:lnTo>
                    <a:pt x="1290297" y="478968"/>
                  </a:lnTo>
                  <a:lnTo>
                    <a:pt x="1302135" y="479038"/>
                  </a:lnTo>
                  <a:lnTo>
                    <a:pt x="1313972" y="479121"/>
                  </a:lnTo>
                  <a:lnTo>
                    <a:pt x="1325810" y="479219"/>
                  </a:lnTo>
                  <a:lnTo>
                    <a:pt x="1337647" y="479333"/>
                  </a:lnTo>
                  <a:lnTo>
                    <a:pt x="1349485" y="479467"/>
                  </a:lnTo>
                  <a:lnTo>
                    <a:pt x="1361323" y="479625"/>
                  </a:lnTo>
                  <a:lnTo>
                    <a:pt x="1373160" y="479810"/>
                  </a:lnTo>
                  <a:lnTo>
                    <a:pt x="1384998" y="480028"/>
                  </a:lnTo>
                  <a:lnTo>
                    <a:pt x="1396835" y="480283"/>
                  </a:lnTo>
                  <a:lnTo>
                    <a:pt x="1408673" y="480581"/>
                  </a:lnTo>
                  <a:lnTo>
                    <a:pt x="1420511" y="480932"/>
                  </a:lnTo>
                  <a:lnTo>
                    <a:pt x="1432348" y="481342"/>
                  </a:lnTo>
                  <a:lnTo>
                    <a:pt x="1444186" y="481823"/>
                  </a:lnTo>
                  <a:lnTo>
                    <a:pt x="1456023" y="482386"/>
                  </a:lnTo>
                  <a:lnTo>
                    <a:pt x="1467861" y="483043"/>
                  </a:lnTo>
                  <a:lnTo>
                    <a:pt x="1479699" y="483812"/>
                  </a:lnTo>
                  <a:lnTo>
                    <a:pt x="1491536" y="484709"/>
                  </a:lnTo>
                  <a:lnTo>
                    <a:pt x="1503374" y="485754"/>
                  </a:lnTo>
                  <a:lnTo>
                    <a:pt x="1515211" y="486971"/>
                  </a:lnTo>
                  <a:lnTo>
                    <a:pt x="1527049" y="488385"/>
                  </a:lnTo>
                  <a:lnTo>
                    <a:pt x="1538887" y="490026"/>
                  </a:lnTo>
                  <a:lnTo>
                    <a:pt x="1550724" y="491924"/>
                  </a:lnTo>
                  <a:lnTo>
                    <a:pt x="1562562" y="494115"/>
                  </a:lnTo>
                  <a:lnTo>
                    <a:pt x="1574399" y="496637"/>
                  </a:lnTo>
                  <a:lnTo>
                    <a:pt x="1586237" y="499530"/>
                  </a:lnTo>
                  <a:lnTo>
                    <a:pt x="1598074" y="502834"/>
                  </a:lnTo>
                  <a:lnTo>
                    <a:pt x="1609912" y="506593"/>
                  </a:lnTo>
                  <a:lnTo>
                    <a:pt x="1621750" y="510846"/>
                  </a:lnTo>
                  <a:lnTo>
                    <a:pt x="1633587" y="515632"/>
                  </a:lnTo>
                  <a:lnTo>
                    <a:pt x="1645425" y="520982"/>
                  </a:lnTo>
                  <a:lnTo>
                    <a:pt x="1657262" y="526919"/>
                  </a:lnTo>
                  <a:lnTo>
                    <a:pt x="1669100" y="533456"/>
                  </a:lnTo>
                  <a:lnTo>
                    <a:pt x="1680938" y="540590"/>
                  </a:lnTo>
                  <a:lnTo>
                    <a:pt x="1692775" y="548300"/>
                  </a:lnTo>
                  <a:lnTo>
                    <a:pt x="1704613" y="556547"/>
                  </a:lnTo>
                  <a:lnTo>
                    <a:pt x="1716450" y="565271"/>
                  </a:lnTo>
                  <a:lnTo>
                    <a:pt x="1728288" y="574391"/>
                  </a:lnTo>
                  <a:lnTo>
                    <a:pt x="1740126" y="583809"/>
                  </a:lnTo>
                  <a:lnTo>
                    <a:pt x="1751963" y="593412"/>
                  </a:lnTo>
                  <a:lnTo>
                    <a:pt x="1763801" y="603078"/>
                  </a:lnTo>
                  <a:lnTo>
                    <a:pt x="1775638" y="612681"/>
                  </a:lnTo>
                  <a:lnTo>
                    <a:pt x="1787476" y="622100"/>
                  </a:lnTo>
                  <a:lnTo>
                    <a:pt x="1799314" y="631220"/>
                  </a:lnTo>
                  <a:lnTo>
                    <a:pt x="1811151" y="639944"/>
                  </a:lnTo>
                  <a:lnTo>
                    <a:pt x="1822989" y="648191"/>
                  </a:lnTo>
                  <a:lnTo>
                    <a:pt x="1834826" y="655901"/>
                  </a:lnTo>
                  <a:lnTo>
                    <a:pt x="1846664" y="663035"/>
                  </a:lnTo>
                  <a:lnTo>
                    <a:pt x="1858502" y="669571"/>
                  </a:lnTo>
                  <a:lnTo>
                    <a:pt x="1870339" y="675509"/>
                  </a:lnTo>
                  <a:lnTo>
                    <a:pt x="1882177" y="680859"/>
                  </a:lnTo>
                  <a:lnTo>
                    <a:pt x="1894014" y="685644"/>
                  </a:lnTo>
                  <a:lnTo>
                    <a:pt x="1905852" y="689898"/>
                  </a:lnTo>
                  <a:lnTo>
                    <a:pt x="1917689" y="693656"/>
                  </a:lnTo>
                  <a:lnTo>
                    <a:pt x="1929527" y="696961"/>
                  </a:lnTo>
                  <a:lnTo>
                    <a:pt x="1941365" y="699854"/>
                  </a:lnTo>
                  <a:lnTo>
                    <a:pt x="1953202" y="702375"/>
                  </a:lnTo>
                  <a:lnTo>
                    <a:pt x="1965040" y="704567"/>
                  </a:lnTo>
                  <a:lnTo>
                    <a:pt x="1976877" y="706465"/>
                  </a:lnTo>
                  <a:lnTo>
                    <a:pt x="1988715" y="708105"/>
                  </a:lnTo>
                  <a:lnTo>
                    <a:pt x="2000553" y="709519"/>
                  </a:lnTo>
                  <a:lnTo>
                    <a:pt x="2012390" y="710736"/>
                  </a:lnTo>
                  <a:lnTo>
                    <a:pt x="2024228" y="711782"/>
                  </a:lnTo>
                  <a:lnTo>
                    <a:pt x="2036065" y="712679"/>
                  </a:lnTo>
                  <a:lnTo>
                    <a:pt x="2047903" y="713447"/>
                  </a:lnTo>
                  <a:lnTo>
                    <a:pt x="2059741" y="714105"/>
                  </a:lnTo>
                  <a:lnTo>
                    <a:pt x="2071578" y="714667"/>
                  </a:lnTo>
                  <a:lnTo>
                    <a:pt x="2083416" y="715148"/>
                  </a:lnTo>
                  <a:lnTo>
                    <a:pt x="2095253" y="715559"/>
                  </a:lnTo>
                  <a:lnTo>
                    <a:pt x="2107091" y="715909"/>
                  </a:lnTo>
                  <a:lnTo>
                    <a:pt x="2118929" y="716208"/>
                  </a:lnTo>
                  <a:lnTo>
                    <a:pt x="2130766" y="716463"/>
                  </a:lnTo>
                  <a:lnTo>
                    <a:pt x="2142604" y="716680"/>
                  </a:lnTo>
                  <a:lnTo>
                    <a:pt x="2154441" y="716865"/>
                  </a:lnTo>
                  <a:lnTo>
                    <a:pt x="2166279" y="717023"/>
                  </a:lnTo>
                  <a:lnTo>
                    <a:pt x="2178117" y="717158"/>
                  </a:lnTo>
                  <a:lnTo>
                    <a:pt x="2189954" y="717272"/>
                  </a:lnTo>
                  <a:lnTo>
                    <a:pt x="2201792" y="717369"/>
                  </a:lnTo>
                  <a:lnTo>
                    <a:pt x="2213629" y="717452"/>
                  </a:lnTo>
                  <a:lnTo>
                    <a:pt x="2225467" y="717523"/>
                  </a:lnTo>
                  <a:lnTo>
                    <a:pt x="2237304" y="717583"/>
                  </a:lnTo>
                  <a:lnTo>
                    <a:pt x="2249142" y="717634"/>
                  </a:lnTo>
                  <a:lnTo>
                    <a:pt x="2260980" y="717678"/>
                  </a:lnTo>
                  <a:lnTo>
                    <a:pt x="2272817" y="717715"/>
                  </a:lnTo>
                  <a:lnTo>
                    <a:pt x="2284655" y="717747"/>
                  </a:lnTo>
                  <a:lnTo>
                    <a:pt x="2296492" y="717773"/>
                  </a:lnTo>
                  <a:lnTo>
                    <a:pt x="2308330" y="717796"/>
                  </a:lnTo>
                  <a:lnTo>
                    <a:pt x="2320168" y="717816"/>
                  </a:lnTo>
                  <a:lnTo>
                    <a:pt x="2332005" y="717832"/>
                  </a:lnTo>
                  <a:lnTo>
                    <a:pt x="2343843" y="717846"/>
                  </a:lnTo>
                  <a:lnTo>
                    <a:pt x="2343843" y="718007"/>
                  </a:lnTo>
                  <a:lnTo>
                    <a:pt x="2355680" y="718021"/>
                  </a:lnTo>
                  <a:lnTo>
                    <a:pt x="2367518" y="718037"/>
                  </a:lnTo>
                  <a:lnTo>
                    <a:pt x="2379356" y="718057"/>
                  </a:lnTo>
                  <a:lnTo>
                    <a:pt x="2391193" y="718080"/>
                  </a:lnTo>
                  <a:lnTo>
                    <a:pt x="2403031" y="718107"/>
                  </a:lnTo>
                  <a:lnTo>
                    <a:pt x="2414868" y="718138"/>
                  </a:lnTo>
                  <a:lnTo>
                    <a:pt x="2426706" y="718175"/>
                  </a:lnTo>
                  <a:lnTo>
                    <a:pt x="2438544" y="718219"/>
                  </a:lnTo>
                  <a:lnTo>
                    <a:pt x="2450381" y="718270"/>
                  </a:lnTo>
                  <a:lnTo>
                    <a:pt x="2462219" y="718330"/>
                  </a:lnTo>
                  <a:lnTo>
                    <a:pt x="2474056" y="718401"/>
                  </a:lnTo>
                  <a:lnTo>
                    <a:pt x="2485894" y="718484"/>
                  </a:lnTo>
                  <a:lnTo>
                    <a:pt x="2497732" y="718581"/>
                  </a:lnTo>
                  <a:lnTo>
                    <a:pt x="2509569" y="718696"/>
                  </a:lnTo>
                  <a:lnTo>
                    <a:pt x="2521407" y="718830"/>
                  </a:lnTo>
                  <a:lnTo>
                    <a:pt x="2533244" y="718988"/>
                  </a:lnTo>
                  <a:lnTo>
                    <a:pt x="2545082" y="719173"/>
                  </a:lnTo>
                  <a:lnTo>
                    <a:pt x="2556919" y="719390"/>
                  </a:lnTo>
                  <a:lnTo>
                    <a:pt x="2568757" y="719645"/>
                  </a:lnTo>
                  <a:lnTo>
                    <a:pt x="2580595" y="719944"/>
                  </a:lnTo>
                  <a:lnTo>
                    <a:pt x="2592432" y="720294"/>
                  </a:lnTo>
                  <a:lnTo>
                    <a:pt x="2604270" y="720705"/>
                  </a:lnTo>
                  <a:lnTo>
                    <a:pt x="2616107" y="721186"/>
                  </a:lnTo>
                  <a:lnTo>
                    <a:pt x="2627945" y="721748"/>
                  </a:lnTo>
                  <a:lnTo>
                    <a:pt x="2639783" y="722406"/>
                  </a:lnTo>
                  <a:lnTo>
                    <a:pt x="2651620" y="723174"/>
                  </a:lnTo>
                  <a:lnTo>
                    <a:pt x="2663458" y="724071"/>
                  </a:lnTo>
                  <a:lnTo>
                    <a:pt x="2675295" y="725117"/>
                  </a:lnTo>
                  <a:lnTo>
                    <a:pt x="2687133" y="726334"/>
                  </a:lnTo>
                  <a:lnTo>
                    <a:pt x="2698971" y="727748"/>
                  </a:lnTo>
                  <a:lnTo>
                    <a:pt x="2710808" y="729388"/>
                  </a:lnTo>
                  <a:lnTo>
                    <a:pt x="2722646" y="731287"/>
                  </a:lnTo>
                  <a:lnTo>
                    <a:pt x="2734483" y="733478"/>
                  </a:lnTo>
                  <a:lnTo>
                    <a:pt x="2746321" y="736000"/>
                  </a:lnTo>
                  <a:lnTo>
                    <a:pt x="2758159" y="738892"/>
                  </a:lnTo>
                  <a:lnTo>
                    <a:pt x="2769996" y="742197"/>
                  </a:lnTo>
                  <a:lnTo>
                    <a:pt x="2781834" y="745955"/>
                  </a:lnTo>
                  <a:lnTo>
                    <a:pt x="2793671" y="750209"/>
                  </a:lnTo>
                  <a:lnTo>
                    <a:pt x="2805509" y="754995"/>
                  </a:lnTo>
                  <a:lnTo>
                    <a:pt x="2817347" y="760344"/>
                  </a:lnTo>
                  <a:lnTo>
                    <a:pt x="2829184" y="766282"/>
                  </a:lnTo>
                  <a:lnTo>
                    <a:pt x="2841022" y="772819"/>
                  </a:lnTo>
                  <a:lnTo>
                    <a:pt x="2852859" y="779952"/>
                  </a:lnTo>
                  <a:lnTo>
                    <a:pt x="2864697" y="787662"/>
                  </a:lnTo>
                  <a:lnTo>
                    <a:pt x="2876534" y="795909"/>
                  </a:lnTo>
                  <a:lnTo>
                    <a:pt x="2888372" y="804633"/>
                  </a:lnTo>
                  <a:lnTo>
                    <a:pt x="2900210" y="813753"/>
                  </a:lnTo>
                  <a:lnTo>
                    <a:pt x="2912047" y="823172"/>
                  </a:lnTo>
                  <a:lnTo>
                    <a:pt x="2923885" y="832775"/>
                  </a:lnTo>
                  <a:lnTo>
                    <a:pt x="2935722" y="842441"/>
                  </a:lnTo>
                  <a:lnTo>
                    <a:pt x="2947560" y="852044"/>
                  </a:lnTo>
                  <a:lnTo>
                    <a:pt x="2959398" y="861462"/>
                  </a:lnTo>
                  <a:lnTo>
                    <a:pt x="2971235" y="870582"/>
                  </a:lnTo>
                  <a:lnTo>
                    <a:pt x="2983073" y="879306"/>
                  </a:lnTo>
                  <a:lnTo>
                    <a:pt x="2994910" y="887553"/>
                  </a:lnTo>
                  <a:lnTo>
                    <a:pt x="3006748" y="895264"/>
                  </a:lnTo>
                  <a:lnTo>
                    <a:pt x="3018586" y="902397"/>
                  </a:lnTo>
                  <a:lnTo>
                    <a:pt x="3030423" y="908934"/>
                  </a:lnTo>
                  <a:lnTo>
                    <a:pt x="3042261" y="914871"/>
                  </a:lnTo>
                  <a:lnTo>
                    <a:pt x="3054098" y="920221"/>
                  </a:lnTo>
                  <a:lnTo>
                    <a:pt x="3065936" y="925007"/>
                  </a:lnTo>
                  <a:lnTo>
                    <a:pt x="3077774" y="929260"/>
                  </a:lnTo>
                  <a:lnTo>
                    <a:pt x="3089611" y="933019"/>
                  </a:lnTo>
                  <a:lnTo>
                    <a:pt x="3101449" y="936324"/>
                  </a:lnTo>
                  <a:lnTo>
                    <a:pt x="3113286" y="939216"/>
                  </a:lnTo>
                  <a:lnTo>
                    <a:pt x="3125124" y="941738"/>
                  </a:lnTo>
                  <a:lnTo>
                    <a:pt x="3136962" y="943929"/>
                  </a:lnTo>
                  <a:lnTo>
                    <a:pt x="3148799" y="945827"/>
                  </a:lnTo>
                  <a:lnTo>
                    <a:pt x="3160637" y="947468"/>
                  </a:lnTo>
                  <a:lnTo>
                    <a:pt x="3172474" y="948882"/>
                  </a:lnTo>
                  <a:lnTo>
                    <a:pt x="3184312" y="950099"/>
                  </a:lnTo>
                  <a:lnTo>
                    <a:pt x="3196149" y="951144"/>
                  </a:lnTo>
                  <a:lnTo>
                    <a:pt x="3207987" y="952041"/>
                  </a:lnTo>
                  <a:lnTo>
                    <a:pt x="3219825" y="952810"/>
                  </a:lnTo>
                  <a:lnTo>
                    <a:pt x="3231662" y="953467"/>
                  </a:lnTo>
                  <a:lnTo>
                    <a:pt x="3243500" y="954030"/>
                  </a:lnTo>
                  <a:lnTo>
                    <a:pt x="3255337" y="954511"/>
                  </a:lnTo>
                  <a:lnTo>
                    <a:pt x="3267175" y="954921"/>
                  </a:lnTo>
                  <a:lnTo>
                    <a:pt x="3279013" y="955272"/>
                  </a:lnTo>
                  <a:lnTo>
                    <a:pt x="3290850" y="955571"/>
                  </a:lnTo>
                  <a:lnTo>
                    <a:pt x="3302688" y="955825"/>
                  </a:lnTo>
                  <a:lnTo>
                    <a:pt x="3314525" y="956043"/>
                  </a:lnTo>
                  <a:lnTo>
                    <a:pt x="3326363" y="956228"/>
                  </a:lnTo>
                  <a:lnTo>
                    <a:pt x="3338201" y="956386"/>
                  </a:lnTo>
                  <a:lnTo>
                    <a:pt x="3350038" y="956520"/>
                  </a:lnTo>
                  <a:lnTo>
                    <a:pt x="3361876" y="956635"/>
                  </a:lnTo>
                  <a:lnTo>
                    <a:pt x="3373713" y="956732"/>
                  </a:lnTo>
                  <a:lnTo>
                    <a:pt x="3385551" y="956815"/>
                  </a:lnTo>
                  <a:lnTo>
                    <a:pt x="3397389" y="956886"/>
                  </a:lnTo>
                  <a:lnTo>
                    <a:pt x="3409226" y="956946"/>
                  </a:lnTo>
                  <a:lnTo>
                    <a:pt x="3421064" y="956997"/>
                  </a:lnTo>
                  <a:lnTo>
                    <a:pt x="3432901" y="957040"/>
                  </a:lnTo>
                  <a:lnTo>
                    <a:pt x="3444739" y="957078"/>
                  </a:lnTo>
                  <a:lnTo>
                    <a:pt x="3456576" y="957109"/>
                  </a:lnTo>
                  <a:lnTo>
                    <a:pt x="3468414" y="957136"/>
                  </a:lnTo>
                  <a:lnTo>
                    <a:pt x="3480252" y="957159"/>
                  </a:lnTo>
                  <a:lnTo>
                    <a:pt x="3492089" y="957178"/>
                  </a:lnTo>
                  <a:lnTo>
                    <a:pt x="3503927" y="957195"/>
                  </a:lnTo>
                  <a:lnTo>
                    <a:pt x="3515764" y="957209"/>
                  </a:lnTo>
                  <a:lnTo>
                    <a:pt x="3515764" y="956968"/>
                  </a:lnTo>
                  <a:lnTo>
                    <a:pt x="3527602" y="956912"/>
                  </a:lnTo>
                  <a:lnTo>
                    <a:pt x="3539440" y="956846"/>
                  </a:lnTo>
                  <a:lnTo>
                    <a:pt x="3551277" y="956768"/>
                  </a:lnTo>
                  <a:lnTo>
                    <a:pt x="3563115" y="956676"/>
                  </a:lnTo>
                  <a:lnTo>
                    <a:pt x="3574952" y="956569"/>
                  </a:lnTo>
                  <a:lnTo>
                    <a:pt x="3586790" y="956443"/>
                  </a:lnTo>
                  <a:lnTo>
                    <a:pt x="3598628" y="956295"/>
                  </a:lnTo>
                  <a:lnTo>
                    <a:pt x="3610465" y="956120"/>
                  </a:lnTo>
                  <a:lnTo>
                    <a:pt x="3622303" y="955916"/>
                  </a:lnTo>
                  <a:lnTo>
                    <a:pt x="3634140" y="955675"/>
                  </a:lnTo>
                  <a:lnTo>
                    <a:pt x="3645978" y="955392"/>
                  </a:lnTo>
                  <a:lnTo>
                    <a:pt x="3657816" y="955061"/>
                  </a:lnTo>
                  <a:lnTo>
                    <a:pt x="3669653" y="954671"/>
                  </a:lnTo>
                  <a:lnTo>
                    <a:pt x="3681491" y="954213"/>
                  </a:lnTo>
                  <a:lnTo>
                    <a:pt x="3693328" y="953675"/>
                  </a:lnTo>
                  <a:lnTo>
                    <a:pt x="3705166" y="953044"/>
                  </a:lnTo>
                  <a:lnTo>
                    <a:pt x="3717004" y="952304"/>
                  </a:lnTo>
                  <a:lnTo>
                    <a:pt x="3728841" y="951434"/>
                  </a:lnTo>
                  <a:lnTo>
                    <a:pt x="3740679" y="950415"/>
                  </a:lnTo>
                  <a:lnTo>
                    <a:pt x="3752516" y="949219"/>
                  </a:lnTo>
                  <a:lnTo>
                    <a:pt x="3764354" y="947818"/>
                  </a:lnTo>
                  <a:lnTo>
                    <a:pt x="3776191" y="946176"/>
                  </a:lnTo>
                  <a:lnTo>
                    <a:pt x="3788029" y="944253"/>
                  </a:lnTo>
                  <a:lnTo>
                    <a:pt x="3799867" y="942003"/>
                  </a:lnTo>
                  <a:lnTo>
                    <a:pt x="3811704" y="939371"/>
                  </a:lnTo>
                  <a:lnTo>
                    <a:pt x="3823542" y="936297"/>
                  </a:lnTo>
                  <a:lnTo>
                    <a:pt x="3835379" y="932710"/>
                  </a:lnTo>
                  <a:lnTo>
                    <a:pt x="3847217" y="928528"/>
                  </a:lnTo>
                  <a:lnTo>
                    <a:pt x="3859055" y="923660"/>
                  </a:lnTo>
                  <a:lnTo>
                    <a:pt x="3870892" y="918003"/>
                  </a:lnTo>
                  <a:lnTo>
                    <a:pt x="3882730" y="911442"/>
                  </a:lnTo>
                  <a:lnTo>
                    <a:pt x="3894567" y="903849"/>
                  </a:lnTo>
                  <a:lnTo>
                    <a:pt x="3906405" y="895084"/>
                  </a:lnTo>
                  <a:lnTo>
                    <a:pt x="3918243" y="884997"/>
                  </a:lnTo>
                  <a:lnTo>
                    <a:pt x="3930080" y="873427"/>
                  </a:lnTo>
                  <a:lnTo>
                    <a:pt x="3941918" y="860208"/>
                  </a:lnTo>
                  <a:lnTo>
                    <a:pt x="3953755" y="845173"/>
                  </a:lnTo>
                  <a:lnTo>
                    <a:pt x="3965593" y="828160"/>
                  </a:lnTo>
                  <a:lnTo>
                    <a:pt x="3977431" y="809017"/>
                  </a:lnTo>
                  <a:lnTo>
                    <a:pt x="3989268" y="787618"/>
                  </a:lnTo>
                  <a:lnTo>
                    <a:pt x="4001106" y="763868"/>
                  </a:lnTo>
                  <a:lnTo>
                    <a:pt x="4012943" y="737721"/>
                  </a:lnTo>
                  <a:lnTo>
                    <a:pt x="4024781" y="709187"/>
                  </a:lnTo>
                  <a:lnTo>
                    <a:pt x="4036619" y="678346"/>
                  </a:lnTo>
                  <a:lnTo>
                    <a:pt x="4048456" y="645358"/>
                  </a:lnTo>
                  <a:lnTo>
                    <a:pt x="4060294" y="610463"/>
                  </a:lnTo>
                  <a:lnTo>
                    <a:pt x="4072131" y="573982"/>
                  </a:lnTo>
                  <a:lnTo>
                    <a:pt x="4083969" y="536309"/>
                  </a:lnTo>
                  <a:lnTo>
                    <a:pt x="4095806" y="497896"/>
                  </a:lnTo>
                  <a:lnTo>
                    <a:pt x="4107644" y="459232"/>
                  </a:lnTo>
                  <a:lnTo>
                    <a:pt x="4119482" y="420819"/>
                  </a:lnTo>
                  <a:lnTo>
                    <a:pt x="4131319" y="383146"/>
                  </a:lnTo>
                  <a:lnTo>
                    <a:pt x="4143157" y="346665"/>
                  </a:lnTo>
                  <a:lnTo>
                    <a:pt x="4154994" y="311770"/>
                  </a:lnTo>
                  <a:lnTo>
                    <a:pt x="4166832" y="278782"/>
                  </a:lnTo>
                  <a:lnTo>
                    <a:pt x="4178670" y="247941"/>
                  </a:lnTo>
                  <a:lnTo>
                    <a:pt x="4190507" y="219407"/>
                  </a:lnTo>
                  <a:lnTo>
                    <a:pt x="4202345" y="193260"/>
                  </a:lnTo>
                  <a:lnTo>
                    <a:pt x="4214182" y="169510"/>
                  </a:lnTo>
                  <a:lnTo>
                    <a:pt x="4226020" y="148111"/>
                  </a:lnTo>
                  <a:lnTo>
                    <a:pt x="4237858" y="128968"/>
                  </a:lnTo>
                  <a:lnTo>
                    <a:pt x="4249695" y="111955"/>
                  </a:lnTo>
                  <a:lnTo>
                    <a:pt x="4261533" y="96920"/>
                  </a:lnTo>
                  <a:lnTo>
                    <a:pt x="4273370" y="83701"/>
                  </a:lnTo>
                  <a:lnTo>
                    <a:pt x="4285208" y="72131"/>
                  </a:lnTo>
                  <a:lnTo>
                    <a:pt x="4297046" y="62044"/>
                  </a:lnTo>
                  <a:lnTo>
                    <a:pt x="4308883" y="53279"/>
                  </a:lnTo>
                  <a:lnTo>
                    <a:pt x="4320721" y="45686"/>
                  </a:lnTo>
                  <a:lnTo>
                    <a:pt x="4332558" y="39125"/>
                  </a:lnTo>
                  <a:lnTo>
                    <a:pt x="4344396" y="33468"/>
                  </a:lnTo>
                  <a:lnTo>
                    <a:pt x="4356234" y="28600"/>
                  </a:lnTo>
                  <a:lnTo>
                    <a:pt x="4368071" y="24418"/>
                  </a:lnTo>
                  <a:lnTo>
                    <a:pt x="4379909" y="20831"/>
                  </a:lnTo>
                  <a:lnTo>
                    <a:pt x="4391746" y="17757"/>
                  </a:lnTo>
                  <a:lnTo>
                    <a:pt x="4403584" y="15125"/>
                  </a:lnTo>
                  <a:lnTo>
                    <a:pt x="4415421" y="12875"/>
                  </a:lnTo>
                  <a:lnTo>
                    <a:pt x="4427259" y="10952"/>
                  </a:lnTo>
                  <a:lnTo>
                    <a:pt x="4439097" y="9310"/>
                  </a:lnTo>
                  <a:lnTo>
                    <a:pt x="4450934" y="7909"/>
                  </a:lnTo>
                  <a:lnTo>
                    <a:pt x="4462772" y="6713"/>
                  </a:lnTo>
                  <a:lnTo>
                    <a:pt x="4474609" y="5694"/>
                  </a:lnTo>
                  <a:lnTo>
                    <a:pt x="4486447" y="4824"/>
                  </a:lnTo>
                  <a:lnTo>
                    <a:pt x="4498285" y="4084"/>
                  </a:lnTo>
                  <a:lnTo>
                    <a:pt x="4510122" y="3453"/>
                  </a:lnTo>
                  <a:lnTo>
                    <a:pt x="4521960" y="2915"/>
                  </a:lnTo>
                  <a:lnTo>
                    <a:pt x="4533797" y="2457"/>
                  </a:lnTo>
                  <a:lnTo>
                    <a:pt x="4545635" y="2067"/>
                  </a:lnTo>
                  <a:lnTo>
                    <a:pt x="4557473" y="1736"/>
                  </a:lnTo>
                  <a:lnTo>
                    <a:pt x="4569310" y="1453"/>
                  </a:lnTo>
                  <a:lnTo>
                    <a:pt x="4581148" y="1212"/>
                  </a:lnTo>
                  <a:lnTo>
                    <a:pt x="4592985" y="1008"/>
                  </a:lnTo>
                  <a:lnTo>
                    <a:pt x="4604823" y="834"/>
                  </a:lnTo>
                  <a:lnTo>
                    <a:pt x="4616661" y="685"/>
                  </a:lnTo>
                  <a:lnTo>
                    <a:pt x="4628498" y="559"/>
                  </a:lnTo>
                  <a:lnTo>
                    <a:pt x="4640336" y="452"/>
                  </a:lnTo>
                  <a:lnTo>
                    <a:pt x="4652173" y="360"/>
                  </a:lnTo>
                  <a:lnTo>
                    <a:pt x="4664011" y="283"/>
                  </a:lnTo>
                  <a:lnTo>
                    <a:pt x="4675849" y="216"/>
                  </a:lnTo>
                  <a:lnTo>
                    <a:pt x="4687686" y="160"/>
                  </a:lnTo>
                </a:path>
              </a:pathLst>
            </a:custGeom>
            <a:ln w="40651" cap="flat">
              <a:solidFill>
                <a:srgbClr val="00ABFD">
                  <a:alpha val="100000"/>
                </a:srgbClr>
              </a:solidFill>
              <a:prstDash val="solid"/>
              <a:round/>
            </a:ln>
          </p:spPr>
          <p:txBody>
            <a:bodyPr/>
            <a:lstStyle/>
            <a:p/>
          </p:txBody>
        </p:sp>
        <p:sp>
          <p:nvSpPr>
            <p:cNvPr id="39" name="pl39"/>
            <p:cNvSpPr/>
            <p:nvPr/>
          </p:nvSpPr>
          <p:spPr>
            <a:xfrm>
              <a:off x="2482351" y="1617642"/>
              <a:ext cx="4687686" cy="1196411"/>
            </a:xfrm>
            <a:custGeom>
              <a:avLst/>
              <a:pathLst>
                <a:path w="4687686" h="1196411">
                  <a:moveTo>
                    <a:pt x="0" y="1196411"/>
                  </a:moveTo>
                  <a:lnTo>
                    <a:pt x="11837" y="1196355"/>
                  </a:lnTo>
                  <a:lnTo>
                    <a:pt x="23675" y="1196288"/>
                  </a:lnTo>
                  <a:lnTo>
                    <a:pt x="35512" y="1196211"/>
                  </a:lnTo>
                  <a:lnTo>
                    <a:pt x="47350" y="1196119"/>
                  </a:lnTo>
                  <a:lnTo>
                    <a:pt x="59187" y="1196012"/>
                  </a:lnTo>
                  <a:lnTo>
                    <a:pt x="71025" y="1195886"/>
                  </a:lnTo>
                  <a:lnTo>
                    <a:pt x="82863" y="1195737"/>
                  </a:lnTo>
                  <a:lnTo>
                    <a:pt x="94700" y="1195563"/>
                  </a:lnTo>
                  <a:lnTo>
                    <a:pt x="106538" y="1195358"/>
                  </a:lnTo>
                  <a:lnTo>
                    <a:pt x="118375" y="1195118"/>
                  </a:lnTo>
                  <a:lnTo>
                    <a:pt x="130213" y="1194835"/>
                  </a:lnTo>
                  <a:lnTo>
                    <a:pt x="142051" y="1194503"/>
                  </a:lnTo>
                  <a:lnTo>
                    <a:pt x="153888" y="1194114"/>
                  </a:lnTo>
                  <a:lnTo>
                    <a:pt x="165726" y="1193656"/>
                  </a:lnTo>
                  <a:lnTo>
                    <a:pt x="177563" y="1193118"/>
                  </a:lnTo>
                  <a:lnTo>
                    <a:pt x="189401" y="1192487"/>
                  </a:lnTo>
                  <a:lnTo>
                    <a:pt x="201239" y="1191746"/>
                  </a:lnTo>
                  <a:lnTo>
                    <a:pt x="213076" y="1190877"/>
                  </a:lnTo>
                  <a:lnTo>
                    <a:pt x="224914" y="1189858"/>
                  </a:lnTo>
                  <a:lnTo>
                    <a:pt x="236751" y="1188662"/>
                  </a:lnTo>
                  <a:lnTo>
                    <a:pt x="248589" y="1187261"/>
                  </a:lnTo>
                  <a:lnTo>
                    <a:pt x="260427" y="1185618"/>
                  </a:lnTo>
                  <a:lnTo>
                    <a:pt x="272264" y="1183696"/>
                  </a:lnTo>
                  <a:lnTo>
                    <a:pt x="284102" y="1181445"/>
                  </a:lnTo>
                  <a:lnTo>
                    <a:pt x="295939" y="1178814"/>
                  </a:lnTo>
                  <a:lnTo>
                    <a:pt x="307777" y="1175740"/>
                  </a:lnTo>
                  <a:lnTo>
                    <a:pt x="319614" y="1172153"/>
                  </a:lnTo>
                  <a:lnTo>
                    <a:pt x="331452" y="1167971"/>
                  </a:lnTo>
                  <a:lnTo>
                    <a:pt x="343290" y="1163103"/>
                  </a:lnTo>
                  <a:lnTo>
                    <a:pt x="355127" y="1157446"/>
                  </a:lnTo>
                  <a:lnTo>
                    <a:pt x="366965" y="1150885"/>
                  </a:lnTo>
                  <a:lnTo>
                    <a:pt x="378802" y="1143292"/>
                  </a:lnTo>
                  <a:lnTo>
                    <a:pt x="390640" y="1134527"/>
                  </a:lnTo>
                  <a:lnTo>
                    <a:pt x="402478" y="1124440"/>
                  </a:lnTo>
                  <a:lnTo>
                    <a:pt x="414315" y="1112870"/>
                  </a:lnTo>
                  <a:lnTo>
                    <a:pt x="426153" y="1099651"/>
                  </a:lnTo>
                  <a:lnTo>
                    <a:pt x="437990" y="1084616"/>
                  </a:lnTo>
                  <a:lnTo>
                    <a:pt x="449828" y="1067603"/>
                  </a:lnTo>
                  <a:lnTo>
                    <a:pt x="461666" y="1048460"/>
                  </a:lnTo>
                  <a:lnTo>
                    <a:pt x="473503" y="1027060"/>
                  </a:lnTo>
                  <a:lnTo>
                    <a:pt x="485341" y="1003311"/>
                  </a:lnTo>
                  <a:lnTo>
                    <a:pt x="497178" y="977164"/>
                  </a:lnTo>
                  <a:lnTo>
                    <a:pt x="509016" y="948630"/>
                  </a:lnTo>
                  <a:lnTo>
                    <a:pt x="520854" y="917789"/>
                  </a:lnTo>
                  <a:lnTo>
                    <a:pt x="532691" y="884801"/>
                  </a:lnTo>
                  <a:lnTo>
                    <a:pt x="544529" y="849905"/>
                  </a:lnTo>
                  <a:lnTo>
                    <a:pt x="556366" y="813424"/>
                  </a:lnTo>
                  <a:lnTo>
                    <a:pt x="568204" y="775752"/>
                  </a:lnTo>
                  <a:lnTo>
                    <a:pt x="580042" y="737339"/>
                  </a:lnTo>
                  <a:lnTo>
                    <a:pt x="591879" y="698675"/>
                  </a:lnTo>
                  <a:lnTo>
                    <a:pt x="603717" y="660262"/>
                  </a:lnTo>
                  <a:lnTo>
                    <a:pt x="615554" y="622589"/>
                  </a:lnTo>
                  <a:lnTo>
                    <a:pt x="627392" y="586108"/>
                  </a:lnTo>
                  <a:lnTo>
                    <a:pt x="639229" y="551213"/>
                  </a:lnTo>
                  <a:lnTo>
                    <a:pt x="651067" y="518224"/>
                  </a:lnTo>
                  <a:lnTo>
                    <a:pt x="662905" y="487384"/>
                  </a:lnTo>
                  <a:lnTo>
                    <a:pt x="674742" y="458850"/>
                  </a:lnTo>
                  <a:lnTo>
                    <a:pt x="686580" y="432703"/>
                  </a:lnTo>
                  <a:lnTo>
                    <a:pt x="698417" y="408953"/>
                  </a:lnTo>
                  <a:lnTo>
                    <a:pt x="710255" y="387554"/>
                  </a:lnTo>
                  <a:lnTo>
                    <a:pt x="722093" y="368411"/>
                  </a:lnTo>
                  <a:lnTo>
                    <a:pt x="733930" y="351397"/>
                  </a:lnTo>
                  <a:lnTo>
                    <a:pt x="745768" y="336363"/>
                  </a:lnTo>
                  <a:lnTo>
                    <a:pt x="757605" y="323144"/>
                  </a:lnTo>
                  <a:lnTo>
                    <a:pt x="769443" y="311574"/>
                  </a:lnTo>
                  <a:lnTo>
                    <a:pt x="781281" y="301487"/>
                  </a:lnTo>
                  <a:lnTo>
                    <a:pt x="793118" y="292722"/>
                  </a:lnTo>
                  <a:lnTo>
                    <a:pt x="804956" y="285129"/>
                  </a:lnTo>
                  <a:lnTo>
                    <a:pt x="816793" y="278567"/>
                  </a:lnTo>
                  <a:lnTo>
                    <a:pt x="828631" y="272911"/>
                  </a:lnTo>
                  <a:lnTo>
                    <a:pt x="840469" y="268043"/>
                  </a:lnTo>
                  <a:lnTo>
                    <a:pt x="852306" y="263861"/>
                  </a:lnTo>
                  <a:lnTo>
                    <a:pt x="864144" y="260273"/>
                  </a:lnTo>
                  <a:lnTo>
                    <a:pt x="875981" y="257199"/>
                  </a:lnTo>
                  <a:lnTo>
                    <a:pt x="887819" y="254568"/>
                  </a:lnTo>
                  <a:lnTo>
                    <a:pt x="899657" y="252318"/>
                  </a:lnTo>
                  <a:lnTo>
                    <a:pt x="911494" y="250395"/>
                  </a:lnTo>
                  <a:lnTo>
                    <a:pt x="923332" y="248753"/>
                  </a:lnTo>
                  <a:lnTo>
                    <a:pt x="935169" y="247352"/>
                  </a:lnTo>
                  <a:lnTo>
                    <a:pt x="947007" y="246156"/>
                  </a:lnTo>
                  <a:lnTo>
                    <a:pt x="958844" y="245136"/>
                  </a:lnTo>
                  <a:lnTo>
                    <a:pt x="970682" y="244267"/>
                  </a:lnTo>
                  <a:lnTo>
                    <a:pt x="982520" y="243527"/>
                  </a:lnTo>
                  <a:lnTo>
                    <a:pt x="994357" y="242895"/>
                  </a:lnTo>
                  <a:lnTo>
                    <a:pt x="1006195" y="242358"/>
                  </a:lnTo>
                  <a:lnTo>
                    <a:pt x="1018032" y="241900"/>
                  </a:lnTo>
                  <a:lnTo>
                    <a:pt x="1029870" y="241510"/>
                  </a:lnTo>
                  <a:lnTo>
                    <a:pt x="1041708" y="241178"/>
                  </a:lnTo>
                  <a:lnTo>
                    <a:pt x="1053545" y="240896"/>
                  </a:lnTo>
                  <a:lnTo>
                    <a:pt x="1065383" y="240655"/>
                  </a:lnTo>
                  <a:lnTo>
                    <a:pt x="1077220" y="240451"/>
                  </a:lnTo>
                  <a:lnTo>
                    <a:pt x="1089058" y="240276"/>
                  </a:lnTo>
                  <a:lnTo>
                    <a:pt x="1100896" y="240128"/>
                  </a:lnTo>
                  <a:lnTo>
                    <a:pt x="1112733" y="240002"/>
                  </a:lnTo>
                  <a:lnTo>
                    <a:pt x="1124571" y="239894"/>
                  </a:lnTo>
                  <a:lnTo>
                    <a:pt x="1136408" y="239803"/>
                  </a:lnTo>
                  <a:lnTo>
                    <a:pt x="1148246" y="239725"/>
                  </a:lnTo>
                  <a:lnTo>
                    <a:pt x="1160084" y="239659"/>
                  </a:lnTo>
                  <a:lnTo>
                    <a:pt x="1171921" y="239603"/>
                  </a:lnTo>
                  <a:lnTo>
                    <a:pt x="1171921" y="239201"/>
                  </a:lnTo>
                  <a:lnTo>
                    <a:pt x="1183759" y="239187"/>
                  </a:lnTo>
                  <a:lnTo>
                    <a:pt x="1195596" y="239171"/>
                  </a:lnTo>
                  <a:lnTo>
                    <a:pt x="1207434" y="239151"/>
                  </a:lnTo>
                  <a:lnTo>
                    <a:pt x="1219272" y="239129"/>
                  </a:lnTo>
                  <a:lnTo>
                    <a:pt x="1231109" y="239102"/>
                  </a:lnTo>
                  <a:lnTo>
                    <a:pt x="1242947" y="239070"/>
                  </a:lnTo>
                  <a:lnTo>
                    <a:pt x="1254784" y="239033"/>
                  </a:lnTo>
                  <a:lnTo>
                    <a:pt x="1266622" y="238990"/>
                  </a:lnTo>
                  <a:lnTo>
                    <a:pt x="1278459" y="238938"/>
                  </a:lnTo>
                  <a:lnTo>
                    <a:pt x="1290297" y="238878"/>
                  </a:lnTo>
                  <a:lnTo>
                    <a:pt x="1302135" y="238808"/>
                  </a:lnTo>
                  <a:lnTo>
                    <a:pt x="1313972" y="238725"/>
                  </a:lnTo>
                  <a:lnTo>
                    <a:pt x="1325810" y="238627"/>
                  </a:lnTo>
                  <a:lnTo>
                    <a:pt x="1337647" y="238513"/>
                  </a:lnTo>
                  <a:lnTo>
                    <a:pt x="1349485" y="238378"/>
                  </a:lnTo>
                  <a:lnTo>
                    <a:pt x="1361323" y="238221"/>
                  </a:lnTo>
                  <a:lnTo>
                    <a:pt x="1373160" y="238035"/>
                  </a:lnTo>
                  <a:lnTo>
                    <a:pt x="1384998" y="237818"/>
                  </a:lnTo>
                  <a:lnTo>
                    <a:pt x="1396835" y="237563"/>
                  </a:lnTo>
                  <a:lnTo>
                    <a:pt x="1408673" y="237264"/>
                  </a:lnTo>
                  <a:lnTo>
                    <a:pt x="1420511" y="236914"/>
                  </a:lnTo>
                  <a:lnTo>
                    <a:pt x="1432348" y="236503"/>
                  </a:lnTo>
                  <a:lnTo>
                    <a:pt x="1444186" y="236023"/>
                  </a:lnTo>
                  <a:lnTo>
                    <a:pt x="1456023" y="235460"/>
                  </a:lnTo>
                  <a:lnTo>
                    <a:pt x="1467861" y="234802"/>
                  </a:lnTo>
                  <a:lnTo>
                    <a:pt x="1479699" y="234034"/>
                  </a:lnTo>
                  <a:lnTo>
                    <a:pt x="1491536" y="233137"/>
                  </a:lnTo>
                  <a:lnTo>
                    <a:pt x="1503374" y="232091"/>
                  </a:lnTo>
                  <a:lnTo>
                    <a:pt x="1515211" y="230875"/>
                  </a:lnTo>
                  <a:lnTo>
                    <a:pt x="1527049" y="229460"/>
                  </a:lnTo>
                  <a:lnTo>
                    <a:pt x="1538887" y="227820"/>
                  </a:lnTo>
                  <a:lnTo>
                    <a:pt x="1550724" y="225922"/>
                  </a:lnTo>
                  <a:lnTo>
                    <a:pt x="1562562" y="223731"/>
                  </a:lnTo>
                  <a:lnTo>
                    <a:pt x="1574399" y="221209"/>
                  </a:lnTo>
                  <a:lnTo>
                    <a:pt x="1586237" y="218316"/>
                  </a:lnTo>
                  <a:lnTo>
                    <a:pt x="1598074" y="215012"/>
                  </a:lnTo>
                  <a:lnTo>
                    <a:pt x="1609912" y="211253"/>
                  </a:lnTo>
                  <a:lnTo>
                    <a:pt x="1621750" y="206999"/>
                  </a:lnTo>
                  <a:lnTo>
                    <a:pt x="1633587" y="202214"/>
                  </a:lnTo>
                  <a:lnTo>
                    <a:pt x="1645425" y="196864"/>
                  </a:lnTo>
                  <a:lnTo>
                    <a:pt x="1657262" y="190927"/>
                  </a:lnTo>
                  <a:lnTo>
                    <a:pt x="1669100" y="184390"/>
                  </a:lnTo>
                  <a:lnTo>
                    <a:pt x="1680938" y="177256"/>
                  </a:lnTo>
                  <a:lnTo>
                    <a:pt x="1692775" y="169546"/>
                  </a:lnTo>
                  <a:lnTo>
                    <a:pt x="1704613" y="161299"/>
                  </a:lnTo>
                  <a:lnTo>
                    <a:pt x="1716450" y="152575"/>
                  </a:lnTo>
                  <a:lnTo>
                    <a:pt x="1728288" y="143455"/>
                  </a:lnTo>
                  <a:lnTo>
                    <a:pt x="1740126" y="134037"/>
                  </a:lnTo>
                  <a:lnTo>
                    <a:pt x="1751963" y="124433"/>
                  </a:lnTo>
                  <a:lnTo>
                    <a:pt x="1763801" y="114768"/>
                  </a:lnTo>
                  <a:lnTo>
                    <a:pt x="1775638" y="105164"/>
                  </a:lnTo>
                  <a:lnTo>
                    <a:pt x="1787476" y="95746"/>
                  </a:lnTo>
                  <a:lnTo>
                    <a:pt x="1799314" y="86626"/>
                  </a:lnTo>
                  <a:lnTo>
                    <a:pt x="1811151" y="77902"/>
                  </a:lnTo>
                  <a:lnTo>
                    <a:pt x="1822989" y="69655"/>
                  </a:lnTo>
                  <a:lnTo>
                    <a:pt x="1834826" y="61945"/>
                  </a:lnTo>
                  <a:lnTo>
                    <a:pt x="1846664" y="54811"/>
                  </a:lnTo>
                  <a:lnTo>
                    <a:pt x="1858502" y="48274"/>
                  </a:lnTo>
                  <a:lnTo>
                    <a:pt x="1870339" y="42337"/>
                  </a:lnTo>
                  <a:lnTo>
                    <a:pt x="1882177" y="36987"/>
                  </a:lnTo>
                  <a:lnTo>
                    <a:pt x="1894014" y="32202"/>
                  </a:lnTo>
                  <a:lnTo>
                    <a:pt x="1905852" y="27948"/>
                  </a:lnTo>
                  <a:lnTo>
                    <a:pt x="1917689" y="24189"/>
                  </a:lnTo>
                  <a:lnTo>
                    <a:pt x="1929527" y="20885"/>
                  </a:lnTo>
                  <a:lnTo>
                    <a:pt x="1941365" y="17992"/>
                  </a:lnTo>
                  <a:lnTo>
                    <a:pt x="1953202" y="15470"/>
                  </a:lnTo>
                  <a:lnTo>
                    <a:pt x="1965040" y="13279"/>
                  </a:lnTo>
                  <a:lnTo>
                    <a:pt x="1976877" y="11381"/>
                  </a:lnTo>
                  <a:lnTo>
                    <a:pt x="1988715" y="9741"/>
                  </a:lnTo>
                  <a:lnTo>
                    <a:pt x="2000553" y="8326"/>
                  </a:lnTo>
                  <a:lnTo>
                    <a:pt x="2012390" y="7110"/>
                  </a:lnTo>
                  <a:lnTo>
                    <a:pt x="2024228" y="6064"/>
                  </a:lnTo>
                  <a:lnTo>
                    <a:pt x="2036065" y="5167"/>
                  </a:lnTo>
                  <a:lnTo>
                    <a:pt x="2047903" y="4399"/>
                  </a:lnTo>
                  <a:lnTo>
                    <a:pt x="2059741" y="3741"/>
                  </a:lnTo>
                  <a:lnTo>
                    <a:pt x="2071578" y="3178"/>
                  </a:lnTo>
                  <a:lnTo>
                    <a:pt x="2083416" y="2698"/>
                  </a:lnTo>
                  <a:lnTo>
                    <a:pt x="2095253" y="2287"/>
                  </a:lnTo>
                  <a:lnTo>
                    <a:pt x="2107091" y="1937"/>
                  </a:lnTo>
                  <a:lnTo>
                    <a:pt x="2118929" y="1638"/>
                  </a:lnTo>
                  <a:lnTo>
                    <a:pt x="2130766" y="1383"/>
                  </a:lnTo>
                  <a:lnTo>
                    <a:pt x="2142604" y="1166"/>
                  </a:lnTo>
                  <a:lnTo>
                    <a:pt x="2154441" y="980"/>
                  </a:lnTo>
                  <a:lnTo>
                    <a:pt x="2166279" y="823"/>
                  </a:lnTo>
                  <a:lnTo>
                    <a:pt x="2178117" y="688"/>
                  </a:lnTo>
                  <a:lnTo>
                    <a:pt x="2189954" y="574"/>
                  </a:lnTo>
                  <a:lnTo>
                    <a:pt x="2201792" y="476"/>
                  </a:lnTo>
                  <a:lnTo>
                    <a:pt x="2213629" y="393"/>
                  </a:lnTo>
                  <a:lnTo>
                    <a:pt x="2225467" y="323"/>
                  </a:lnTo>
                  <a:lnTo>
                    <a:pt x="2237304" y="263"/>
                  </a:lnTo>
                  <a:lnTo>
                    <a:pt x="2249142" y="211"/>
                  </a:lnTo>
                  <a:lnTo>
                    <a:pt x="2260980" y="168"/>
                  </a:lnTo>
                  <a:lnTo>
                    <a:pt x="2272817" y="131"/>
                  </a:lnTo>
                  <a:lnTo>
                    <a:pt x="2284655" y="99"/>
                  </a:lnTo>
                  <a:lnTo>
                    <a:pt x="2296492" y="72"/>
                  </a:lnTo>
                  <a:lnTo>
                    <a:pt x="2308330" y="50"/>
                  </a:lnTo>
                  <a:lnTo>
                    <a:pt x="2320168" y="30"/>
                  </a:lnTo>
                  <a:lnTo>
                    <a:pt x="2332005" y="14"/>
                  </a:lnTo>
                  <a:lnTo>
                    <a:pt x="2343843" y="0"/>
                  </a:lnTo>
                  <a:lnTo>
                    <a:pt x="2343843" y="80"/>
                  </a:lnTo>
                  <a:lnTo>
                    <a:pt x="2355680" y="108"/>
                  </a:lnTo>
                  <a:lnTo>
                    <a:pt x="2367518" y="141"/>
                  </a:lnTo>
                  <a:lnTo>
                    <a:pt x="2379356" y="180"/>
                  </a:lnTo>
                  <a:lnTo>
                    <a:pt x="2391193" y="226"/>
                  </a:lnTo>
                  <a:lnTo>
                    <a:pt x="2403031" y="279"/>
                  </a:lnTo>
                  <a:lnTo>
                    <a:pt x="2414868" y="342"/>
                  </a:lnTo>
                  <a:lnTo>
                    <a:pt x="2426706" y="417"/>
                  </a:lnTo>
                  <a:lnTo>
                    <a:pt x="2438544" y="504"/>
                  </a:lnTo>
                  <a:lnTo>
                    <a:pt x="2450381" y="606"/>
                  </a:lnTo>
                  <a:lnTo>
                    <a:pt x="2462219" y="726"/>
                  </a:lnTo>
                  <a:lnTo>
                    <a:pt x="2474056" y="868"/>
                  </a:lnTo>
                  <a:lnTo>
                    <a:pt x="2485894" y="1033"/>
                  </a:lnTo>
                  <a:lnTo>
                    <a:pt x="2497732" y="1228"/>
                  </a:lnTo>
                  <a:lnTo>
                    <a:pt x="2509569" y="1457"/>
                  </a:lnTo>
                  <a:lnTo>
                    <a:pt x="2521407" y="1726"/>
                  </a:lnTo>
                  <a:lnTo>
                    <a:pt x="2533244" y="2042"/>
                  </a:lnTo>
                  <a:lnTo>
                    <a:pt x="2545082" y="2412"/>
                  </a:lnTo>
                  <a:lnTo>
                    <a:pt x="2556919" y="2847"/>
                  </a:lnTo>
                  <a:lnTo>
                    <a:pt x="2568757" y="3356"/>
                  </a:lnTo>
                  <a:lnTo>
                    <a:pt x="2580595" y="3954"/>
                  </a:lnTo>
                  <a:lnTo>
                    <a:pt x="2592432" y="4655"/>
                  </a:lnTo>
                  <a:lnTo>
                    <a:pt x="2604270" y="5476"/>
                  </a:lnTo>
                  <a:lnTo>
                    <a:pt x="2616107" y="6437"/>
                  </a:lnTo>
                  <a:lnTo>
                    <a:pt x="2627945" y="7562"/>
                  </a:lnTo>
                  <a:lnTo>
                    <a:pt x="2639783" y="8878"/>
                  </a:lnTo>
                  <a:lnTo>
                    <a:pt x="2651620" y="10415"/>
                  </a:lnTo>
                  <a:lnTo>
                    <a:pt x="2663458" y="12209"/>
                  </a:lnTo>
                  <a:lnTo>
                    <a:pt x="2675295" y="14300"/>
                  </a:lnTo>
                  <a:lnTo>
                    <a:pt x="2687133" y="16734"/>
                  </a:lnTo>
                  <a:lnTo>
                    <a:pt x="2698971" y="19562"/>
                  </a:lnTo>
                  <a:lnTo>
                    <a:pt x="2710808" y="22843"/>
                  </a:lnTo>
                  <a:lnTo>
                    <a:pt x="2722646" y="26639"/>
                  </a:lnTo>
                  <a:lnTo>
                    <a:pt x="2734483" y="31022"/>
                  </a:lnTo>
                  <a:lnTo>
                    <a:pt x="2746321" y="36065"/>
                  </a:lnTo>
                  <a:lnTo>
                    <a:pt x="2758159" y="41850"/>
                  </a:lnTo>
                  <a:lnTo>
                    <a:pt x="2769996" y="48460"/>
                  </a:lnTo>
                  <a:lnTo>
                    <a:pt x="2781834" y="55977"/>
                  </a:lnTo>
                  <a:lnTo>
                    <a:pt x="2793671" y="64484"/>
                  </a:lnTo>
                  <a:lnTo>
                    <a:pt x="2805509" y="74055"/>
                  </a:lnTo>
                  <a:lnTo>
                    <a:pt x="2817347" y="84755"/>
                  </a:lnTo>
                  <a:lnTo>
                    <a:pt x="2829184" y="96630"/>
                  </a:lnTo>
                  <a:lnTo>
                    <a:pt x="2841022" y="109703"/>
                  </a:lnTo>
                  <a:lnTo>
                    <a:pt x="2852859" y="123970"/>
                  </a:lnTo>
                  <a:lnTo>
                    <a:pt x="2864697" y="139391"/>
                  </a:lnTo>
                  <a:lnTo>
                    <a:pt x="2876534" y="155885"/>
                  </a:lnTo>
                  <a:lnTo>
                    <a:pt x="2888372" y="173332"/>
                  </a:lnTo>
                  <a:lnTo>
                    <a:pt x="2900210" y="191573"/>
                  </a:lnTo>
                  <a:lnTo>
                    <a:pt x="2912047" y="210409"/>
                  </a:lnTo>
                  <a:lnTo>
                    <a:pt x="2923885" y="229616"/>
                  </a:lnTo>
                  <a:lnTo>
                    <a:pt x="2935722" y="248948"/>
                  </a:lnTo>
                  <a:lnTo>
                    <a:pt x="2947560" y="268154"/>
                  </a:lnTo>
                  <a:lnTo>
                    <a:pt x="2959398" y="286991"/>
                  </a:lnTo>
                  <a:lnTo>
                    <a:pt x="2971235" y="305231"/>
                  </a:lnTo>
                  <a:lnTo>
                    <a:pt x="2983073" y="322679"/>
                  </a:lnTo>
                  <a:lnTo>
                    <a:pt x="2994910" y="339173"/>
                  </a:lnTo>
                  <a:lnTo>
                    <a:pt x="3006748" y="354593"/>
                  </a:lnTo>
                  <a:lnTo>
                    <a:pt x="3018586" y="368860"/>
                  </a:lnTo>
                  <a:lnTo>
                    <a:pt x="3030423" y="381934"/>
                  </a:lnTo>
                  <a:lnTo>
                    <a:pt x="3042261" y="393809"/>
                  </a:lnTo>
                  <a:lnTo>
                    <a:pt x="3054098" y="404508"/>
                  </a:lnTo>
                  <a:lnTo>
                    <a:pt x="3065936" y="414080"/>
                  </a:lnTo>
                  <a:lnTo>
                    <a:pt x="3077774" y="422586"/>
                  </a:lnTo>
                  <a:lnTo>
                    <a:pt x="3089611" y="430104"/>
                  </a:lnTo>
                  <a:lnTo>
                    <a:pt x="3101449" y="436713"/>
                  </a:lnTo>
                  <a:lnTo>
                    <a:pt x="3113286" y="442498"/>
                  </a:lnTo>
                  <a:lnTo>
                    <a:pt x="3125124" y="447542"/>
                  </a:lnTo>
                  <a:lnTo>
                    <a:pt x="3136962" y="451924"/>
                  </a:lnTo>
                  <a:lnTo>
                    <a:pt x="3148799" y="455721"/>
                  </a:lnTo>
                  <a:lnTo>
                    <a:pt x="3160637" y="459001"/>
                  </a:lnTo>
                  <a:lnTo>
                    <a:pt x="3172474" y="461830"/>
                  </a:lnTo>
                  <a:lnTo>
                    <a:pt x="3184312" y="464264"/>
                  </a:lnTo>
                  <a:lnTo>
                    <a:pt x="3196149" y="466355"/>
                  </a:lnTo>
                  <a:lnTo>
                    <a:pt x="3207987" y="468148"/>
                  </a:lnTo>
                  <a:lnTo>
                    <a:pt x="3219825" y="469685"/>
                  </a:lnTo>
                  <a:lnTo>
                    <a:pt x="3231662" y="471001"/>
                  </a:lnTo>
                  <a:lnTo>
                    <a:pt x="3243500" y="472126"/>
                  </a:lnTo>
                  <a:lnTo>
                    <a:pt x="3255337" y="473088"/>
                  </a:lnTo>
                  <a:lnTo>
                    <a:pt x="3267175" y="473909"/>
                  </a:lnTo>
                  <a:lnTo>
                    <a:pt x="3279013" y="474609"/>
                  </a:lnTo>
                  <a:lnTo>
                    <a:pt x="3290850" y="475207"/>
                  </a:lnTo>
                  <a:lnTo>
                    <a:pt x="3302688" y="475717"/>
                  </a:lnTo>
                  <a:lnTo>
                    <a:pt x="3314525" y="476152"/>
                  </a:lnTo>
                  <a:lnTo>
                    <a:pt x="3326363" y="476522"/>
                  </a:lnTo>
                  <a:lnTo>
                    <a:pt x="3338201" y="476837"/>
                  </a:lnTo>
                  <a:lnTo>
                    <a:pt x="3350038" y="477106"/>
                  </a:lnTo>
                  <a:lnTo>
                    <a:pt x="3361876" y="477335"/>
                  </a:lnTo>
                  <a:lnTo>
                    <a:pt x="3373713" y="477530"/>
                  </a:lnTo>
                  <a:lnTo>
                    <a:pt x="3385551" y="477696"/>
                  </a:lnTo>
                  <a:lnTo>
                    <a:pt x="3397389" y="477837"/>
                  </a:lnTo>
                  <a:lnTo>
                    <a:pt x="3409226" y="477958"/>
                  </a:lnTo>
                  <a:lnTo>
                    <a:pt x="3421064" y="478060"/>
                  </a:lnTo>
                  <a:lnTo>
                    <a:pt x="3432901" y="478147"/>
                  </a:lnTo>
                  <a:lnTo>
                    <a:pt x="3444739" y="478221"/>
                  </a:lnTo>
                  <a:lnTo>
                    <a:pt x="3456576" y="478284"/>
                  </a:lnTo>
                  <a:lnTo>
                    <a:pt x="3468414" y="478338"/>
                  </a:lnTo>
                  <a:lnTo>
                    <a:pt x="3480252" y="478384"/>
                  </a:lnTo>
                  <a:lnTo>
                    <a:pt x="3492089" y="478423"/>
                  </a:lnTo>
                  <a:lnTo>
                    <a:pt x="3503927" y="478456"/>
                  </a:lnTo>
                  <a:lnTo>
                    <a:pt x="3515764" y="478484"/>
                  </a:lnTo>
                  <a:lnTo>
                    <a:pt x="3515764" y="478484"/>
                  </a:lnTo>
                  <a:lnTo>
                    <a:pt x="3527602" y="478456"/>
                  </a:lnTo>
                  <a:lnTo>
                    <a:pt x="3539440" y="478423"/>
                  </a:lnTo>
                  <a:lnTo>
                    <a:pt x="3551277" y="478384"/>
                  </a:lnTo>
                  <a:lnTo>
                    <a:pt x="3563115" y="478338"/>
                  </a:lnTo>
                  <a:lnTo>
                    <a:pt x="3574952" y="478284"/>
                  </a:lnTo>
                  <a:lnTo>
                    <a:pt x="3586790" y="478221"/>
                  </a:lnTo>
                  <a:lnTo>
                    <a:pt x="3598628" y="478147"/>
                  </a:lnTo>
                  <a:lnTo>
                    <a:pt x="3610465" y="478060"/>
                  </a:lnTo>
                  <a:lnTo>
                    <a:pt x="3622303" y="477958"/>
                  </a:lnTo>
                  <a:lnTo>
                    <a:pt x="3634140" y="477837"/>
                  </a:lnTo>
                  <a:lnTo>
                    <a:pt x="3645978" y="477696"/>
                  </a:lnTo>
                  <a:lnTo>
                    <a:pt x="3657816" y="477530"/>
                  </a:lnTo>
                  <a:lnTo>
                    <a:pt x="3669653" y="477335"/>
                  </a:lnTo>
                  <a:lnTo>
                    <a:pt x="3681491" y="477106"/>
                  </a:lnTo>
                  <a:lnTo>
                    <a:pt x="3693328" y="476837"/>
                  </a:lnTo>
                  <a:lnTo>
                    <a:pt x="3705166" y="476522"/>
                  </a:lnTo>
                  <a:lnTo>
                    <a:pt x="3717004" y="476152"/>
                  </a:lnTo>
                  <a:lnTo>
                    <a:pt x="3728841" y="475717"/>
                  </a:lnTo>
                  <a:lnTo>
                    <a:pt x="3740679" y="475207"/>
                  </a:lnTo>
                  <a:lnTo>
                    <a:pt x="3752516" y="474609"/>
                  </a:lnTo>
                  <a:lnTo>
                    <a:pt x="3764354" y="473909"/>
                  </a:lnTo>
                  <a:lnTo>
                    <a:pt x="3776191" y="473088"/>
                  </a:lnTo>
                  <a:lnTo>
                    <a:pt x="3788029" y="472126"/>
                  </a:lnTo>
                  <a:lnTo>
                    <a:pt x="3799867" y="471001"/>
                  </a:lnTo>
                  <a:lnTo>
                    <a:pt x="3811704" y="469685"/>
                  </a:lnTo>
                  <a:lnTo>
                    <a:pt x="3823542" y="468148"/>
                  </a:lnTo>
                  <a:lnTo>
                    <a:pt x="3835379" y="466355"/>
                  </a:lnTo>
                  <a:lnTo>
                    <a:pt x="3847217" y="464264"/>
                  </a:lnTo>
                  <a:lnTo>
                    <a:pt x="3859055" y="461830"/>
                  </a:lnTo>
                  <a:lnTo>
                    <a:pt x="3870892" y="459001"/>
                  </a:lnTo>
                  <a:lnTo>
                    <a:pt x="3882730" y="455721"/>
                  </a:lnTo>
                  <a:lnTo>
                    <a:pt x="3894567" y="451924"/>
                  </a:lnTo>
                  <a:lnTo>
                    <a:pt x="3906405" y="447542"/>
                  </a:lnTo>
                  <a:lnTo>
                    <a:pt x="3918243" y="442498"/>
                  </a:lnTo>
                  <a:lnTo>
                    <a:pt x="3930080" y="436713"/>
                  </a:lnTo>
                  <a:lnTo>
                    <a:pt x="3941918" y="430104"/>
                  </a:lnTo>
                  <a:lnTo>
                    <a:pt x="3953755" y="422586"/>
                  </a:lnTo>
                  <a:lnTo>
                    <a:pt x="3965593" y="414080"/>
                  </a:lnTo>
                  <a:lnTo>
                    <a:pt x="3977431" y="404508"/>
                  </a:lnTo>
                  <a:lnTo>
                    <a:pt x="3989268" y="393809"/>
                  </a:lnTo>
                  <a:lnTo>
                    <a:pt x="4001106" y="381934"/>
                  </a:lnTo>
                  <a:lnTo>
                    <a:pt x="4012943" y="368860"/>
                  </a:lnTo>
                  <a:lnTo>
                    <a:pt x="4024781" y="354593"/>
                  </a:lnTo>
                  <a:lnTo>
                    <a:pt x="4036619" y="339173"/>
                  </a:lnTo>
                  <a:lnTo>
                    <a:pt x="4048456" y="322679"/>
                  </a:lnTo>
                  <a:lnTo>
                    <a:pt x="4060294" y="305231"/>
                  </a:lnTo>
                  <a:lnTo>
                    <a:pt x="4072131" y="286991"/>
                  </a:lnTo>
                  <a:lnTo>
                    <a:pt x="4083969" y="268154"/>
                  </a:lnTo>
                  <a:lnTo>
                    <a:pt x="4095806" y="248948"/>
                  </a:lnTo>
                  <a:lnTo>
                    <a:pt x="4107644" y="229616"/>
                  </a:lnTo>
                  <a:lnTo>
                    <a:pt x="4119482" y="210409"/>
                  </a:lnTo>
                  <a:lnTo>
                    <a:pt x="4131319" y="191573"/>
                  </a:lnTo>
                  <a:lnTo>
                    <a:pt x="4143157" y="173332"/>
                  </a:lnTo>
                  <a:lnTo>
                    <a:pt x="4154994" y="155885"/>
                  </a:lnTo>
                  <a:lnTo>
                    <a:pt x="4166832" y="139391"/>
                  </a:lnTo>
                  <a:lnTo>
                    <a:pt x="4178670" y="123970"/>
                  </a:lnTo>
                  <a:lnTo>
                    <a:pt x="4190507" y="109703"/>
                  </a:lnTo>
                  <a:lnTo>
                    <a:pt x="4202345" y="96630"/>
                  </a:lnTo>
                  <a:lnTo>
                    <a:pt x="4214182" y="84755"/>
                  </a:lnTo>
                  <a:lnTo>
                    <a:pt x="4226020" y="74055"/>
                  </a:lnTo>
                  <a:lnTo>
                    <a:pt x="4237858" y="64484"/>
                  </a:lnTo>
                  <a:lnTo>
                    <a:pt x="4249695" y="55977"/>
                  </a:lnTo>
                  <a:lnTo>
                    <a:pt x="4261533" y="48460"/>
                  </a:lnTo>
                  <a:lnTo>
                    <a:pt x="4273370" y="41850"/>
                  </a:lnTo>
                  <a:lnTo>
                    <a:pt x="4285208" y="36065"/>
                  </a:lnTo>
                  <a:lnTo>
                    <a:pt x="4297046" y="31022"/>
                  </a:lnTo>
                  <a:lnTo>
                    <a:pt x="4308883" y="26639"/>
                  </a:lnTo>
                  <a:lnTo>
                    <a:pt x="4320721" y="22843"/>
                  </a:lnTo>
                  <a:lnTo>
                    <a:pt x="4332558" y="19562"/>
                  </a:lnTo>
                  <a:lnTo>
                    <a:pt x="4344396" y="16734"/>
                  </a:lnTo>
                  <a:lnTo>
                    <a:pt x="4356234" y="14300"/>
                  </a:lnTo>
                  <a:lnTo>
                    <a:pt x="4368071" y="12209"/>
                  </a:lnTo>
                  <a:lnTo>
                    <a:pt x="4379909" y="10415"/>
                  </a:lnTo>
                  <a:lnTo>
                    <a:pt x="4391746" y="8878"/>
                  </a:lnTo>
                  <a:lnTo>
                    <a:pt x="4403584" y="7562"/>
                  </a:lnTo>
                  <a:lnTo>
                    <a:pt x="4415421" y="6437"/>
                  </a:lnTo>
                  <a:lnTo>
                    <a:pt x="4427259" y="5476"/>
                  </a:lnTo>
                  <a:lnTo>
                    <a:pt x="4439097" y="4655"/>
                  </a:lnTo>
                  <a:lnTo>
                    <a:pt x="4450934" y="3954"/>
                  </a:lnTo>
                  <a:lnTo>
                    <a:pt x="4462772" y="3356"/>
                  </a:lnTo>
                  <a:lnTo>
                    <a:pt x="4474609" y="2847"/>
                  </a:lnTo>
                  <a:lnTo>
                    <a:pt x="4486447" y="2412"/>
                  </a:lnTo>
                  <a:lnTo>
                    <a:pt x="4498285" y="2042"/>
                  </a:lnTo>
                  <a:lnTo>
                    <a:pt x="4510122" y="1726"/>
                  </a:lnTo>
                  <a:lnTo>
                    <a:pt x="4521960" y="1457"/>
                  </a:lnTo>
                  <a:lnTo>
                    <a:pt x="4533797" y="1228"/>
                  </a:lnTo>
                  <a:lnTo>
                    <a:pt x="4545635" y="1033"/>
                  </a:lnTo>
                  <a:lnTo>
                    <a:pt x="4557473" y="868"/>
                  </a:lnTo>
                  <a:lnTo>
                    <a:pt x="4569310" y="726"/>
                  </a:lnTo>
                  <a:lnTo>
                    <a:pt x="4581148" y="606"/>
                  </a:lnTo>
                  <a:lnTo>
                    <a:pt x="4592985" y="504"/>
                  </a:lnTo>
                  <a:lnTo>
                    <a:pt x="4604823" y="417"/>
                  </a:lnTo>
                  <a:lnTo>
                    <a:pt x="4616661" y="342"/>
                  </a:lnTo>
                  <a:lnTo>
                    <a:pt x="4628498" y="279"/>
                  </a:lnTo>
                  <a:lnTo>
                    <a:pt x="4640336" y="226"/>
                  </a:lnTo>
                  <a:lnTo>
                    <a:pt x="4652173" y="180"/>
                  </a:lnTo>
                  <a:lnTo>
                    <a:pt x="4664011" y="141"/>
                  </a:lnTo>
                  <a:lnTo>
                    <a:pt x="4675849" y="108"/>
                  </a:lnTo>
                  <a:lnTo>
                    <a:pt x="4687686" y="80"/>
                  </a:lnTo>
                </a:path>
              </a:pathLst>
            </a:custGeom>
            <a:ln w="40651" cap="flat">
              <a:solidFill>
                <a:srgbClr val="619CFF">
                  <a:alpha val="100000"/>
                </a:srgbClr>
              </a:solidFill>
              <a:prstDash val="solid"/>
              <a:round/>
            </a:ln>
          </p:spPr>
          <p:txBody>
            <a:bodyPr/>
            <a:lstStyle/>
            <a:p/>
          </p:txBody>
        </p:sp>
        <p:sp>
          <p:nvSpPr>
            <p:cNvPr id="40" name="pl40"/>
            <p:cNvSpPr/>
            <p:nvPr/>
          </p:nvSpPr>
          <p:spPr>
            <a:xfrm>
              <a:off x="2482351" y="2575092"/>
              <a:ext cx="4687686" cy="478644"/>
            </a:xfrm>
            <a:custGeom>
              <a:avLst/>
              <a:pathLst>
                <a:path w="4687686" h="478644">
                  <a:moveTo>
                    <a:pt x="0" y="0"/>
                  </a:moveTo>
                  <a:lnTo>
                    <a:pt x="11837" y="14"/>
                  </a:lnTo>
                  <a:lnTo>
                    <a:pt x="23675" y="30"/>
                  </a:lnTo>
                  <a:lnTo>
                    <a:pt x="35512" y="50"/>
                  </a:lnTo>
                  <a:lnTo>
                    <a:pt x="47350" y="72"/>
                  </a:lnTo>
                  <a:lnTo>
                    <a:pt x="59187" y="99"/>
                  </a:lnTo>
                  <a:lnTo>
                    <a:pt x="71025" y="131"/>
                  </a:lnTo>
                  <a:lnTo>
                    <a:pt x="82863" y="168"/>
                  </a:lnTo>
                  <a:lnTo>
                    <a:pt x="94700" y="211"/>
                  </a:lnTo>
                  <a:lnTo>
                    <a:pt x="106538" y="263"/>
                  </a:lnTo>
                  <a:lnTo>
                    <a:pt x="118375" y="323"/>
                  </a:lnTo>
                  <a:lnTo>
                    <a:pt x="130213" y="393"/>
                  </a:lnTo>
                  <a:lnTo>
                    <a:pt x="142051" y="476"/>
                  </a:lnTo>
                  <a:lnTo>
                    <a:pt x="153888" y="574"/>
                  </a:lnTo>
                  <a:lnTo>
                    <a:pt x="165726" y="688"/>
                  </a:lnTo>
                  <a:lnTo>
                    <a:pt x="177563" y="823"/>
                  </a:lnTo>
                  <a:lnTo>
                    <a:pt x="189401" y="980"/>
                  </a:lnTo>
                  <a:lnTo>
                    <a:pt x="201239" y="1166"/>
                  </a:lnTo>
                  <a:lnTo>
                    <a:pt x="213076" y="1383"/>
                  </a:lnTo>
                  <a:lnTo>
                    <a:pt x="224914" y="1638"/>
                  </a:lnTo>
                  <a:lnTo>
                    <a:pt x="236751" y="1937"/>
                  </a:lnTo>
                  <a:lnTo>
                    <a:pt x="248589" y="2287"/>
                  </a:lnTo>
                  <a:lnTo>
                    <a:pt x="260427" y="2698"/>
                  </a:lnTo>
                  <a:lnTo>
                    <a:pt x="272264" y="3178"/>
                  </a:lnTo>
                  <a:lnTo>
                    <a:pt x="284102" y="3741"/>
                  </a:lnTo>
                  <a:lnTo>
                    <a:pt x="295939" y="4399"/>
                  </a:lnTo>
                  <a:lnTo>
                    <a:pt x="307777" y="5167"/>
                  </a:lnTo>
                  <a:lnTo>
                    <a:pt x="319614" y="6064"/>
                  </a:lnTo>
                  <a:lnTo>
                    <a:pt x="331452" y="7110"/>
                  </a:lnTo>
                  <a:lnTo>
                    <a:pt x="343290" y="8326"/>
                  </a:lnTo>
                  <a:lnTo>
                    <a:pt x="355127" y="9741"/>
                  </a:lnTo>
                  <a:lnTo>
                    <a:pt x="366965" y="11381"/>
                  </a:lnTo>
                  <a:lnTo>
                    <a:pt x="378802" y="13279"/>
                  </a:lnTo>
                  <a:lnTo>
                    <a:pt x="390640" y="15470"/>
                  </a:lnTo>
                  <a:lnTo>
                    <a:pt x="402478" y="17992"/>
                  </a:lnTo>
                  <a:lnTo>
                    <a:pt x="414315" y="20885"/>
                  </a:lnTo>
                  <a:lnTo>
                    <a:pt x="426153" y="24189"/>
                  </a:lnTo>
                  <a:lnTo>
                    <a:pt x="437990" y="27948"/>
                  </a:lnTo>
                  <a:lnTo>
                    <a:pt x="449828" y="32202"/>
                  </a:lnTo>
                  <a:lnTo>
                    <a:pt x="461666" y="36987"/>
                  </a:lnTo>
                  <a:lnTo>
                    <a:pt x="473503" y="42337"/>
                  </a:lnTo>
                  <a:lnTo>
                    <a:pt x="485341" y="48274"/>
                  </a:lnTo>
                  <a:lnTo>
                    <a:pt x="497178" y="54811"/>
                  </a:lnTo>
                  <a:lnTo>
                    <a:pt x="509016" y="61945"/>
                  </a:lnTo>
                  <a:lnTo>
                    <a:pt x="520854" y="69655"/>
                  </a:lnTo>
                  <a:lnTo>
                    <a:pt x="532691" y="77902"/>
                  </a:lnTo>
                  <a:lnTo>
                    <a:pt x="544529" y="86626"/>
                  </a:lnTo>
                  <a:lnTo>
                    <a:pt x="556366" y="95746"/>
                  </a:lnTo>
                  <a:lnTo>
                    <a:pt x="568204" y="105164"/>
                  </a:lnTo>
                  <a:lnTo>
                    <a:pt x="580042" y="114768"/>
                  </a:lnTo>
                  <a:lnTo>
                    <a:pt x="591879" y="124433"/>
                  </a:lnTo>
                  <a:lnTo>
                    <a:pt x="603717" y="134037"/>
                  </a:lnTo>
                  <a:lnTo>
                    <a:pt x="615554" y="143455"/>
                  </a:lnTo>
                  <a:lnTo>
                    <a:pt x="627392" y="152575"/>
                  </a:lnTo>
                  <a:lnTo>
                    <a:pt x="639229" y="161299"/>
                  </a:lnTo>
                  <a:lnTo>
                    <a:pt x="651067" y="169546"/>
                  </a:lnTo>
                  <a:lnTo>
                    <a:pt x="662905" y="177256"/>
                  </a:lnTo>
                  <a:lnTo>
                    <a:pt x="674742" y="184390"/>
                  </a:lnTo>
                  <a:lnTo>
                    <a:pt x="686580" y="190927"/>
                  </a:lnTo>
                  <a:lnTo>
                    <a:pt x="698417" y="196864"/>
                  </a:lnTo>
                  <a:lnTo>
                    <a:pt x="710255" y="202214"/>
                  </a:lnTo>
                  <a:lnTo>
                    <a:pt x="722093" y="206999"/>
                  </a:lnTo>
                  <a:lnTo>
                    <a:pt x="733930" y="211253"/>
                  </a:lnTo>
                  <a:lnTo>
                    <a:pt x="745768" y="215012"/>
                  </a:lnTo>
                  <a:lnTo>
                    <a:pt x="757605" y="218316"/>
                  </a:lnTo>
                  <a:lnTo>
                    <a:pt x="769443" y="221209"/>
                  </a:lnTo>
                  <a:lnTo>
                    <a:pt x="781281" y="223731"/>
                  </a:lnTo>
                  <a:lnTo>
                    <a:pt x="793118" y="225922"/>
                  </a:lnTo>
                  <a:lnTo>
                    <a:pt x="804956" y="227820"/>
                  </a:lnTo>
                  <a:lnTo>
                    <a:pt x="816793" y="229460"/>
                  </a:lnTo>
                  <a:lnTo>
                    <a:pt x="828631" y="230875"/>
                  </a:lnTo>
                  <a:lnTo>
                    <a:pt x="840469" y="232091"/>
                  </a:lnTo>
                  <a:lnTo>
                    <a:pt x="852306" y="233137"/>
                  </a:lnTo>
                  <a:lnTo>
                    <a:pt x="864144" y="234034"/>
                  </a:lnTo>
                  <a:lnTo>
                    <a:pt x="875981" y="234802"/>
                  </a:lnTo>
                  <a:lnTo>
                    <a:pt x="887819" y="235460"/>
                  </a:lnTo>
                  <a:lnTo>
                    <a:pt x="899657" y="236023"/>
                  </a:lnTo>
                  <a:lnTo>
                    <a:pt x="911494" y="236503"/>
                  </a:lnTo>
                  <a:lnTo>
                    <a:pt x="923332" y="236914"/>
                  </a:lnTo>
                  <a:lnTo>
                    <a:pt x="935169" y="237264"/>
                  </a:lnTo>
                  <a:lnTo>
                    <a:pt x="947007" y="237563"/>
                  </a:lnTo>
                  <a:lnTo>
                    <a:pt x="958844" y="237818"/>
                  </a:lnTo>
                  <a:lnTo>
                    <a:pt x="970682" y="238035"/>
                  </a:lnTo>
                  <a:lnTo>
                    <a:pt x="982520" y="238221"/>
                  </a:lnTo>
                  <a:lnTo>
                    <a:pt x="994357" y="238378"/>
                  </a:lnTo>
                  <a:lnTo>
                    <a:pt x="1006195" y="238513"/>
                  </a:lnTo>
                  <a:lnTo>
                    <a:pt x="1018032" y="238627"/>
                  </a:lnTo>
                  <a:lnTo>
                    <a:pt x="1029870" y="238725"/>
                  </a:lnTo>
                  <a:lnTo>
                    <a:pt x="1041708" y="238808"/>
                  </a:lnTo>
                  <a:lnTo>
                    <a:pt x="1053545" y="238878"/>
                  </a:lnTo>
                  <a:lnTo>
                    <a:pt x="1065383" y="238938"/>
                  </a:lnTo>
                  <a:lnTo>
                    <a:pt x="1077220" y="238990"/>
                  </a:lnTo>
                  <a:lnTo>
                    <a:pt x="1089058" y="239033"/>
                  </a:lnTo>
                  <a:lnTo>
                    <a:pt x="1100896" y="239070"/>
                  </a:lnTo>
                  <a:lnTo>
                    <a:pt x="1112733" y="239102"/>
                  </a:lnTo>
                  <a:lnTo>
                    <a:pt x="1124571" y="239129"/>
                  </a:lnTo>
                  <a:lnTo>
                    <a:pt x="1136408" y="239151"/>
                  </a:lnTo>
                  <a:lnTo>
                    <a:pt x="1148246" y="239171"/>
                  </a:lnTo>
                  <a:lnTo>
                    <a:pt x="1160084" y="239187"/>
                  </a:lnTo>
                  <a:lnTo>
                    <a:pt x="1171921" y="239201"/>
                  </a:lnTo>
                  <a:lnTo>
                    <a:pt x="1171921" y="239362"/>
                  </a:lnTo>
                  <a:lnTo>
                    <a:pt x="1183759" y="239376"/>
                  </a:lnTo>
                  <a:lnTo>
                    <a:pt x="1195596" y="239393"/>
                  </a:lnTo>
                  <a:lnTo>
                    <a:pt x="1207434" y="239412"/>
                  </a:lnTo>
                  <a:lnTo>
                    <a:pt x="1219272" y="239435"/>
                  </a:lnTo>
                  <a:lnTo>
                    <a:pt x="1231109" y="239462"/>
                  </a:lnTo>
                  <a:lnTo>
                    <a:pt x="1242947" y="239493"/>
                  </a:lnTo>
                  <a:lnTo>
                    <a:pt x="1254784" y="239530"/>
                  </a:lnTo>
                  <a:lnTo>
                    <a:pt x="1266622" y="239574"/>
                  </a:lnTo>
                  <a:lnTo>
                    <a:pt x="1278459" y="239625"/>
                  </a:lnTo>
                  <a:lnTo>
                    <a:pt x="1290297" y="239685"/>
                  </a:lnTo>
                  <a:lnTo>
                    <a:pt x="1302135" y="239756"/>
                  </a:lnTo>
                  <a:lnTo>
                    <a:pt x="1313972" y="239839"/>
                  </a:lnTo>
                  <a:lnTo>
                    <a:pt x="1325810" y="239936"/>
                  </a:lnTo>
                  <a:lnTo>
                    <a:pt x="1337647" y="240051"/>
                  </a:lnTo>
                  <a:lnTo>
                    <a:pt x="1349485" y="240185"/>
                  </a:lnTo>
                  <a:lnTo>
                    <a:pt x="1361323" y="240343"/>
                  </a:lnTo>
                  <a:lnTo>
                    <a:pt x="1373160" y="240528"/>
                  </a:lnTo>
                  <a:lnTo>
                    <a:pt x="1384998" y="240745"/>
                  </a:lnTo>
                  <a:lnTo>
                    <a:pt x="1396835" y="241000"/>
                  </a:lnTo>
                  <a:lnTo>
                    <a:pt x="1408673" y="241299"/>
                  </a:lnTo>
                  <a:lnTo>
                    <a:pt x="1420511" y="241650"/>
                  </a:lnTo>
                  <a:lnTo>
                    <a:pt x="1432348" y="242060"/>
                  </a:lnTo>
                  <a:lnTo>
                    <a:pt x="1444186" y="242541"/>
                  </a:lnTo>
                  <a:lnTo>
                    <a:pt x="1456023" y="243103"/>
                  </a:lnTo>
                  <a:lnTo>
                    <a:pt x="1467861" y="243761"/>
                  </a:lnTo>
                  <a:lnTo>
                    <a:pt x="1479699" y="244530"/>
                  </a:lnTo>
                  <a:lnTo>
                    <a:pt x="1491536" y="245427"/>
                  </a:lnTo>
                  <a:lnTo>
                    <a:pt x="1503374" y="246472"/>
                  </a:lnTo>
                  <a:lnTo>
                    <a:pt x="1515211" y="247689"/>
                  </a:lnTo>
                  <a:lnTo>
                    <a:pt x="1527049" y="249103"/>
                  </a:lnTo>
                  <a:lnTo>
                    <a:pt x="1538887" y="250743"/>
                  </a:lnTo>
                  <a:lnTo>
                    <a:pt x="1550724" y="252642"/>
                  </a:lnTo>
                  <a:lnTo>
                    <a:pt x="1562562" y="254833"/>
                  </a:lnTo>
                  <a:lnTo>
                    <a:pt x="1574399" y="257355"/>
                  </a:lnTo>
                  <a:lnTo>
                    <a:pt x="1586237" y="260247"/>
                  </a:lnTo>
                  <a:lnTo>
                    <a:pt x="1598074" y="263552"/>
                  </a:lnTo>
                  <a:lnTo>
                    <a:pt x="1609912" y="267311"/>
                  </a:lnTo>
                  <a:lnTo>
                    <a:pt x="1621750" y="271564"/>
                  </a:lnTo>
                  <a:lnTo>
                    <a:pt x="1633587" y="276350"/>
                  </a:lnTo>
                  <a:lnTo>
                    <a:pt x="1645425" y="281700"/>
                  </a:lnTo>
                  <a:lnTo>
                    <a:pt x="1657262" y="287637"/>
                  </a:lnTo>
                  <a:lnTo>
                    <a:pt x="1669100" y="294174"/>
                  </a:lnTo>
                  <a:lnTo>
                    <a:pt x="1680938" y="301307"/>
                  </a:lnTo>
                  <a:lnTo>
                    <a:pt x="1692775" y="309017"/>
                  </a:lnTo>
                  <a:lnTo>
                    <a:pt x="1704613" y="317265"/>
                  </a:lnTo>
                  <a:lnTo>
                    <a:pt x="1716450" y="325988"/>
                  </a:lnTo>
                  <a:lnTo>
                    <a:pt x="1728288" y="335109"/>
                  </a:lnTo>
                  <a:lnTo>
                    <a:pt x="1740126" y="344527"/>
                  </a:lnTo>
                  <a:lnTo>
                    <a:pt x="1751963" y="354130"/>
                  </a:lnTo>
                  <a:lnTo>
                    <a:pt x="1763801" y="363796"/>
                  </a:lnTo>
                  <a:lnTo>
                    <a:pt x="1775638" y="373399"/>
                  </a:lnTo>
                  <a:lnTo>
                    <a:pt x="1787476" y="382817"/>
                  </a:lnTo>
                  <a:lnTo>
                    <a:pt x="1799314" y="391938"/>
                  </a:lnTo>
                  <a:lnTo>
                    <a:pt x="1811151" y="400662"/>
                  </a:lnTo>
                  <a:lnTo>
                    <a:pt x="1822989" y="408909"/>
                  </a:lnTo>
                  <a:lnTo>
                    <a:pt x="1834826" y="416619"/>
                  </a:lnTo>
                  <a:lnTo>
                    <a:pt x="1846664" y="423752"/>
                  </a:lnTo>
                  <a:lnTo>
                    <a:pt x="1858502" y="430289"/>
                  </a:lnTo>
                  <a:lnTo>
                    <a:pt x="1870339" y="436226"/>
                  </a:lnTo>
                  <a:lnTo>
                    <a:pt x="1882177" y="441576"/>
                  </a:lnTo>
                  <a:lnTo>
                    <a:pt x="1894014" y="446362"/>
                  </a:lnTo>
                  <a:lnTo>
                    <a:pt x="1905852" y="450615"/>
                  </a:lnTo>
                  <a:lnTo>
                    <a:pt x="1917689" y="454374"/>
                  </a:lnTo>
                  <a:lnTo>
                    <a:pt x="1929527" y="457679"/>
                  </a:lnTo>
                  <a:lnTo>
                    <a:pt x="1941365" y="460571"/>
                  </a:lnTo>
                  <a:lnTo>
                    <a:pt x="1953202" y="463093"/>
                  </a:lnTo>
                  <a:lnTo>
                    <a:pt x="1965040" y="465284"/>
                  </a:lnTo>
                  <a:lnTo>
                    <a:pt x="1976877" y="467183"/>
                  </a:lnTo>
                  <a:lnTo>
                    <a:pt x="1988715" y="468823"/>
                  </a:lnTo>
                  <a:lnTo>
                    <a:pt x="2000553" y="470237"/>
                  </a:lnTo>
                  <a:lnTo>
                    <a:pt x="2012390" y="471454"/>
                  </a:lnTo>
                  <a:lnTo>
                    <a:pt x="2024228" y="472499"/>
                  </a:lnTo>
                  <a:lnTo>
                    <a:pt x="2036065" y="473396"/>
                  </a:lnTo>
                  <a:lnTo>
                    <a:pt x="2047903" y="474165"/>
                  </a:lnTo>
                  <a:lnTo>
                    <a:pt x="2059741" y="474823"/>
                  </a:lnTo>
                  <a:lnTo>
                    <a:pt x="2071578" y="475385"/>
                  </a:lnTo>
                  <a:lnTo>
                    <a:pt x="2083416" y="475866"/>
                  </a:lnTo>
                  <a:lnTo>
                    <a:pt x="2095253" y="476276"/>
                  </a:lnTo>
                  <a:lnTo>
                    <a:pt x="2107091" y="476627"/>
                  </a:lnTo>
                  <a:lnTo>
                    <a:pt x="2118929" y="476926"/>
                  </a:lnTo>
                  <a:lnTo>
                    <a:pt x="2130766" y="477181"/>
                  </a:lnTo>
                  <a:lnTo>
                    <a:pt x="2142604" y="477398"/>
                  </a:lnTo>
                  <a:lnTo>
                    <a:pt x="2154441" y="477583"/>
                  </a:lnTo>
                  <a:lnTo>
                    <a:pt x="2166279" y="477741"/>
                  </a:lnTo>
                  <a:lnTo>
                    <a:pt x="2178117" y="477875"/>
                  </a:lnTo>
                  <a:lnTo>
                    <a:pt x="2189954" y="477990"/>
                  </a:lnTo>
                  <a:lnTo>
                    <a:pt x="2201792" y="478087"/>
                  </a:lnTo>
                  <a:lnTo>
                    <a:pt x="2213629" y="478170"/>
                  </a:lnTo>
                  <a:lnTo>
                    <a:pt x="2225467" y="478241"/>
                  </a:lnTo>
                  <a:lnTo>
                    <a:pt x="2237304" y="478301"/>
                  </a:lnTo>
                  <a:lnTo>
                    <a:pt x="2249142" y="478352"/>
                  </a:lnTo>
                  <a:lnTo>
                    <a:pt x="2260980" y="478396"/>
                  </a:lnTo>
                  <a:lnTo>
                    <a:pt x="2272817" y="478433"/>
                  </a:lnTo>
                  <a:lnTo>
                    <a:pt x="2284655" y="478464"/>
                  </a:lnTo>
                  <a:lnTo>
                    <a:pt x="2296492" y="478491"/>
                  </a:lnTo>
                  <a:lnTo>
                    <a:pt x="2308330" y="478514"/>
                  </a:lnTo>
                  <a:lnTo>
                    <a:pt x="2320168" y="478533"/>
                  </a:lnTo>
                  <a:lnTo>
                    <a:pt x="2332005" y="478550"/>
                  </a:lnTo>
                  <a:lnTo>
                    <a:pt x="2343843" y="478564"/>
                  </a:lnTo>
                  <a:lnTo>
                    <a:pt x="2343843" y="478644"/>
                  </a:lnTo>
                  <a:lnTo>
                    <a:pt x="2355680" y="478644"/>
                  </a:lnTo>
                  <a:lnTo>
                    <a:pt x="2367518" y="478644"/>
                  </a:lnTo>
                  <a:lnTo>
                    <a:pt x="2379356" y="478644"/>
                  </a:lnTo>
                  <a:lnTo>
                    <a:pt x="2391193" y="478644"/>
                  </a:lnTo>
                  <a:lnTo>
                    <a:pt x="2403031" y="478644"/>
                  </a:lnTo>
                  <a:lnTo>
                    <a:pt x="2414868" y="478644"/>
                  </a:lnTo>
                  <a:lnTo>
                    <a:pt x="2426706" y="478644"/>
                  </a:lnTo>
                  <a:lnTo>
                    <a:pt x="2438544" y="478644"/>
                  </a:lnTo>
                  <a:lnTo>
                    <a:pt x="2450381" y="478644"/>
                  </a:lnTo>
                  <a:lnTo>
                    <a:pt x="2462219" y="478644"/>
                  </a:lnTo>
                  <a:lnTo>
                    <a:pt x="2474056" y="478644"/>
                  </a:lnTo>
                  <a:lnTo>
                    <a:pt x="2485894" y="478644"/>
                  </a:lnTo>
                  <a:lnTo>
                    <a:pt x="2497732" y="478644"/>
                  </a:lnTo>
                  <a:lnTo>
                    <a:pt x="2509569" y="478644"/>
                  </a:lnTo>
                  <a:lnTo>
                    <a:pt x="2521407" y="478644"/>
                  </a:lnTo>
                  <a:lnTo>
                    <a:pt x="2533244" y="478644"/>
                  </a:lnTo>
                  <a:lnTo>
                    <a:pt x="2545082" y="478644"/>
                  </a:lnTo>
                  <a:lnTo>
                    <a:pt x="2556919" y="478644"/>
                  </a:lnTo>
                  <a:lnTo>
                    <a:pt x="2568757" y="478644"/>
                  </a:lnTo>
                  <a:lnTo>
                    <a:pt x="2580595" y="478644"/>
                  </a:lnTo>
                  <a:lnTo>
                    <a:pt x="2592432" y="478644"/>
                  </a:lnTo>
                  <a:lnTo>
                    <a:pt x="2604270" y="478644"/>
                  </a:lnTo>
                  <a:lnTo>
                    <a:pt x="2616107" y="478644"/>
                  </a:lnTo>
                  <a:lnTo>
                    <a:pt x="2627945" y="478644"/>
                  </a:lnTo>
                  <a:lnTo>
                    <a:pt x="2639783" y="478644"/>
                  </a:lnTo>
                  <a:lnTo>
                    <a:pt x="2651620" y="478644"/>
                  </a:lnTo>
                  <a:lnTo>
                    <a:pt x="2663458" y="478644"/>
                  </a:lnTo>
                  <a:lnTo>
                    <a:pt x="2675295" y="478644"/>
                  </a:lnTo>
                  <a:lnTo>
                    <a:pt x="2687133" y="478644"/>
                  </a:lnTo>
                  <a:lnTo>
                    <a:pt x="2698971" y="478644"/>
                  </a:lnTo>
                  <a:lnTo>
                    <a:pt x="2710808" y="478644"/>
                  </a:lnTo>
                  <a:lnTo>
                    <a:pt x="2722646" y="478644"/>
                  </a:lnTo>
                  <a:lnTo>
                    <a:pt x="2734483" y="478644"/>
                  </a:lnTo>
                  <a:lnTo>
                    <a:pt x="2746321" y="478644"/>
                  </a:lnTo>
                  <a:lnTo>
                    <a:pt x="2758159" y="478644"/>
                  </a:lnTo>
                  <a:lnTo>
                    <a:pt x="2769996" y="478644"/>
                  </a:lnTo>
                  <a:lnTo>
                    <a:pt x="2781834" y="478644"/>
                  </a:lnTo>
                  <a:lnTo>
                    <a:pt x="2793671" y="478644"/>
                  </a:lnTo>
                  <a:lnTo>
                    <a:pt x="2805509" y="478644"/>
                  </a:lnTo>
                  <a:lnTo>
                    <a:pt x="2817347" y="478644"/>
                  </a:lnTo>
                  <a:lnTo>
                    <a:pt x="2829184" y="478644"/>
                  </a:lnTo>
                  <a:lnTo>
                    <a:pt x="2841022" y="478644"/>
                  </a:lnTo>
                  <a:lnTo>
                    <a:pt x="2852859" y="478644"/>
                  </a:lnTo>
                  <a:lnTo>
                    <a:pt x="2864697" y="478644"/>
                  </a:lnTo>
                  <a:lnTo>
                    <a:pt x="2876534" y="478644"/>
                  </a:lnTo>
                  <a:lnTo>
                    <a:pt x="2888372" y="478644"/>
                  </a:lnTo>
                  <a:lnTo>
                    <a:pt x="2900210" y="478644"/>
                  </a:lnTo>
                  <a:lnTo>
                    <a:pt x="2912047" y="478644"/>
                  </a:lnTo>
                  <a:lnTo>
                    <a:pt x="2923885" y="478644"/>
                  </a:lnTo>
                  <a:lnTo>
                    <a:pt x="2935722" y="478644"/>
                  </a:lnTo>
                  <a:lnTo>
                    <a:pt x="2947560" y="478644"/>
                  </a:lnTo>
                  <a:lnTo>
                    <a:pt x="2959398" y="478644"/>
                  </a:lnTo>
                  <a:lnTo>
                    <a:pt x="2971235" y="478644"/>
                  </a:lnTo>
                  <a:lnTo>
                    <a:pt x="2983073" y="478644"/>
                  </a:lnTo>
                  <a:lnTo>
                    <a:pt x="2994910" y="478644"/>
                  </a:lnTo>
                  <a:lnTo>
                    <a:pt x="3006748" y="478644"/>
                  </a:lnTo>
                  <a:lnTo>
                    <a:pt x="3018586" y="478644"/>
                  </a:lnTo>
                  <a:lnTo>
                    <a:pt x="3030423" y="478644"/>
                  </a:lnTo>
                  <a:lnTo>
                    <a:pt x="3042261" y="478644"/>
                  </a:lnTo>
                  <a:lnTo>
                    <a:pt x="3054098" y="478644"/>
                  </a:lnTo>
                  <a:lnTo>
                    <a:pt x="3065936" y="478644"/>
                  </a:lnTo>
                  <a:lnTo>
                    <a:pt x="3077774" y="478644"/>
                  </a:lnTo>
                  <a:lnTo>
                    <a:pt x="3089611" y="478644"/>
                  </a:lnTo>
                  <a:lnTo>
                    <a:pt x="3101449" y="478644"/>
                  </a:lnTo>
                  <a:lnTo>
                    <a:pt x="3113286" y="478644"/>
                  </a:lnTo>
                  <a:lnTo>
                    <a:pt x="3125124" y="478644"/>
                  </a:lnTo>
                  <a:lnTo>
                    <a:pt x="3136962" y="478644"/>
                  </a:lnTo>
                  <a:lnTo>
                    <a:pt x="3148799" y="478644"/>
                  </a:lnTo>
                  <a:lnTo>
                    <a:pt x="3160637" y="478644"/>
                  </a:lnTo>
                  <a:lnTo>
                    <a:pt x="3172474" y="478644"/>
                  </a:lnTo>
                  <a:lnTo>
                    <a:pt x="3184312" y="478644"/>
                  </a:lnTo>
                  <a:lnTo>
                    <a:pt x="3196149" y="478644"/>
                  </a:lnTo>
                  <a:lnTo>
                    <a:pt x="3207987" y="478644"/>
                  </a:lnTo>
                  <a:lnTo>
                    <a:pt x="3219825" y="478644"/>
                  </a:lnTo>
                  <a:lnTo>
                    <a:pt x="3231662" y="478644"/>
                  </a:lnTo>
                  <a:lnTo>
                    <a:pt x="3243500" y="478644"/>
                  </a:lnTo>
                  <a:lnTo>
                    <a:pt x="3255337" y="478644"/>
                  </a:lnTo>
                  <a:lnTo>
                    <a:pt x="3267175" y="478644"/>
                  </a:lnTo>
                  <a:lnTo>
                    <a:pt x="3279013" y="478644"/>
                  </a:lnTo>
                  <a:lnTo>
                    <a:pt x="3290850" y="478644"/>
                  </a:lnTo>
                  <a:lnTo>
                    <a:pt x="3302688" y="478644"/>
                  </a:lnTo>
                  <a:lnTo>
                    <a:pt x="3314525" y="478644"/>
                  </a:lnTo>
                  <a:lnTo>
                    <a:pt x="3326363" y="478644"/>
                  </a:lnTo>
                  <a:lnTo>
                    <a:pt x="3338201" y="478644"/>
                  </a:lnTo>
                  <a:lnTo>
                    <a:pt x="3350038" y="478644"/>
                  </a:lnTo>
                  <a:lnTo>
                    <a:pt x="3361876" y="478644"/>
                  </a:lnTo>
                  <a:lnTo>
                    <a:pt x="3373713" y="478644"/>
                  </a:lnTo>
                  <a:lnTo>
                    <a:pt x="3385551" y="478644"/>
                  </a:lnTo>
                  <a:lnTo>
                    <a:pt x="3397389" y="478644"/>
                  </a:lnTo>
                  <a:lnTo>
                    <a:pt x="3409226" y="478644"/>
                  </a:lnTo>
                  <a:lnTo>
                    <a:pt x="3421064" y="478644"/>
                  </a:lnTo>
                  <a:lnTo>
                    <a:pt x="3432901" y="478644"/>
                  </a:lnTo>
                  <a:lnTo>
                    <a:pt x="3444739" y="478644"/>
                  </a:lnTo>
                  <a:lnTo>
                    <a:pt x="3456576" y="478644"/>
                  </a:lnTo>
                  <a:lnTo>
                    <a:pt x="3468414" y="478644"/>
                  </a:lnTo>
                  <a:lnTo>
                    <a:pt x="3480252" y="478644"/>
                  </a:lnTo>
                  <a:lnTo>
                    <a:pt x="3492089" y="478644"/>
                  </a:lnTo>
                  <a:lnTo>
                    <a:pt x="3503927" y="478644"/>
                  </a:lnTo>
                  <a:lnTo>
                    <a:pt x="3515764" y="478644"/>
                  </a:lnTo>
                  <a:lnTo>
                    <a:pt x="3515764" y="478644"/>
                  </a:lnTo>
                  <a:lnTo>
                    <a:pt x="3527602" y="478644"/>
                  </a:lnTo>
                  <a:lnTo>
                    <a:pt x="3539440" y="478644"/>
                  </a:lnTo>
                  <a:lnTo>
                    <a:pt x="3551277" y="478644"/>
                  </a:lnTo>
                  <a:lnTo>
                    <a:pt x="3563115" y="478644"/>
                  </a:lnTo>
                  <a:lnTo>
                    <a:pt x="3574952" y="478644"/>
                  </a:lnTo>
                  <a:lnTo>
                    <a:pt x="3586790" y="478644"/>
                  </a:lnTo>
                  <a:lnTo>
                    <a:pt x="3598628" y="478644"/>
                  </a:lnTo>
                  <a:lnTo>
                    <a:pt x="3610465" y="478644"/>
                  </a:lnTo>
                  <a:lnTo>
                    <a:pt x="3622303" y="478644"/>
                  </a:lnTo>
                  <a:lnTo>
                    <a:pt x="3634140" y="478644"/>
                  </a:lnTo>
                  <a:lnTo>
                    <a:pt x="3645978" y="478644"/>
                  </a:lnTo>
                  <a:lnTo>
                    <a:pt x="3657816" y="478644"/>
                  </a:lnTo>
                  <a:lnTo>
                    <a:pt x="3669653" y="478644"/>
                  </a:lnTo>
                  <a:lnTo>
                    <a:pt x="3681491" y="478644"/>
                  </a:lnTo>
                  <a:lnTo>
                    <a:pt x="3693328" y="478644"/>
                  </a:lnTo>
                  <a:lnTo>
                    <a:pt x="3705166" y="478644"/>
                  </a:lnTo>
                  <a:lnTo>
                    <a:pt x="3717004" y="478644"/>
                  </a:lnTo>
                  <a:lnTo>
                    <a:pt x="3728841" y="478644"/>
                  </a:lnTo>
                  <a:lnTo>
                    <a:pt x="3740679" y="478644"/>
                  </a:lnTo>
                  <a:lnTo>
                    <a:pt x="3752516" y="478644"/>
                  </a:lnTo>
                  <a:lnTo>
                    <a:pt x="3764354" y="478644"/>
                  </a:lnTo>
                  <a:lnTo>
                    <a:pt x="3776191" y="478644"/>
                  </a:lnTo>
                  <a:lnTo>
                    <a:pt x="3788029" y="478644"/>
                  </a:lnTo>
                  <a:lnTo>
                    <a:pt x="3799867" y="478644"/>
                  </a:lnTo>
                  <a:lnTo>
                    <a:pt x="3811704" y="478644"/>
                  </a:lnTo>
                  <a:lnTo>
                    <a:pt x="3823542" y="478644"/>
                  </a:lnTo>
                  <a:lnTo>
                    <a:pt x="3835379" y="478644"/>
                  </a:lnTo>
                  <a:lnTo>
                    <a:pt x="3847217" y="478644"/>
                  </a:lnTo>
                  <a:lnTo>
                    <a:pt x="3859055" y="478644"/>
                  </a:lnTo>
                  <a:lnTo>
                    <a:pt x="3870892" y="478644"/>
                  </a:lnTo>
                  <a:lnTo>
                    <a:pt x="3882730" y="478644"/>
                  </a:lnTo>
                  <a:lnTo>
                    <a:pt x="3894567" y="478644"/>
                  </a:lnTo>
                  <a:lnTo>
                    <a:pt x="3906405" y="478644"/>
                  </a:lnTo>
                  <a:lnTo>
                    <a:pt x="3918243" y="478644"/>
                  </a:lnTo>
                  <a:lnTo>
                    <a:pt x="3930080" y="478644"/>
                  </a:lnTo>
                  <a:lnTo>
                    <a:pt x="3941918" y="478644"/>
                  </a:lnTo>
                  <a:lnTo>
                    <a:pt x="3953755" y="478644"/>
                  </a:lnTo>
                  <a:lnTo>
                    <a:pt x="3965593" y="478644"/>
                  </a:lnTo>
                  <a:lnTo>
                    <a:pt x="3977431" y="478644"/>
                  </a:lnTo>
                  <a:lnTo>
                    <a:pt x="3989268" y="478644"/>
                  </a:lnTo>
                  <a:lnTo>
                    <a:pt x="4001106" y="478644"/>
                  </a:lnTo>
                  <a:lnTo>
                    <a:pt x="4012943" y="478644"/>
                  </a:lnTo>
                  <a:lnTo>
                    <a:pt x="4024781" y="478644"/>
                  </a:lnTo>
                  <a:lnTo>
                    <a:pt x="4036619" y="478644"/>
                  </a:lnTo>
                  <a:lnTo>
                    <a:pt x="4048456" y="478644"/>
                  </a:lnTo>
                  <a:lnTo>
                    <a:pt x="4060294" y="478644"/>
                  </a:lnTo>
                  <a:lnTo>
                    <a:pt x="4072131" y="478644"/>
                  </a:lnTo>
                  <a:lnTo>
                    <a:pt x="4083969" y="478644"/>
                  </a:lnTo>
                  <a:lnTo>
                    <a:pt x="4095806" y="478644"/>
                  </a:lnTo>
                  <a:lnTo>
                    <a:pt x="4107644" y="478644"/>
                  </a:lnTo>
                  <a:lnTo>
                    <a:pt x="4119482" y="478644"/>
                  </a:lnTo>
                  <a:lnTo>
                    <a:pt x="4131319" y="478644"/>
                  </a:lnTo>
                  <a:lnTo>
                    <a:pt x="4143157" y="478644"/>
                  </a:lnTo>
                  <a:lnTo>
                    <a:pt x="4154994" y="478644"/>
                  </a:lnTo>
                  <a:lnTo>
                    <a:pt x="4166832" y="478644"/>
                  </a:lnTo>
                  <a:lnTo>
                    <a:pt x="4178670" y="478644"/>
                  </a:lnTo>
                  <a:lnTo>
                    <a:pt x="4190507" y="478644"/>
                  </a:lnTo>
                  <a:lnTo>
                    <a:pt x="4202345" y="478644"/>
                  </a:lnTo>
                  <a:lnTo>
                    <a:pt x="4214182" y="478644"/>
                  </a:lnTo>
                  <a:lnTo>
                    <a:pt x="4226020" y="478644"/>
                  </a:lnTo>
                  <a:lnTo>
                    <a:pt x="4237858" y="478644"/>
                  </a:lnTo>
                  <a:lnTo>
                    <a:pt x="4249695" y="478644"/>
                  </a:lnTo>
                  <a:lnTo>
                    <a:pt x="4261533" y="478644"/>
                  </a:lnTo>
                  <a:lnTo>
                    <a:pt x="4273370" y="478644"/>
                  </a:lnTo>
                  <a:lnTo>
                    <a:pt x="4285208" y="478644"/>
                  </a:lnTo>
                  <a:lnTo>
                    <a:pt x="4297046" y="478644"/>
                  </a:lnTo>
                  <a:lnTo>
                    <a:pt x="4308883" y="478644"/>
                  </a:lnTo>
                  <a:lnTo>
                    <a:pt x="4320721" y="478644"/>
                  </a:lnTo>
                  <a:lnTo>
                    <a:pt x="4332558" y="478644"/>
                  </a:lnTo>
                  <a:lnTo>
                    <a:pt x="4344396" y="478644"/>
                  </a:lnTo>
                  <a:lnTo>
                    <a:pt x="4356234" y="478644"/>
                  </a:lnTo>
                  <a:lnTo>
                    <a:pt x="4368071" y="478644"/>
                  </a:lnTo>
                  <a:lnTo>
                    <a:pt x="4379909" y="478644"/>
                  </a:lnTo>
                  <a:lnTo>
                    <a:pt x="4391746" y="478644"/>
                  </a:lnTo>
                  <a:lnTo>
                    <a:pt x="4403584" y="478644"/>
                  </a:lnTo>
                  <a:lnTo>
                    <a:pt x="4415421" y="478644"/>
                  </a:lnTo>
                  <a:lnTo>
                    <a:pt x="4427259" y="478644"/>
                  </a:lnTo>
                  <a:lnTo>
                    <a:pt x="4439097" y="478644"/>
                  </a:lnTo>
                  <a:lnTo>
                    <a:pt x="4450934" y="478644"/>
                  </a:lnTo>
                  <a:lnTo>
                    <a:pt x="4462772" y="478644"/>
                  </a:lnTo>
                  <a:lnTo>
                    <a:pt x="4474609" y="478644"/>
                  </a:lnTo>
                  <a:lnTo>
                    <a:pt x="4486447" y="478644"/>
                  </a:lnTo>
                  <a:lnTo>
                    <a:pt x="4498285" y="478644"/>
                  </a:lnTo>
                  <a:lnTo>
                    <a:pt x="4510122" y="478644"/>
                  </a:lnTo>
                  <a:lnTo>
                    <a:pt x="4521960" y="478644"/>
                  </a:lnTo>
                  <a:lnTo>
                    <a:pt x="4533797" y="478644"/>
                  </a:lnTo>
                  <a:lnTo>
                    <a:pt x="4545635" y="478644"/>
                  </a:lnTo>
                  <a:lnTo>
                    <a:pt x="4557473" y="478644"/>
                  </a:lnTo>
                  <a:lnTo>
                    <a:pt x="4569310" y="478644"/>
                  </a:lnTo>
                  <a:lnTo>
                    <a:pt x="4581148" y="478644"/>
                  </a:lnTo>
                  <a:lnTo>
                    <a:pt x="4592985" y="478644"/>
                  </a:lnTo>
                  <a:lnTo>
                    <a:pt x="4604823" y="478644"/>
                  </a:lnTo>
                  <a:lnTo>
                    <a:pt x="4616661" y="478644"/>
                  </a:lnTo>
                  <a:lnTo>
                    <a:pt x="4628498" y="478644"/>
                  </a:lnTo>
                  <a:lnTo>
                    <a:pt x="4640336" y="478644"/>
                  </a:lnTo>
                  <a:lnTo>
                    <a:pt x="4652173" y="478644"/>
                  </a:lnTo>
                  <a:lnTo>
                    <a:pt x="4664011" y="478644"/>
                  </a:lnTo>
                  <a:lnTo>
                    <a:pt x="4675849" y="478644"/>
                  </a:lnTo>
                  <a:lnTo>
                    <a:pt x="4687686" y="478644"/>
                  </a:lnTo>
                </a:path>
              </a:pathLst>
            </a:custGeom>
            <a:ln w="40651" cap="flat">
              <a:solidFill>
                <a:srgbClr val="A58AFF">
                  <a:alpha val="100000"/>
                </a:srgbClr>
              </a:solidFill>
              <a:prstDash val="solid"/>
              <a:round/>
            </a:ln>
          </p:spPr>
          <p:txBody>
            <a:bodyPr/>
            <a:lstStyle/>
            <a:p/>
          </p:txBody>
        </p:sp>
        <p:sp>
          <p:nvSpPr>
            <p:cNvPr id="41" name="pl41"/>
            <p:cNvSpPr/>
            <p:nvPr/>
          </p:nvSpPr>
          <p:spPr>
            <a:xfrm>
              <a:off x="2482351" y="1378279"/>
              <a:ext cx="4687686" cy="478644"/>
            </a:xfrm>
            <a:custGeom>
              <a:avLst/>
              <a:pathLst>
                <a:path w="4687686" h="478644">
                  <a:moveTo>
                    <a:pt x="0" y="239282"/>
                  </a:moveTo>
                  <a:lnTo>
                    <a:pt x="11837" y="239282"/>
                  </a:lnTo>
                  <a:lnTo>
                    <a:pt x="23675" y="239282"/>
                  </a:lnTo>
                  <a:lnTo>
                    <a:pt x="35512" y="239282"/>
                  </a:lnTo>
                  <a:lnTo>
                    <a:pt x="47350" y="239282"/>
                  </a:lnTo>
                  <a:lnTo>
                    <a:pt x="59187" y="239282"/>
                  </a:lnTo>
                  <a:lnTo>
                    <a:pt x="71025" y="239282"/>
                  </a:lnTo>
                  <a:lnTo>
                    <a:pt x="82863" y="239282"/>
                  </a:lnTo>
                  <a:lnTo>
                    <a:pt x="94700" y="239282"/>
                  </a:lnTo>
                  <a:lnTo>
                    <a:pt x="106538" y="239282"/>
                  </a:lnTo>
                  <a:lnTo>
                    <a:pt x="118375" y="239282"/>
                  </a:lnTo>
                  <a:lnTo>
                    <a:pt x="130213" y="239282"/>
                  </a:lnTo>
                  <a:lnTo>
                    <a:pt x="142051" y="239282"/>
                  </a:lnTo>
                  <a:lnTo>
                    <a:pt x="153888" y="239282"/>
                  </a:lnTo>
                  <a:lnTo>
                    <a:pt x="165726" y="239282"/>
                  </a:lnTo>
                  <a:lnTo>
                    <a:pt x="177563" y="239282"/>
                  </a:lnTo>
                  <a:lnTo>
                    <a:pt x="189401" y="239282"/>
                  </a:lnTo>
                  <a:lnTo>
                    <a:pt x="201239" y="239282"/>
                  </a:lnTo>
                  <a:lnTo>
                    <a:pt x="213076" y="239282"/>
                  </a:lnTo>
                  <a:lnTo>
                    <a:pt x="224914" y="239282"/>
                  </a:lnTo>
                  <a:lnTo>
                    <a:pt x="236751" y="239282"/>
                  </a:lnTo>
                  <a:lnTo>
                    <a:pt x="248589" y="239282"/>
                  </a:lnTo>
                  <a:lnTo>
                    <a:pt x="260427" y="239282"/>
                  </a:lnTo>
                  <a:lnTo>
                    <a:pt x="272264" y="239282"/>
                  </a:lnTo>
                  <a:lnTo>
                    <a:pt x="284102" y="239282"/>
                  </a:lnTo>
                  <a:lnTo>
                    <a:pt x="295939" y="239282"/>
                  </a:lnTo>
                  <a:lnTo>
                    <a:pt x="307777" y="239282"/>
                  </a:lnTo>
                  <a:lnTo>
                    <a:pt x="319614" y="239282"/>
                  </a:lnTo>
                  <a:lnTo>
                    <a:pt x="331452" y="239282"/>
                  </a:lnTo>
                  <a:lnTo>
                    <a:pt x="343290" y="239282"/>
                  </a:lnTo>
                  <a:lnTo>
                    <a:pt x="355127" y="239282"/>
                  </a:lnTo>
                  <a:lnTo>
                    <a:pt x="366965" y="239282"/>
                  </a:lnTo>
                  <a:lnTo>
                    <a:pt x="378802" y="239282"/>
                  </a:lnTo>
                  <a:lnTo>
                    <a:pt x="390640" y="239282"/>
                  </a:lnTo>
                  <a:lnTo>
                    <a:pt x="402478" y="239282"/>
                  </a:lnTo>
                  <a:lnTo>
                    <a:pt x="414315" y="239282"/>
                  </a:lnTo>
                  <a:lnTo>
                    <a:pt x="426153" y="239282"/>
                  </a:lnTo>
                  <a:lnTo>
                    <a:pt x="437990" y="239282"/>
                  </a:lnTo>
                  <a:lnTo>
                    <a:pt x="449828" y="239282"/>
                  </a:lnTo>
                  <a:lnTo>
                    <a:pt x="461666" y="239282"/>
                  </a:lnTo>
                  <a:lnTo>
                    <a:pt x="473503" y="239282"/>
                  </a:lnTo>
                  <a:lnTo>
                    <a:pt x="485341" y="239282"/>
                  </a:lnTo>
                  <a:lnTo>
                    <a:pt x="497178" y="239282"/>
                  </a:lnTo>
                  <a:lnTo>
                    <a:pt x="509016" y="239282"/>
                  </a:lnTo>
                  <a:lnTo>
                    <a:pt x="520854" y="239282"/>
                  </a:lnTo>
                  <a:lnTo>
                    <a:pt x="532691" y="239282"/>
                  </a:lnTo>
                  <a:lnTo>
                    <a:pt x="544529" y="239282"/>
                  </a:lnTo>
                  <a:lnTo>
                    <a:pt x="556366" y="239282"/>
                  </a:lnTo>
                  <a:lnTo>
                    <a:pt x="568204" y="239282"/>
                  </a:lnTo>
                  <a:lnTo>
                    <a:pt x="580042" y="239282"/>
                  </a:lnTo>
                  <a:lnTo>
                    <a:pt x="591879" y="239282"/>
                  </a:lnTo>
                  <a:lnTo>
                    <a:pt x="603717" y="239282"/>
                  </a:lnTo>
                  <a:lnTo>
                    <a:pt x="615554" y="239282"/>
                  </a:lnTo>
                  <a:lnTo>
                    <a:pt x="627392" y="239282"/>
                  </a:lnTo>
                  <a:lnTo>
                    <a:pt x="639229" y="239282"/>
                  </a:lnTo>
                  <a:lnTo>
                    <a:pt x="651067" y="239282"/>
                  </a:lnTo>
                  <a:lnTo>
                    <a:pt x="662905" y="239282"/>
                  </a:lnTo>
                  <a:lnTo>
                    <a:pt x="674742" y="239282"/>
                  </a:lnTo>
                  <a:lnTo>
                    <a:pt x="686580" y="239282"/>
                  </a:lnTo>
                  <a:lnTo>
                    <a:pt x="698417" y="239282"/>
                  </a:lnTo>
                  <a:lnTo>
                    <a:pt x="710255" y="239282"/>
                  </a:lnTo>
                  <a:lnTo>
                    <a:pt x="722093" y="239282"/>
                  </a:lnTo>
                  <a:lnTo>
                    <a:pt x="733930" y="239282"/>
                  </a:lnTo>
                  <a:lnTo>
                    <a:pt x="745768" y="239282"/>
                  </a:lnTo>
                  <a:lnTo>
                    <a:pt x="757605" y="239282"/>
                  </a:lnTo>
                  <a:lnTo>
                    <a:pt x="769443" y="239282"/>
                  </a:lnTo>
                  <a:lnTo>
                    <a:pt x="781281" y="239282"/>
                  </a:lnTo>
                  <a:lnTo>
                    <a:pt x="793118" y="239282"/>
                  </a:lnTo>
                  <a:lnTo>
                    <a:pt x="804956" y="239282"/>
                  </a:lnTo>
                  <a:lnTo>
                    <a:pt x="816793" y="239282"/>
                  </a:lnTo>
                  <a:lnTo>
                    <a:pt x="828631" y="239282"/>
                  </a:lnTo>
                  <a:lnTo>
                    <a:pt x="840469" y="239282"/>
                  </a:lnTo>
                  <a:lnTo>
                    <a:pt x="852306" y="239282"/>
                  </a:lnTo>
                  <a:lnTo>
                    <a:pt x="864144" y="239282"/>
                  </a:lnTo>
                  <a:lnTo>
                    <a:pt x="875981" y="239282"/>
                  </a:lnTo>
                  <a:lnTo>
                    <a:pt x="887819" y="239282"/>
                  </a:lnTo>
                  <a:lnTo>
                    <a:pt x="899657" y="239282"/>
                  </a:lnTo>
                  <a:lnTo>
                    <a:pt x="911494" y="239282"/>
                  </a:lnTo>
                  <a:lnTo>
                    <a:pt x="923332" y="239282"/>
                  </a:lnTo>
                  <a:lnTo>
                    <a:pt x="935169" y="239282"/>
                  </a:lnTo>
                  <a:lnTo>
                    <a:pt x="947007" y="239282"/>
                  </a:lnTo>
                  <a:lnTo>
                    <a:pt x="958844" y="239282"/>
                  </a:lnTo>
                  <a:lnTo>
                    <a:pt x="970682" y="239282"/>
                  </a:lnTo>
                  <a:lnTo>
                    <a:pt x="982520" y="239282"/>
                  </a:lnTo>
                  <a:lnTo>
                    <a:pt x="994357" y="239282"/>
                  </a:lnTo>
                  <a:lnTo>
                    <a:pt x="1006195" y="239282"/>
                  </a:lnTo>
                  <a:lnTo>
                    <a:pt x="1018032" y="239282"/>
                  </a:lnTo>
                  <a:lnTo>
                    <a:pt x="1029870" y="239282"/>
                  </a:lnTo>
                  <a:lnTo>
                    <a:pt x="1041708" y="239282"/>
                  </a:lnTo>
                  <a:lnTo>
                    <a:pt x="1053545" y="239282"/>
                  </a:lnTo>
                  <a:lnTo>
                    <a:pt x="1065383" y="239282"/>
                  </a:lnTo>
                  <a:lnTo>
                    <a:pt x="1077220" y="239282"/>
                  </a:lnTo>
                  <a:lnTo>
                    <a:pt x="1089058" y="239282"/>
                  </a:lnTo>
                  <a:lnTo>
                    <a:pt x="1100896" y="239282"/>
                  </a:lnTo>
                  <a:lnTo>
                    <a:pt x="1112733" y="239282"/>
                  </a:lnTo>
                  <a:lnTo>
                    <a:pt x="1124571" y="239282"/>
                  </a:lnTo>
                  <a:lnTo>
                    <a:pt x="1136408" y="239282"/>
                  </a:lnTo>
                  <a:lnTo>
                    <a:pt x="1148246" y="239282"/>
                  </a:lnTo>
                  <a:lnTo>
                    <a:pt x="1160084" y="239282"/>
                  </a:lnTo>
                  <a:lnTo>
                    <a:pt x="1171921" y="239282"/>
                  </a:lnTo>
                  <a:lnTo>
                    <a:pt x="1171921" y="239201"/>
                  </a:lnTo>
                  <a:lnTo>
                    <a:pt x="1183759" y="239187"/>
                  </a:lnTo>
                  <a:lnTo>
                    <a:pt x="1195596" y="239171"/>
                  </a:lnTo>
                  <a:lnTo>
                    <a:pt x="1207434" y="239151"/>
                  </a:lnTo>
                  <a:lnTo>
                    <a:pt x="1219272" y="239129"/>
                  </a:lnTo>
                  <a:lnTo>
                    <a:pt x="1231109" y="239102"/>
                  </a:lnTo>
                  <a:lnTo>
                    <a:pt x="1242947" y="239070"/>
                  </a:lnTo>
                  <a:lnTo>
                    <a:pt x="1254784" y="239033"/>
                  </a:lnTo>
                  <a:lnTo>
                    <a:pt x="1266622" y="238990"/>
                  </a:lnTo>
                  <a:lnTo>
                    <a:pt x="1278459" y="238938"/>
                  </a:lnTo>
                  <a:lnTo>
                    <a:pt x="1290297" y="238878"/>
                  </a:lnTo>
                  <a:lnTo>
                    <a:pt x="1302135" y="238808"/>
                  </a:lnTo>
                  <a:lnTo>
                    <a:pt x="1313972" y="238725"/>
                  </a:lnTo>
                  <a:lnTo>
                    <a:pt x="1325810" y="238627"/>
                  </a:lnTo>
                  <a:lnTo>
                    <a:pt x="1337647" y="238513"/>
                  </a:lnTo>
                  <a:lnTo>
                    <a:pt x="1349485" y="238378"/>
                  </a:lnTo>
                  <a:lnTo>
                    <a:pt x="1361323" y="238221"/>
                  </a:lnTo>
                  <a:lnTo>
                    <a:pt x="1373160" y="238035"/>
                  </a:lnTo>
                  <a:lnTo>
                    <a:pt x="1384998" y="237818"/>
                  </a:lnTo>
                  <a:lnTo>
                    <a:pt x="1396835" y="237563"/>
                  </a:lnTo>
                  <a:lnTo>
                    <a:pt x="1408673" y="237264"/>
                  </a:lnTo>
                  <a:lnTo>
                    <a:pt x="1420511" y="236914"/>
                  </a:lnTo>
                  <a:lnTo>
                    <a:pt x="1432348" y="236503"/>
                  </a:lnTo>
                  <a:lnTo>
                    <a:pt x="1444186" y="236023"/>
                  </a:lnTo>
                  <a:lnTo>
                    <a:pt x="1456023" y="235460"/>
                  </a:lnTo>
                  <a:lnTo>
                    <a:pt x="1467861" y="234802"/>
                  </a:lnTo>
                  <a:lnTo>
                    <a:pt x="1479699" y="234034"/>
                  </a:lnTo>
                  <a:lnTo>
                    <a:pt x="1491536" y="233137"/>
                  </a:lnTo>
                  <a:lnTo>
                    <a:pt x="1503374" y="232091"/>
                  </a:lnTo>
                  <a:lnTo>
                    <a:pt x="1515211" y="230875"/>
                  </a:lnTo>
                  <a:lnTo>
                    <a:pt x="1527049" y="229460"/>
                  </a:lnTo>
                  <a:lnTo>
                    <a:pt x="1538887" y="227820"/>
                  </a:lnTo>
                  <a:lnTo>
                    <a:pt x="1550724" y="225922"/>
                  </a:lnTo>
                  <a:lnTo>
                    <a:pt x="1562562" y="223731"/>
                  </a:lnTo>
                  <a:lnTo>
                    <a:pt x="1574399" y="221209"/>
                  </a:lnTo>
                  <a:lnTo>
                    <a:pt x="1586237" y="218316"/>
                  </a:lnTo>
                  <a:lnTo>
                    <a:pt x="1598074" y="215012"/>
                  </a:lnTo>
                  <a:lnTo>
                    <a:pt x="1609912" y="211253"/>
                  </a:lnTo>
                  <a:lnTo>
                    <a:pt x="1621750" y="206999"/>
                  </a:lnTo>
                  <a:lnTo>
                    <a:pt x="1633587" y="202214"/>
                  </a:lnTo>
                  <a:lnTo>
                    <a:pt x="1645425" y="196864"/>
                  </a:lnTo>
                  <a:lnTo>
                    <a:pt x="1657262" y="190927"/>
                  </a:lnTo>
                  <a:lnTo>
                    <a:pt x="1669100" y="184390"/>
                  </a:lnTo>
                  <a:lnTo>
                    <a:pt x="1680938" y="177256"/>
                  </a:lnTo>
                  <a:lnTo>
                    <a:pt x="1692775" y="169546"/>
                  </a:lnTo>
                  <a:lnTo>
                    <a:pt x="1704613" y="161299"/>
                  </a:lnTo>
                  <a:lnTo>
                    <a:pt x="1716450" y="152575"/>
                  </a:lnTo>
                  <a:lnTo>
                    <a:pt x="1728288" y="143455"/>
                  </a:lnTo>
                  <a:lnTo>
                    <a:pt x="1740126" y="134037"/>
                  </a:lnTo>
                  <a:lnTo>
                    <a:pt x="1751963" y="124433"/>
                  </a:lnTo>
                  <a:lnTo>
                    <a:pt x="1763801" y="114768"/>
                  </a:lnTo>
                  <a:lnTo>
                    <a:pt x="1775638" y="105164"/>
                  </a:lnTo>
                  <a:lnTo>
                    <a:pt x="1787476" y="95746"/>
                  </a:lnTo>
                  <a:lnTo>
                    <a:pt x="1799314" y="86626"/>
                  </a:lnTo>
                  <a:lnTo>
                    <a:pt x="1811151" y="77902"/>
                  </a:lnTo>
                  <a:lnTo>
                    <a:pt x="1822989" y="69655"/>
                  </a:lnTo>
                  <a:lnTo>
                    <a:pt x="1834826" y="61945"/>
                  </a:lnTo>
                  <a:lnTo>
                    <a:pt x="1846664" y="54811"/>
                  </a:lnTo>
                  <a:lnTo>
                    <a:pt x="1858502" y="48274"/>
                  </a:lnTo>
                  <a:lnTo>
                    <a:pt x="1870339" y="42337"/>
                  </a:lnTo>
                  <a:lnTo>
                    <a:pt x="1882177" y="36987"/>
                  </a:lnTo>
                  <a:lnTo>
                    <a:pt x="1894014" y="32202"/>
                  </a:lnTo>
                  <a:lnTo>
                    <a:pt x="1905852" y="27948"/>
                  </a:lnTo>
                  <a:lnTo>
                    <a:pt x="1917689" y="24189"/>
                  </a:lnTo>
                  <a:lnTo>
                    <a:pt x="1929527" y="20885"/>
                  </a:lnTo>
                  <a:lnTo>
                    <a:pt x="1941365" y="17992"/>
                  </a:lnTo>
                  <a:lnTo>
                    <a:pt x="1953202" y="15470"/>
                  </a:lnTo>
                  <a:lnTo>
                    <a:pt x="1965040" y="13279"/>
                  </a:lnTo>
                  <a:lnTo>
                    <a:pt x="1976877" y="11381"/>
                  </a:lnTo>
                  <a:lnTo>
                    <a:pt x="1988715" y="9741"/>
                  </a:lnTo>
                  <a:lnTo>
                    <a:pt x="2000553" y="8326"/>
                  </a:lnTo>
                  <a:lnTo>
                    <a:pt x="2012390" y="7110"/>
                  </a:lnTo>
                  <a:lnTo>
                    <a:pt x="2024228" y="6064"/>
                  </a:lnTo>
                  <a:lnTo>
                    <a:pt x="2036065" y="5167"/>
                  </a:lnTo>
                  <a:lnTo>
                    <a:pt x="2047903" y="4399"/>
                  </a:lnTo>
                  <a:lnTo>
                    <a:pt x="2059741" y="3741"/>
                  </a:lnTo>
                  <a:lnTo>
                    <a:pt x="2071578" y="3178"/>
                  </a:lnTo>
                  <a:lnTo>
                    <a:pt x="2083416" y="2698"/>
                  </a:lnTo>
                  <a:lnTo>
                    <a:pt x="2095253" y="2287"/>
                  </a:lnTo>
                  <a:lnTo>
                    <a:pt x="2107091" y="1937"/>
                  </a:lnTo>
                  <a:lnTo>
                    <a:pt x="2118929" y="1638"/>
                  </a:lnTo>
                  <a:lnTo>
                    <a:pt x="2130766" y="1383"/>
                  </a:lnTo>
                  <a:lnTo>
                    <a:pt x="2142604" y="1166"/>
                  </a:lnTo>
                  <a:lnTo>
                    <a:pt x="2154441" y="980"/>
                  </a:lnTo>
                  <a:lnTo>
                    <a:pt x="2166279" y="823"/>
                  </a:lnTo>
                  <a:lnTo>
                    <a:pt x="2178117" y="688"/>
                  </a:lnTo>
                  <a:lnTo>
                    <a:pt x="2189954" y="574"/>
                  </a:lnTo>
                  <a:lnTo>
                    <a:pt x="2201792" y="476"/>
                  </a:lnTo>
                  <a:lnTo>
                    <a:pt x="2213629" y="393"/>
                  </a:lnTo>
                  <a:lnTo>
                    <a:pt x="2225467" y="323"/>
                  </a:lnTo>
                  <a:lnTo>
                    <a:pt x="2237304" y="263"/>
                  </a:lnTo>
                  <a:lnTo>
                    <a:pt x="2249142" y="211"/>
                  </a:lnTo>
                  <a:lnTo>
                    <a:pt x="2260980" y="168"/>
                  </a:lnTo>
                  <a:lnTo>
                    <a:pt x="2272817" y="131"/>
                  </a:lnTo>
                  <a:lnTo>
                    <a:pt x="2284655" y="99"/>
                  </a:lnTo>
                  <a:lnTo>
                    <a:pt x="2296492" y="72"/>
                  </a:lnTo>
                  <a:lnTo>
                    <a:pt x="2308330" y="50"/>
                  </a:lnTo>
                  <a:lnTo>
                    <a:pt x="2320168" y="30"/>
                  </a:lnTo>
                  <a:lnTo>
                    <a:pt x="2332005" y="14"/>
                  </a:lnTo>
                  <a:lnTo>
                    <a:pt x="2343843" y="0"/>
                  </a:lnTo>
                  <a:lnTo>
                    <a:pt x="2343843" y="80"/>
                  </a:lnTo>
                  <a:lnTo>
                    <a:pt x="2355680" y="108"/>
                  </a:lnTo>
                  <a:lnTo>
                    <a:pt x="2367518" y="141"/>
                  </a:lnTo>
                  <a:lnTo>
                    <a:pt x="2379356" y="180"/>
                  </a:lnTo>
                  <a:lnTo>
                    <a:pt x="2391193" y="226"/>
                  </a:lnTo>
                  <a:lnTo>
                    <a:pt x="2403031" y="279"/>
                  </a:lnTo>
                  <a:lnTo>
                    <a:pt x="2414868" y="342"/>
                  </a:lnTo>
                  <a:lnTo>
                    <a:pt x="2426706" y="417"/>
                  </a:lnTo>
                  <a:lnTo>
                    <a:pt x="2438544" y="504"/>
                  </a:lnTo>
                  <a:lnTo>
                    <a:pt x="2450381" y="606"/>
                  </a:lnTo>
                  <a:lnTo>
                    <a:pt x="2462219" y="726"/>
                  </a:lnTo>
                  <a:lnTo>
                    <a:pt x="2474056" y="868"/>
                  </a:lnTo>
                  <a:lnTo>
                    <a:pt x="2485894" y="1033"/>
                  </a:lnTo>
                  <a:lnTo>
                    <a:pt x="2497732" y="1228"/>
                  </a:lnTo>
                  <a:lnTo>
                    <a:pt x="2509569" y="1457"/>
                  </a:lnTo>
                  <a:lnTo>
                    <a:pt x="2521407" y="1726"/>
                  </a:lnTo>
                  <a:lnTo>
                    <a:pt x="2533244" y="2042"/>
                  </a:lnTo>
                  <a:lnTo>
                    <a:pt x="2545082" y="2412"/>
                  </a:lnTo>
                  <a:lnTo>
                    <a:pt x="2556919" y="2847"/>
                  </a:lnTo>
                  <a:lnTo>
                    <a:pt x="2568757" y="3356"/>
                  </a:lnTo>
                  <a:lnTo>
                    <a:pt x="2580595" y="3954"/>
                  </a:lnTo>
                  <a:lnTo>
                    <a:pt x="2592432" y="4655"/>
                  </a:lnTo>
                  <a:lnTo>
                    <a:pt x="2604270" y="5476"/>
                  </a:lnTo>
                  <a:lnTo>
                    <a:pt x="2616107" y="6437"/>
                  </a:lnTo>
                  <a:lnTo>
                    <a:pt x="2627945" y="7562"/>
                  </a:lnTo>
                  <a:lnTo>
                    <a:pt x="2639783" y="8878"/>
                  </a:lnTo>
                  <a:lnTo>
                    <a:pt x="2651620" y="10415"/>
                  </a:lnTo>
                  <a:lnTo>
                    <a:pt x="2663458" y="12209"/>
                  </a:lnTo>
                  <a:lnTo>
                    <a:pt x="2675295" y="14300"/>
                  </a:lnTo>
                  <a:lnTo>
                    <a:pt x="2687133" y="16734"/>
                  </a:lnTo>
                  <a:lnTo>
                    <a:pt x="2698971" y="19562"/>
                  </a:lnTo>
                  <a:lnTo>
                    <a:pt x="2710808" y="22843"/>
                  </a:lnTo>
                  <a:lnTo>
                    <a:pt x="2722646" y="26639"/>
                  </a:lnTo>
                  <a:lnTo>
                    <a:pt x="2734483" y="31022"/>
                  </a:lnTo>
                  <a:lnTo>
                    <a:pt x="2746321" y="36065"/>
                  </a:lnTo>
                  <a:lnTo>
                    <a:pt x="2758159" y="41850"/>
                  </a:lnTo>
                  <a:lnTo>
                    <a:pt x="2769996" y="48460"/>
                  </a:lnTo>
                  <a:lnTo>
                    <a:pt x="2781834" y="55977"/>
                  </a:lnTo>
                  <a:lnTo>
                    <a:pt x="2793671" y="64484"/>
                  </a:lnTo>
                  <a:lnTo>
                    <a:pt x="2805509" y="74055"/>
                  </a:lnTo>
                  <a:lnTo>
                    <a:pt x="2817347" y="84755"/>
                  </a:lnTo>
                  <a:lnTo>
                    <a:pt x="2829184" y="96630"/>
                  </a:lnTo>
                  <a:lnTo>
                    <a:pt x="2841022" y="109703"/>
                  </a:lnTo>
                  <a:lnTo>
                    <a:pt x="2852859" y="123970"/>
                  </a:lnTo>
                  <a:lnTo>
                    <a:pt x="2864697" y="139391"/>
                  </a:lnTo>
                  <a:lnTo>
                    <a:pt x="2876534" y="155885"/>
                  </a:lnTo>
                  <a:lnTo>
                    <a:pt x="2888372" y="173332"/>
                  </a:lnTo>
                  <a:lnTo>
                    <a:pt x="2900210" y="191573"/>
                  </a:lnTo>
                  <a:lnTo>
                    <a:pt x="2912047" y="210409"/>
                  </a:lnTo>
                  <a:lnTo>
                    <a:pt x="2923885" y="229616"/>
                  </a:lnTo>
                  <a:lnTo>
                    <a:pt x="2935722" y="248948"/>
                  </a:lnTo>
                  <a:lnTo>
                    <a:pt x="2947560" y="268154"/>
                  </a:lnTo>
                  <a:lnTo>
                    <a:pt x="2959398" y="286991"/>
                  </a:lnTo>
                  <a:lnTo>
                    <a:pt x="2971235" y="305231"/>
                  </a:lnTo>
                  <a:lnTo>
                    <a:pt x="2983073" y="322679"/>
                  </a:lnTo>
                  <a:lnTo>
                    <a:pt x="2994910" y="339173"/>
                  </a:lnTo>
                  <a:lnTo>
                    <a:pt x="3006748" y="354593"/>
                  </a:lnTo>
                  <a:lnTo>
                    <a:pt x="3018586" y="368860"/>
                  </a:lnTo>
                  <a:lnTo>
                    <a:pt x="3030423" y="381934"/>
                  </a:lnTo>
                  <a:lnTo>
                    <a:pt x="3042261" y="393809"/>
                  </a:lnTo>
                  <a:lnTo>
                    <a:pt x="3054098" y="404508"/>
                  </a:lnTo>
                  <a:lnTo>
                    <a:pt x="3065936" y="414080"/>
                  </a:lnTo>
                  <a:lnTo>
                    <a:pt x="3077774" y="422586"/>
                  </a:lnTo>
                  <a:lnTo>
                    <a:pt x="3089611" y="430104"/>
                  </a:lnTo>
                  <a:lnTo>
                    <a:pt x="3101449" y="436713"/>
                  </a:lnTo>
                  <a:lnTo>
                    <a:pt x="3113286" y="442498"/>
                  </a:lnTo>
                  <a:lnTo>
                    <a:pt x="3125124" y="447542"/>
                  </a:lnTo>
                  <a:lnTo>
                    <a:pt x="3136962" y="451924"/>
                  </a:lnTo>
                  <a:lnTo>
                    <a:pt x="3148799" y="455721"/>
                  </a:lnTo>
                  <a:lnTo>
                    <a:pt x="3160637" y="459001"/>
                  </a:lnTo>
                  <a:lnTo>
                    <a:pt x="3172474" y="461830"/>
                  </a:lnTo>
                  <a:lnTo>
                    <a:pt x="3184312" y="464264"/>
                  </a:lnTo>
                  <a:lnTo>
                    <a:pt x="3196149" y="466355"/>
                  </a:lnTo>
                  <a:lnTo>
                    <a:pt x="3207987" y="468148"/>
                  </a:lnTo>
                  <a:lnTo>
                    <a:pt x="3219825" y="469685"/>
                  </a:lnTo>
                  <a:lnTo>
                    <a:pt x="3231662" y="471001"/>
                  </a:lnTo>
                  <a:lnTo>
                    <a:pt x="3243500" y="472126"/>
                  </a:lnTo>
                  <a:lnTo>
                    <a:pt x="3255337" y="473088"/>
                  </a:lnTo>
                  <a:lnTo>
                    <a:pt x="3267175" y="473909"/>
                  </a:lnTo>
                  <a:lnTo>
                    <a:pt x="3279013" y="474609"/>
                  </a:lnTo>
                  <a:lnTo>
                    <a:pt x="3290850" y="475207"/>
                  </a:lnTo>
                  <a:lnTo>
                    <a:pt x="3302688" y="475717"/>
                  </a:lnTo>
                  <a:lnTo>
                    <a:pt x="3314525" y="476152"/>
                  </a:lnTo>
                  <a:lnTo>
                    <a:pt x="3326363" y="476522"/>
                  </a:lnTo>
                  <a:lnTo>
                    <a:pt x="3338201" y="476837"/>
                  </a:lnTo>
                  <a:lnTo>
                    <a:pt x="3350038" y="477106"/>
                  </a:lnTo>
                  <a:lnTo>
                    <a:pt x="3361876" y="477335"/>
                  </a:lnTo>
                  <a:lnTo>
                    <a:pt x="3373713" y="477530"/>
                  </a:lnTo>
                  <a:lnTo>
                    <a:pt x="3385551" y="477696"/>
                  </a:lnTo>
                  <a:lnTo>
                    <a:pt x="3397389" y="477837"/>
                  </a:lnTo>
                  <a:lnTo>
                    <a:pt x="3409226" y="477958"/>
                  </a:lnTo>
                  <a:lnTo>
                    <a:pt x="3421064" y="478060"/>
                  </a:lnTo>
                  <a:lnTo>
                    <a:pt x="3432901" y="478147"/>
                  </a:lnTo>
                  <a:lnTo>
                    <a:pt x="3444739" y="478221"/>
                  </a:lnTo>
                  <a:lnTo>
                    <a:pt x="3456576" y="478284"/>
                  </a:lnTo>
                  <a:lnTo>
                    <a:pt x="3468414" y="478338"/>
                  </a:lnTo>
                  <a:lnTo>
                    <a:pt x="3480252" y="478384"/>
                  </a:lnTo>
                  <a:lnTo>
                    <a:pt x="3492089" y="478423"/>
                  </a:lnTo>
                  <a:lnTo>
                    <a:pt x="3503927" y="478456"/>
                  </a:lnTo>
                  <a:lnTo>
                    <a:pt x="3515764" y="478484"/>
                  </a:lnTo>
                  <a:lnTo>
                    <a:pt x="3515764" y="478644"/>
                  </a:lnTo>
                  <a:lnTo>
                    <a:pt x="3527602" y="478644"/>
                  </a:lnTo>
                  <a:lnTo>
                    <a:pt x="3539440" y="478644"/>
                  </a:lnTo>
                  <a:lnTo>
                    <a:pt x="3551277" y="478644"/>
                  </a:lnTo>
                  <a:lnTo>
                    <a:pt x="3563115" y="478644"/>
                  </a:lnTo>
                  <a:lnTo>
                    <a:pt x="3574952" y="478644"/>
                  </a:lnTo>
                  <a:lnTo>
                    <a:pt x="3586790" y="478644"/>
                  </a:lnTo>
                  <a:lnTo>
                    <a:pt x="3598628" y="478644"/>
                  </a:lnTo>
                  <a:lnTo>
                    <a:pt x="3610465" y="478644"/>
                  </a:lnTo>
                  <a:lnTo>
                    <a:pt x="3622303" y="478644"/>
                  </a:lnTo>
                  <a:lnTo>
                    <a:pt x="3634140" y="478644"/>
                  </a:lnTo>
                  <a:lnTo>
                    <a:pt x="3645978" y="478644"/>
                  </a:lnTo>
                  <a:lnTo>
                    <a:pt x="3657816" y="478644"/>
                  </a:lnTo>
                  <a:lnTo>
                    <a:pt x="3669653" y="478644"/>
                  </a:lnTo>
                  <a:lnTo>
                    <a:pt x="3681491" y="478644"/>
                  </a:lnTo>
                  <a:lnTo>
                    <a:pt x="3693328" y="478644"/>
                  </a:lnTo>
                  <a:lnTo>
                    <a:pt x="3705166" y="478644"/>
                  </a:lnTo>
                  <a:lnTo>
                    <a:pt x="3717004" y="478644"/>
                  </a:lnTo>
                  <a:lnTo>
                    <a:pt x="3728841" y="478644"/>
                  </a:lnTo>
                  <a:lnTo>
                    <a:pt x="3740679" y="478644"/>
                  </a:lnTo>
                  <a:lnTo>
                    <a:pt x="3752516" y="478644"/>
                  </a:lnTo>
                  <a:lnTo>
                    <a:pt x="3764354" y="478644"/>
                  </a:lnTo>
                  <a:lnTo>
                    <a:pt x="3776191" y="478644"/>
                  </a:lnTo>
                  <a:lnTo>
                    <a:pt x="3788029" y="478644"/>
                  </a:lnTo>
                  <a:lnTo>
                    <a:pt x="3799867" y="478644"/>
                  </a:lnTo>
                  <a:lnTo>
                    <a:pt x="3811704" y="478644"/>
                  </a:lnTo>
                  <a:lnTo>
                    <a:pt x="3823542" y="478644"/>
                  </a:lnTo>
                  <a:lnTo>
                    <a:pt x="3835379" y="478644"/>
                  </a:lnTo>
                  <a:lnTo>
                    <a:pt x="3847217" y="478644"/>
                  </a:lnTo>
                  <a:lnTo>
                    <a:pt x="3859055" y="478644"/>
                  </a:lnTo>
                  <a:lnTo>
                    <a:pt x="3870892" y="478644"/>
                  </a:lnTo>
                  <a:lnTo>
                    <a:pt x="3882730" y="478644"/>
                  </a:lnTo>
                  <a:lnTo>
                    <a:pt x="3894567" y="478644"/>
                  </a:lnTo>
                  <a:lnTo>
                    <a:pt x="3906405" y="478644"/>
                  </a:lnTo>
                  <a:lnTo>
                    <a:pt x="3918243" y="478644"/>
                  </a:lnTo>
                  <a:lnTo>
                    <a:pt x="3930080" y="478644"/>
                  </a:lnTo>
                  <a:lnTo>
                    <a:pt x="3941918" y="478644"/>
                  </a:lnTo>
                  <a:lnTo>
                    <a:pt x="3953755" y="478644"/>
                  </a:lnTo>
                  <a:lnTo>
                    <a:pt x="3965593" y="478644"/>
                  </a:lnTo>
                  <a:lnTo>
                    <a:pt x="3977431" y="478644"/>
                  </a:lnTo>
                  <a:lnTo>
                    <a:pt x="3989268" y="478644"/>
                  </a:lnTo>
                  <a:lnTo>
                    <a:pt x="4001106" y="478644"/>
                  </a:lnTo>
                  <a:lnTo>
                    <a:pt x="4012943" y="478644"/>
                  </a:lnTo>
                  <a:lnTo>
                    <a:pt x="4024781" y="478644"/>
                  </a:lnTo>
                  <a:lnTo>
                    <a:pt x="4036619" y="478644"/>
                  </a:lnTo>
                  <a:lnTo>
                    <a:pt x="4048456" y="478644"/>
                  </a:lnTo>
                  <a:lnTo>
                    <a:pt x="4060294" y="478644"/>
                  </a:lnTo>
                  <a:lnTo>
                    <a:pt x="4072131" y="478644"/>
                  </a:lnTo>
                  <a:lnTo>
                    <a:pt x="4083969" y="478644"/>
                  </a:lnTo>
                  <a:lnTo>
                    <a:pt x="4095806" y="478644"/>
                  </a:lnTo>
                  <a:lnTo>
                    <a:pt x="4107644" y="478644"/>
                  </a:lnTo>
                  <a:lnTo>
                    <a:pt x="4119482" y="478644"/>
                  </a:lnTo>
                  <a:lnTo>
                    <a:pt x="4131319" y="478644"/>
                  </a:lnTo>
                  <a:lnTo>
                    <a:pt x="4143157" y="478644"/>
                  </a:lnTo>
                  <a:lnTo>
                    <a:pt x="4154994" y="478644"/>
                  </a:lnTo>
                  <a:lnTo>
                    <a:pt x="4166832" y="478644"/>
                  </a:lnTo>
                  <a:lnTo>
                    <a:pt x="4178670" y="478644"/>
                  </a:lnTo>
                  <a:lnTo>
                    <a:pt x="4190507" y="478644"/>
                  </a:lnTo>
                  <a:lnTo>
                    <a:pt x="4202345" y="478644"/>
                  </a:lnTo>
                  <a:lnTo>
                    <a:pt x="4214182" y="478644"/>
                  </a:lnTo>
                  <a:lnTo>
                    <a:pt x="4226020" y="478644"/>
                  </a:lnTo>
                  <a:lnTo>
                    <a:pt x="4237858" y="478644"/>
                  </a:lnTo>
                  <a:lnTo>
                    <a:pt x="4249695" y="478644"/>
                  </a:lnTo>
                  <a:lnTo>
                    <a:pt x="4261533" y="478644"/>
                  </a:lnTo>
                  <a:lnTo>
                    <a:pt x="4273370" y="478644"/>
                  </a:lnTo>
                  <a:lnTo>
                    <a:pt x="4285208" y="478644"/>
                  </a:lnTo>
                  <a:lnTo>
                    <a:pt x="4297046" y="478644"/>
                  </a:lnTo>
                  <a:lnTo>
                    <a:pt x="4308883" y="478644"/>
                  </a:lnTo>
                  <a:lnTo>
                    <a:pt x="4320721" y="478644"/>
                  </a:lnTo>
                  <a:lnTo>
                    <a:pt x="4332558" y="478644"/>
                  </a:lnTo>
                  <a:lnTo>
                    <a:pt x="4344396" y="478644"/>
                  </a:lnTo>
                  <a:lnTo>
                    <a:pt x="4356234" y="478644"/>
                  </a:lnTo>
                  <a:lnTo>
                    <a:pt x="4368071" y="478644"/>
                  </a:lnTo>
                  <a:lnTo>
                    <a:pt x="4379909" y="478644"/>
                  </a:lnTo>
                  <a:lnTo>
                    <a:pt x="4391746" y="478644"/>
                  </a:lnTo>
                  <a:lnTo>
                    <a:pt x="4403584" y="478644"/>
                  </a:lnTo>
                  <a:lnTo>
                    <a:pt x="4415421" y="478644"/>
                  </a:lnTo>
                  <a:lnTo>
                    <a:pt x="4427259" y="478644"/>
                  </a:lnTo>
                  <a:lnTo>
                    <a:pt x="4439097" y="478644"/>
                  </a:lnTo>
                  <a:lnTo>
                    <a:pt x="4450934" y="478644"/>
                  </a:lnTo>
                  <a:lnTo>
                    <a:pt x="4462772" y="478644"/>
                  </a:lnTo>
                  <a:lnTo>
                    <a:pt x="4474609" y="478644"/>
                  </a:lnTo>
                  <a:lnTo>
                    <a:pt x="4486447" y="478644"/>
                  </a:lnTo>
                  <a:lnTo>
                    <a:pt x="4498285" y="478644"/>
                  </a:lnTo>
                  <a:lnTo>
                    <a:pt x="4510122" y="478644"/>
                  </a:lnTo>
                  <a:lnTo>
                    <a:pt x="4521960" y="478644"/>
                  </a:lnTo>
                  <a:lnTo>
                    <a:pt x="4533797" y="478644"/>
                  </a:lnTo>
                  <a:lnTo>
                    <a:pt x="4545635" y="478644"/>
                  </a:lnTo>
                  <a:lnTo>
                    <a:pt x="4557473" y="478644"/>
                  </a:lnTo>
                  <a:lnTo>
                    <a:pt x="4569310" y="478644"/>
                  </a:lnTo>
                  <a:lnTo>
                    <a:pt x="4581148" y="478644"/>
                  </a:lnTo>
                  <a:lnTo>
                    <a:pt x="4592985" y="478644"/>
                  </a:lnTo>
                  <a:lnTo>
                    <a:pt x="4604823" y="478644"/>
                  </a:lnTo>
                  <a:lnTo>
                    <a:pt x="4616661" y="478644"/>
                  </a:lnTo>
                  <a:lnTo>
                    <a:pt x="4628498" y="478644"/>
                  </a:lnTo>
                  <a:lnTo>
                    <a:pt x="4640336" y="478644"/>
                  </a:lnTo>
                  <a:lnTo>
                    <a:pt x="4652173" y="478644"/>
                  </a:lnTo>
                  <a:lnTo>
                    <a:pt x="4664011" y="478644"/>
                  </a:lnTo>
                  <a:lnTo>
                    <a:pt x="4675849" y="478644"/>
                  </a:lnTo>
                  <a:lnTo>
                    <a:pt x="4687686" y="478644"/>
                  </a:lnTo>
                </a:path>
              </a:pathLst>
            </a:custGeom>
            <a:ln w="40651" cap="flat">
              <a:solidFill>
                <a:srgbClr val="D078FF">
                  <a:alpha val="100000"/>
                </a:srgbClr>
              </a:solidFill>
              <a:prstDash val="solid"/>
              <a:round/>
            </a:ln>
          </p:spPr>
          <p:txBody>
            <a:bodyPr/>
            <a:lstStyle/>
            <a:p/>
          </p:txBody>
        </p:sp>
        <p:sp>
          <p:nvSpPr>
            <p:cNvPr id="42" name="pl42"/>
            <p:cNvSpPr/>
            <p:nvPr/>
          </p:nvSpPr>
          <p:spPr>
            <a:xfrm>
              <a:off x="2482351" y="1138917"/>
              <a:ext cx="4687686" cy="1196732"/>
            </a:xfrm>
            <a:custGeom>
              <a:avLst/>
              <a:pathLst>
                <a:path w="4687686" h="1196732">
                  <a:moveTo>
                    <a:pt x="0" y="321"/>
                  </a:moveTo>
                  <a:lnTo>
                    <a:pt x="11837" y="391"/>
                  </a:lnTo>
                  <a:lnTo>
                    <a:pt x="23675" y="474"/>
                  </a:lnTo>
                  <a:lnTo>
                    <a:pt x="35512" y="571"/>
                  </a:lnTo>
                  <a:lnTo>
                    <a:pt x="47350" y="685"/>
                  </a:lnTo>
                  <a:lnTo>
                    <a:pt x="59187" y="819"/>
                  </a:lnTo>
                  <a:lnTo>
                    <a:pt x="71025" y="977"/>
                  </a:lnTo>
                  <a:lnTo>
                    <a:pt x="82863" y="1162"/>
                  </a:lnTo>
                  <a:lnTo>
                    <a:pt x="94700" y="1380"/>
                  </a:lnTo>
                  <a:lnTo>
                    <a:pt x="106538" y="1636"/>
                  </a:lnTo>
                  <a:lnTo>
                    <a:pt x="118375" y="1937"/>
                  </a:lnTo>
                  <a:lnTo>
                    <a:pt x="130213" y="2290"/>
                  </a:lnTo>
                  <a:lnTo>
                    <a:pt x="142051" y="2705"/>
                  </a:lnTo>
                  <a:lnTo>
                    <a:pt x="153888" y="3192"/>
                  </a:lnTo>
                  <a:lnTo>
                    <a:pt x="165726" y="3764"/>
                  </a:lnTo>
                  <a:lnTo>
                    <a:pt x="177563" y="4436"/>
                  </a:lnTo>
                  <a:lnTo>
                    <a:pt x="189401" y="5225"/>
                  </a:lnTo>
                  <a:lnTo>
                    <a:pt x="201239" y="6151"/>
                  </a:lnTo>
                  <a:lnTo>
                    <a:pt x="213076" y="7238"/>
                  </a:lnTo>
                  <a:lnTo>
                    <a:pt x="224914" y="8512"/>
                  </a:lnTo>
                  <a:lnTo>
                    <a:pt x="236751" y="10007"/>
                  </a:lnTo>
                  <a:lnTo>
                    <a:pt x="248589" y="11758"/>
                  </a:lnTo>
                  <a:lnTo>
                    <a:pt x="260427" y="13811"/>
                  </a:lnTo>
                  <a:lnTo>
                    <a:pt x="272264" y="16215"/>
                  </a:lnTo>
                  <a:lnTo>
                    <a:pt x="284102" y="19027"/>
                  </a:lnTo>
                  <a:lnTo>
                    <a:pt x="295939" y="22316"/>
                  </a:lnTo>
                  <a:lnTo>
                    <a:pt x="307777" y="26159"/>
                  </a:lnTo>
                  <a:lnTo>
                    <a:pt x="319614" y="30643"/>
                  </a:lnTo>
                  <a:lnTo>
                    <a:pt x="331452" y="35871"/>
                  </a:lnTo>
                  <a:lnTo>
                    <a:pt x="343290" y="41955"/>
                  </a:lnTo>
                  <a:lnTo>
                    <a:pt x="355127" y="49026"/>
                  </a:lnTo>
                  <a:lnTo>
                    <a:pt x="366965" y="57228"/>
                  </a:lnTo>
                  <a:lnTo>
                    <a:pt x="378802" y="66719"/>
                  </a:lnTo>
                  <a:lnTo>
                    <a:pt x="390640" y="77675"/>
                  </a:lnTo>
                  <a:lnTo>
                    <a:pt x="402478" y="90284"/>
                  </a:lnTo>
                  <a:lnTo>
                    <a:pt x="414315" y="104747"/>
                  </a:lnTo>
                  <a:lnTo>
                    <a:pt x="426153" y="121270"/>
                  </a:lnTo>
                  <a:lnTo>
                    <a:pt x="437990" y="140064"/>
                  </a:lnTo>
                  <a:lnTo>
                    <a:pt x="449828" y="161331"/>
                  </a:lnTo>
                  <a:lnTo>
                    <a:pt x="461666" y="185259"/>
                  </a:lnTo>
                  <a:lnTo>
                    <a:pt x="473503" y="212008"/>
                  </a:lnTo>
                  <a:lnTo>
                    <a:pt x="485341" y="241695"/>
                  </a:lnTo>
                  <a:lnTo>
                    <a:pt x="497178" y="274379"/>
                  </a:lnTo>
                  <a:lnTo>
                    <a:pt x="509016" y="310047"/>
                  </a:lnTo>
                  <a:lnTo>
                    <a:pt x="520854" y="348598"/>
                  </a:lnTo>
                  <a:lnTo>
                    <a:pt x="532691" y="389833"/>
                  </a:lnTo>
                  <a:lnTo>
                    <a:pt x="544529" y="433452"/>
                  </a:lnTo>
                  <a:lnTo>
                    <a:pt x="556366" y="479054"/>
                  </a:lnTo>
                  <a:lnTo>
                    <a:pt x="568204" y="526145"/>
                  </a:lnTo>
                  <a:lnTo>
                    <a:pt x="580042" y="574161"/>
                  </a:lnTo>
                  <a:lnTo>
                    <a:pt x="591879" y="622490"/>
                  </a:lnTo>
                  <a:lnTo>
                    <a:pt x="603717" y="670507"/>
                  </a:lnTo>
                  <a:lnTo>
                    <a:pt x="615554" y="717598"/>
                  </a:lnTo>
                  <a:lnTo>
                    <a:pt x="627392" y="763199"/>
                  </a:lnTo>
                  <a:lnTo>
                    <a:pt x="639229" y="806818"/>
                  </a:lnTo>
                  <a:lnTo>
                    <a:pt x="651067" y="848053"/>
                  </a:lnTo>
                  <a:lnTo>
                    <a:pt x="662905" y="886604"/>
                  </a:lnTo>
                  <a:lnTo>
                    <a:pt x="674742" y="922272"/>
                  </a:lnTo>
                  <a:lnTo>
                    <a:pt x="686580" y="954956"/>
                  </a:lnTo>
                  <a:lnTo>
                    <a:pt x="698417" y="984643"/>
                  </a:lnTo>
                  <a:lnTo>
                    <a:pt x="710255" y="1011392"/>
                  </a:lnTo>
                  <a:lnTo>
                    <a:pt x="722093" y="1035320"/>
                  </a:lnTo>
                  <a:lnTo>
                    <a:pt x="733930" y="1056587"/>
                  </a:lnTo>
                  <a:lnTo>
                    <a:pt x="745768" y="1075381"/>
                  </a:lnTo>
                  <a:lnTo>
                    <a:pt x="757605" y="1091904"/>
                  </a:lnTo>
                  <a:lnTo>
                    <a:pt x="769443" y="1106367"/>
                  </a:lnTo>
                  <a:lnTo>
                    <a:pt x="781281" y="1118976"/>
                  </a:lnTo>
                  <a:lnTo>
                    <a:pt x="793118" y="1129932"/>
                  </a:lnTo>
                  <a:lnTo>
                    <a:pt x="804956" y="1139423"/>
                  </a:lnTo>
                  <a:lnTo>
                    <a:pt x="816793" y="1147625"/>
                  </a:lnTo>
                  <a:lnTo>
                    <a:pt x="828631" y="1154696"/>
                  </a:lnTo>
                  <a:lnTo>
                    <a:pt x="840469" y="1160780"/>
                  </a:lnTo>
                  <a:lnTo>
                    <a:pt x="852306" y="1166008"/>
                  </a:lnTo>
                  <a:lnTo>
                    <a:pt x="864144" y="1170492"/>
                  </a:lnTo>
                  <a:lnTo>
                    <a:pt x="875981" y="1174335"/>
                  </a:lnTo>
                  <a:lnTo>
                    <a:pt x="887819" y="1177624"/>
                  </a:lnTo>
                  <a:lnTo>
                    <a:pt x="899657" y="1180437"/>
                  </a:lnTo>
                  <a:lnTo>
                    <a:pt x="911494" y="1182840"/>
                  </a:lnTo>
                  <a:lnTo>
                    <a:pt x="923332" y="1184893"/>
                  </a:lnTo>
                  <a:lnTo>
                    <a:pt x="935169" y="1186645"/>
                  </a:lnTo>
                  <a:lnTo>
                    <a:pt x="947007" y="1188139"/>
                  </a:lnTo>
                  <a:lnTo>
                    <a:pt x="958844" y="1189414"/>
                  </a:lnTo>
                  <a:lnTo>
                    <a:pt x="970682" y="1190500"/>
                  </a:lnTo>
                  <a:lnTo>
                    <a:pt x="982520" y="1191426"/>
                  </a:lnTo>
                  <a:lnTo>
                    <a:pt x="994357" y="1192215"/>
                  </a:lnTo>
                  <a:lnTo>
                    <a:pt x="1006195" y="1192887"/>
                  </a:lnTo>
                  <a:lnTo>
                    <a:pt x="1018032" y="1193459"/>
                  </a:lnTo>
                  <a:lnTo>
                    <a:pt x="1029870" y="1193946"/>
                  </a:lnTo>
                  <a:lnTo>
                    <a:pt x="1041708" y="1194361"/>
                  </a:lnTo>
                  <a:lnTo>
                    <a:pt x="1053545" y="1194714"/>
                  </a:lnTo>
                  <a:lnTo>
                    <a:pt x="1065383" y="1195015"/>
                  </a:lnTo>
                  <a:lnTo>
                    <a:pt x="1077220" y="1195271"/>
                  </a:lnTo>
                  <a:lnTo>
                    <a:pt x="1089058" y="1195489"/>
                  </a:lnTo>
                  <a:lnTo>
                    <a:pt x="1100896" y="1195674"/>
                  </a:lnTo>
                  <a:lnTo>
                    <a:pt x="1112733" y="1195832"/>
                  </a:lnTo>
                  <a:lnTo>
                    <a:pt x="1124571" y="1195966"/>
                  </a:lnTo>
                  <a:lnTo>
                    <a:pt x="1136408" y="1196080"/>
                  </a:lnTo>
                  <a:lnTo>
                    <a:pt x="1148246" y="1196177"/>
                  </a:lnTo>
                  <a:lnTo>
                    <a:pt x="1160084" y="1196260"/>
                  </a:lnTo>
                  <a:lnTo>
                    <a:pt x="1171921" y="1196331"/>
                  </a:lnTo>
                  <a:lnTo>
                    <a:pt x="1171921" y="1196732"/>
                  </a:lnTo>
                  <a:lnTo>
                    <a:pt x="1183759" y="1196732"/>
                  </a:lnTo>
                  <a:lnTo>
                    <a:pt x="1195596" y="1196732"/>
                  </a:lnTo>
                  <a:lnTo>
                    <a:pt x="1207434" y="1196732"/>
                  </a:lnTo>
                  <a:lnTo>
                    <a:pt x="1219272" y="1196732"/>
                  </a:lnTo>
                  <a:lnTo>
                    <a:pt x="1231109" y="1196732"/>
                  </a:lnTo>
                  <a:lnTo>
                    <a:pt x="1242947" y="1196732"/>
                  </a:lnTo>
                  <a:lnTo>
                    <a:pt x="1254784" y="1196732"/>
                  </a:lnTo>
                  <a:lnTo>
                    <a:pt x="1266622" y="1196732"/>
                  </a:lnTo>
                  <a:lnTo>
                    <a:pt x="1278459" y="1196732"/>
                  </a:lnTo>
                  <a:lnTo>
                    <a:pt x="1290297" y="1196732"/>
                  </a:lnTo>
                  <a:lnTo>
                    <a:pt x="1302135" y="1196732"/>
                  </a:lnTo>
                  <a:lnTo>
                    <a:pt x="1313972" y="1196732"/>
                  </a:lnTo>
                  <a:lnTo>
                    <a:pt x="1325810" y="1196732"/>
                  </a:lnTo>
                  <a:lnTo>
                    <a:pt x="1337647" y="1196732"/>
                  </a:lnTo>
                  <a:lnTo>
                    <a:pt x="1349485" y="1196732"/>
                  </a:lnTo>
                  <a:lnTo>
                    <a:pt x="1361323" y="1196732"/>
                  </a:lnTo>
                  <a:lnTo>
                    <a:pt x="1373160" y="1196732"/>
                  </a:lnTo>
                  <a:lnTo>
                    <a:pt x="1384998" y="1196732"/>
                  </a:lnTo>
                  <a:lnTo>
                    <a:pt x="1396835" y="1196732"/>
                  </a:lnTo>
                  <a:lnTo>
                    <a:pt x="1408673" y="1196732"/>
                  </a:lnTo>
                  <a:lnTo>
                    <a:pt x="1420511" y="1196732"/>
                  </a:lnTo>
                  <a:lnTo>
                    <a:pt x="1432348" y="1196732"/>
                  </a:lnTo>
                  <a:lnTo>
                    <a:pt x="1444186" y="1196732"/>
                  </a:lnTo>
                  <a:lnTo>
                    <a:pt x="1456023" y="1196732"/>
                  </a:lnTo>
                  <a:lnTo>
                    <a:pt x="1467861" y="1196732"/>
                  </a:lnTo>
                  <a:lnTo>
                    <a:pt x="1479699" y="1196732"/>
                  </a:lnTo>
                  <a:lnTo>
                    <a:pt x="1491536" y="1196732"/>
                  </a:lnTo>
                  <a:lnTo>
                    <a:pt x="1503374" y="1196732"/>
                  </a:lnTo>
                  <a:lnTo>
                    <a:pt x="1515211" y="1196732"/>
                  </a:lnTo>
                  <a:lnTo>
                    <a:pt x="1527049" y="1196732"/>
                  </a:lnTo>
                  <a:lnTo>
                    <a:pt x="1538887" y="1196732"/>
                  </a:lnTo>
                  <a:lnTo>
                    <a:pt x="1550724" y="1196732"/>
                  </a:lnTo>
                  <a:lnTo>
                    <a:pt x="1562562" y="1196732"/>
                  </a:lnTo>
                  <a:lnTo>
                    <a:pt x="1574399" y="1196732"/>
                  </a:lnTo>
                  <a:lnTo>
                    <a:pt x="1586237" y="1196732"/>
                  </a:lnTo>
                  <a:lnTo>
                    <a:pt x="1598074" y="1196732"/>
                  </a:lnTo>
                  <a:lnTo>
                    <a:pt x="1609912" y="1196732"/>
                  </a:lnTo>
                  <a:lnTo>
                    <a:pt x="1621750" y="1196732"/>
                  </a:lnTo>
                  <a:lnTo>
                    <a:pt x="1633587" y="1196732"/>
                  </a:lnTo>
                  <a:lnTo>
                    <a:pt x="1645425" y="1196732"/>
                  </a:lnTo>
                  <a:lnTo>
                    <a:pt x="1657262" y="1196732"/>
                  </a:lnTo>
                  <a:lnTo>
                    <a:pt x="1669100" y="1196732"/>
                  </a:lnTo>
                  <a:lnTo>
                    <a:pt x="1680938" y="1196732"/>
                  </a:lnTo>
                  <a:lnTo>
                    <a:pt x="1692775" y="1196732"/>
                  </a:lnTo>
                  <a:lnTo>
                    <a:pt x="1704613" y="1196732"/>
                  </a:lnTo>
                  <a:lnTo>
                    <a:pt x="1716450" y="1196732"/>
                  </a:lnTo>
                  <a:lnTo>
                    <a:pt x="1728288" y="1196732"/>
                  </a:lnTo>
                  <a:lnTo>
                    <a:pt x="1740126" y="1196732"/>
                  </a:lnTo>
                  <a:lnTo>
                    <a:pt x="1751963" y="1196732"/>
                  </a:lnTo>
                  <a:lnTo>
                    <a:pt x="1763801" y="1196732"/>
                  </a:lnTo>
                  <a:lnTo>
                    <a:pt x="1775638" y="1196732"/>
                  </a:lnTo>
                  <a:lnTo>
                    <a:pt x="1787476" y="1196732"/>
                  </a:lnTo>
                  <a:lnTo>
                    <a:pt x="1799314" y="1196732"/>
                  </a:lnTo>
                  <a:lnTo>
                    <a:pt x="1811151" y="1196732"/>
                  </a:lnTo>
                  <a:lnTo>
                    <a:pt x="1822989" y="1196732"/>
                  </a:lnTo>
                  <a:lnTo>
                    <a:pt x="1834826" y="1196732"/>
                  </a:lnTo>
                  <a:lnTo>
                    <a:pt x="1846664" y="1196732"/>
                  </a:lnTo>
                  <a:lnTo>
                    <a:pt x="1858502" y="1196732"/>
                  </a:lnTo>
                  <a:lnTo>
                    <a:pt x="1870339" y="1196732"/>
                  </a:lnTo>
                  <a:lnTo>
                    <a:pt x="1882177" y="1196732"/>
                  </a:lnTo>
                  <a:lnTo>
                    <a:pt x="1894014" y="1196732"/>
                  </a:lnTo>
                  <a:lnTo>
                    <a:pt x="1905852" y="1196732"/>
                  </a:lnTo>
                  <a:lnTo>
                    <a:pt x="1917689" y="1196732"/>
                  </a:lnTo>
                  <a:lnTo>
                    <a:pt x="1929527" y="1196732"/>
                  </a:lnTo>
                  <a:lnTo>
                    <a:pt x="1941365" y="1196732"/>
                  </a:lnTo>
                  <a:lnTo>
                    <a:pt x="1953202" y="1196732"/>
                  </a:lnTo>
                  <a:lnTo>
                    <a:pt x="1965040" y="1196732"/>
                  </a:lnTo>
                  <a:lnTo>
                    <a:pt x="1976877" y="1196732"/>
                  </a:lnTo>
                  <a:lnTo>
                    <a:pt x="1988715" y="1196732"/>
                  </a:lnTo>
                  <a:lnTo>
                    <a:pt x="2000553" y="1196732"/>
                  </a:lnTo>
                  <a:lnTo>
                    <a:pt x="2012390" y="1196732"/>
                  </a:lnTo>
                  <a:lnTo>
                    <a:pt x="2024228" y="1196732"/>
                  </a:lnTo>
                  <a:lnTo>
                    <a:pt x="2036065" y="1196732"/>
                  </a:lnTo>
                  <a:lnTo>
                    <a:pt x="2047903" y="1196732"/>
                  </a:lnTo>
                  <a:lnTo>
                    <a:pt x="2059741" y="1196732"/>
                  </a:lnTo>
                  <a:lnTo>
                    <a:pt x="2071578" y="1196732"/>
                  </a:lnTo>
                  <a:lnTo>
                    <a:pt x="2083416" y="1196732"/>
                  </a:lnTo>
                  <a:lnTo>
                    <a:pt x="2095253" y="1196732"/>
                  </a:lnTo>
                  <a:lnTo>
                    <a:pt x="2107091" y="1196732"/>
                  </a:lnTo>
                  <a:lnTo>
                    <a:pt x="2118929" y="1196732"/>
                  </a:lnTo>
                  <a:lnTo>
                    <a:pt x="2130766" y="1196732"/>
                  </a:lnTo>
                  <a:lnTo>
                    <a:pt x="2142604" y="1196732"/>
                  </a:lnTo>
                  <a:lnTo>
                    <a:pt x="2154441" y="1196732"/>
                  </a:lnTo>
                  <a:lnTo>
                    <a:pt x="2166279" y="1196732"/>
                  </a:lnTo>
                  <a:lnTo>
                    <a:pt x="2178117" y="1196732"/>
                  </a:lnTo>
                  <a:lnTo>
                    <a:pt x="2189954" y="1196732"/>
                  </a:lnTo>
                  <a:lnTo>
                    <a:pt x="2201792" y="1196732"/>
                  </a:lnTo>
                  <a:lnTo>
                    <a:pt x="2213629" y="1196732"/>
                  </a:lnTo>
                  <a:lnTo>
                    <a:pt x="2225467" y="1196732"/>
                  </a:lnTo>
                  <a:lnTo>
                    <a:pt x="2237304" y="1196732"/>
                  </a:lnTo>
                  <a:lnTo>
                    <a:pt x="2249142" y="1196732"/>
                  </a:lnTo>
                  <a:lnTo>
                    <a:pt x="2260980" y="1196732"/>
                  </a:lnTo>
                  <a:lnTo>
                    <a:pt x="2272817" y="1196732"/>
                  </a:lnTo>
                  <a:lnTo>
                    <a:pt x="2284655" y="1196732"/>
                  </a:lnTo>
                  <a:lnTo>
                    <a:pt x="2296492" y="1196732"/>
                  </a:lnTo>
                  <a:lnTo>
                    <a:pt x="2308330" y="1196732"/>
                  </a:lnTo>
                  <a:lnTo>
                    <a:pt x="2320168" y="1196732"/>
                  </a:lnTo>
                  <a:lnTo>
                    <a:pt x="2332005" y="1196732"/>
                  </a:lnTo>
                  <a:lnTo>
                    <a:pt x="2343843" y="1196732"/>
                  </a:lnTo>
                  <a:lnTo>
                    <a:pt x="2343843" y="1196411"/>
                  </a:lnTo>
                  <a:lnTo>
                    <a:pt x="2355680" y="1196355"/>
                  </a:lnTo>
                  <a:lnTo>
                    <a:pt x="2367518" y="1196288"/>
                  </a:lnTo>
                  <a:lnTo>
                    <a:pt x="2379356" y="1196211"/>
                  </a:lnTo>
                  <a:lnTo>
                    <a:pt x="2391193" y="1196119"/>
                  </a:lnTo>
                  <a:lnTo>
                    <a:pt x="2403031" y="1196012"/>
                  </a:lnTo>
                  <a:lnTo>
                    <a:pt x="2414868" y="1195886"/>
                  </a:lnTo>
                  <a:lnTo>
                    <a:pt x="2426706" y="1195737"/>
                  </a:lnTo>
                  <a:lnTo>
                    <a:pt x="2438544" y="1195563"/>
                  </a:lnTo>
                  <a:lnTo>
                    <a:pt x="2450381" y="1195358"/>
                  </a:lnTo>
                  <a:lnTo>
                    <a:pt x="2462219" y="1195118"/>
                  </a:lnTo>
                  <a:lnTo>
                    <a:pt x="2474056" y="1194835"/>
                  </a:lnTo>
                  <a:lnTo>
                    <a:pt x="2485894" y="1194503"/>
                  </a:lnTo>
                  <a:lnTo>
                    <a:pt x="2497732" y="1194114"/>
                  </a:lnTo>
                  <a:lnTo>
                    <a:pt x="2509569" y="1193656"/>
                  </a:lnTo>
                  <a:lnTo>
                    <a:pt x="2521407" y="1193118"/>
                  </a:lnTo>
                  <a:lnTo>
                    <a:pt x="2533244" y="1192487"/>
                  </a:lnTo>
                  <a:lnTo>
                    <a:pt x="2545082" y="1191746"/>
                  </a:lnTo>
                  <a:lnTo>
                    <a:pt x="2556919" y="1190877"/>
                  </a:lnTo>
                  <a:lnTo>
                    <a:pt x="2568757" y="1189858"/>
                  </a:lnTo>
                  <a:lnTo>
                    <a:pt x="2580595" y="1188662"/>
                  </a:lnTo>
                  <a:lnTo>
                    <a:pt x="2592432" y="1187261"/>
                  </a:lnTo>
                  <a:lnTo>
                    <a:pt x="2604270" y="1185618"/>
                  </a:lnTo>
                  <a:lnTo>
                    <a:pt x="2616107" y="1183696"/>
                  </a:lnTo>
                  <a:lnTo>
                    <a:pt x="2627945" y="1181445"/>
                  </a:lnTo>
                  <a:lnTo>
                    <a:pt x="2639783" y="1178814"/>
                  </a:lnTo>
                  <a:lnTo>
                    <a:pt x="2651620" y="1175740"/>
                  </a:lnTo>
                  <a:lnTo>
                    <a:pt x="2663458" y="1172153"/>
                  </a:lnTo>
                  <a:lnTo>
                    <a:pt x="2675295" y="1167971"/>
                  </a:lnTo>
                  <a:lnTo>
                    <a:pt x="2687133" y="1163103"/>
                  </a:lnTo>
                  <a:lnTo>
                    <a:pt x="2698971" y="1157446"/>
                  </a:lnTo>
                  <a:lnTo>
                    <a:pt x="2710808" y="1150885"/>
                  </a:lnTo>
                  <a:lnTo>
                    <a:pt x="2722646" y="1143292"/>
                  </a:lnTo>
                  <a:lnTo>
                    <a:pt x="2734483" y="1134527"/>
                  </a:lnTo>
                  <a:lnTo>
                    <a:pt x="2746321" y="1124440"/>
                  </a:lnTo>
                  <a:lnTo>
                    <a:pt x="2758159" y="1112870"/>
                  </a:lnTo>
                  <a:lnTo>
                    <a:pt x="2769996" y="1099651"/>
                  </a:lnTo>
                  <a:lnTo>
                    <a:pt x="2781834" y="1084616"/>
                  </a:lnTo>
                  <a:lnTo>
                    <a:pt x="2793671" y="1067603"/>
                  </a:lnTo>
                  <a:lnTo>
                    <a:pt x="2805509" y="1048460"/>
                  </a:lnTo>
                  <a:lnTo>
                    <a:pt x="2817347" y="1027060"/>
                  </a:lnTo>
                  <a:lnTo>
                    <a:pt x="2829184" y="1003311"/>
                  </a:lnTo>
                  <a:lnTo>
                    <a:pt x="2841022" y="977164"/>
                  </a:lnTo>
                  <a:lnTo>
                    <a:pt x="2852859" y="948630"/>
                  </a:lnTo>
                  <a:lnTo>
                    <a:pt x="2864697" y="917789"/>
                  </a:lnTo>
                  <a:lnTo>
                    <a:pt x="2876534" y="884801"/>
                  </a:lnTo>
                  <a:lnTo>
                    <a:pt x="2888372" y="849905"/>
                  </a:lnTo>
                  <a:lnTo>
                    <a:pt x="2900210" y="813424"/>
                  </a:lnTo>
                  <a:lnTo>
                    <a:pt x="2912047" y="775752"/>
                  </a:lnTo>
                  <a:lnTo>
                    <a:pt x="2923885" y="737339"/>
                  </a:lnTo>
                  <a:lnTo>
                    <a:pt x="2935722" y="698675"/>
                  </a:lnTo>
                  <a:lnTo>
                    <a:pt x="2947560" y="660262"/>
                  </a:lnTo>
                  <a:lnTo>
                    <a:pt x="2959398" y="622589"/>
                  </a:lnTo>
                  <a:lnTo>
                    <a:pt x="2971235" y="586108"/>
                  </a:lnTo>
                  <a:lnTo>
                    <a:pt x="2983073" y="551213"/>
                  </a:lnTo>
                  <a:lnTo>
                    <a:pt x="2994910" y="518224"/>
                  </a:lnTo>
                  <a:lnTo>
                    <a:pt x="3006748" y="487384"/>
                  </a:lnTo>
                  <a:lnTo>
                    <a:pt x="3018586" y="458850"/>
                  </a:lnTo>
                  <a:lnTo>
                    <a:pt x="3030423" y="432703"/>
                  </a:lnTo>
                  <a:lnTo>
                    <a:pt x="3042261" y="408953"/>
                  </a:lnTo>
                  <a:lnTo>
                    <a:pt x="3054098" y="387554"/>
                  </a:lnTo>
                  <a:lnTo>
                    <a:pt x="3065936" y="368411"/>
                  </a:lnTo>
                  <a:lnTo>
                    <a:pt x="3077774" y="351397"/>
                  </a:lnTo>
                  <a:lnTo>
                    <a:pt x="3089611" y="336363"/>
                  </a:lnTo>
                  <a:lnTo>
                    <a:pt x="3101449" y="323144"/>
                  </a:lnTo>
                  <a:lnTo>
                    <a:pt x="3113286" y="311574"/>
                  </a:lnTo>
                  <a:lnTo>
                    <a:pt x="3125124" y="301487"/>
                  </a:lnTo>
                  <a:lnTo>
                    <a:pt x="3136962" y="292722"/>
                  </a:lnTo>
                  <a:lnTo>
                    <a:pt x="3148799" y="285129"/>
                  </a:lnTo>
                  <a:lnTo>
                    <a:pt x="3160637" y="278567"/>
                  </a:lnTo>
                  <a:lnTo>
                    <a:pt x="3172474" y="272911"/>
                  </a:lnTo>
                  <a:lnTo>
                    <a:pt x="3184312" y="268043"/>
                  </a:lnTo>
                  <a:lnTo>
                    <a:pt x="3196149" y="263861"/>
                  </a:lnTo>
                  <a:lnTo>
                    <a:pt x="3207987" y="260273"/>
                  </a:lnTo>
                  <a:lnTo>
                    <a:pt x="3219825" y="257199"/>
                  </a:lnTo>
                  <a:lnTo>
                    <a:pt x="3231662" y="254568"/>
                  </a:lnTo>
                  <a:lnTo>
                    <a:pt x="3243500" y="252318"/>
                  </a:lnTo>
                  <a:lnTo>
                    <a:pt x="3255337" y="250395"/>
                  </a:lnTo>
                  <a:lnTo>
                    <a:pt x="3267175" y="248753"/>
                  </a:lnTo>
                  <a:lnTo>
                    <a:pt x="3279013" y="247352"/>
                  </a:lnTo>
                  <a:lnTo>
                    <a:pt x="3290850" y="246156"/>
                  </a:lnTo>
                  <a:lnTo>
                    <a:pt x="3302688" y="245136"/>
                  </a:lnTo>
                  <a:lnTo>
                    <a:pt x="3314525" y="244267"/>
                  </a:lnTo>
                  <a:lnTo>
                    <a:pt x="3326363" y="243527"/>
                  </a:lnTo>
                  <a:lnTo>
                    <a:pt x="3338201" y="242895"/>
                  </a:lnTo>
                  <a:lnTo>
                    <a:pt x="3350038" y="242358"/>
                  </a:lnTo>
                  <a:lnTo>
                    <a:pt x="3361876" y="241900"/>
                  </a:lnTo>
                  <a:lnTo>
                    <a:pt x="3373713" y="241510"/>
                  </a:lnTo>
                  <a:lnTo>
                    <a:pt x="3385551" y="241178"/>
                  </a:lnTo>
                  <a:lnTo>
                    <a:pt x="3397389" y="240896"/>
                  </a:lnTo>
                  <a:lnTo>
                    <a:pt x="3409226" y="240655"/>
                  </a:lnTo>
                  <a:lnTo>
                    <a:pt x="3421064" y="240451"/>
                  </a:lnTo>
                  <a:lnTo>
                    <a:pt x="3432901" y="240276"/>
                  </a:lnTo>
                  <a:lnTo>
                    <a:pt x="3444739" y="240128"/>
                  </a:lnTo>
                  <a:lnTo>
                    <a:pt x="3456576" y="240002"/>
                  </a:lnTo>
                  <a:lnTo>
                    <a:pt x="3468414" y="239894"/>
                  </a:lnTo>
                  <a:lnTo>
                    <a:pt x="3480252" y="239803"/>
                  </a:lnTo>
                  <a:lnTo>
                    <a:pt x="3492089" y="239725"/>
                  </a:lnTo>
                  <a:lnTo>
                    <a:pt x="3503927" y="239659"/>
                  </a:lnTo>
                  <a:lnTo>
                    <a:pt x="3515764" y="239603"/>
                  </a:lnTo>
                  <a:lnTo>
                    <a:pt x="3515764" y="239201"/>
                  </a:lnTo>
                  <a:lnTo>
                    <a:pt x="3527602" y="239187"/>
                  </a:lnTo>
                  <a:lnTo>
                    <a:pt x="3539440" y="239171"/>
                  </a:lnTo>
                  <a:lnTo>
                    <a:pt x="3551277" y="239151"/>
                  </a:lnTo>
                  <a:lnTo>
                    <a:pt x="3563115" y="239129"/>
                  </a:lnTo>
                  <a:lnTo>
                    <a:pt x="3574952" y="239102"/>
                  </a:lnTo>
                  <a:lnTo>
                    <a:pt x="3586790" y="239070"/>
                  </a:lnTo>
                  <a:lnTo>
                    <a:pt x="3598628" y="239033"/>
                  </a:lnTo>
                  <a:lnTo>
                    <a:pt x="3610465" y="238990"/>
                  </a:lnTo>
                  <a:lnTo>
                    <a:pt x="3622303" y="238938"/>
                  </a:lnTo>
                  <a:lnTo>
                    <a:pt x="3634140" y="238878"/>
                  </a:lnTo>
                  <a:lnTo>
                    <a:pt x="3645978" y="238808"/>
                  </a:lnTo>
                  <a:lnTo>
                    <a:pt x="3657816" y="238725"/>
                  </a:lnTo>
                  <a:lnTo>
                    <a:pt x="3669653" y="238627"/>
                  </a:lnTo>
                  <a:lnTo>
                    <a:pt x="3681491" y="238513"/>
                  </a:lnTo>
                  <a:lnTo>
                    <a:pt x="3693328" y="238378"/>
                  </a:lnTo>
                  <a:lnTo>
                    <a:pt x="3705166" y="238221"/>
                  </a:lnTo>
                  <a:lnTo>
                    <a:pt x="3717004" y="238035"/>
                  </a:lnTo>
                  <a:lnTo>
                    <a:pt x="3728841" y="237818"/>
                  </a:lnTo>
                  <a:lnTo>
                    <a:pt x="3740679" y="237563"/>
                  </a:lnTo>
                  <a:lnTo>
                    <a:pt x="3752516" y="237264"/>
                  </a:lnTo>
                  <a:lnTo>
                    <a:pt x="3764354" y="236914"/>
                  </a:lnTo>
                  <a:lnTo>
                    <a:pt x="3776191" y="236503"/>
                  </a:lnTo>
                  <a:lnTo>
                    <a:pt x="3788029" y="236023"/>
                  </a:lnTo>
                  <a:lnTo>
                    <a:pt x="3799867" y="235460"/>
                  </a:lnTo>
                  <a:lnTo>
                    <a:pt x="3811704" y="234802"/>
                  </a:lnTo>
                  <a:lnTo>
                    <a:pt x="3823542" y="234034"/>
                  </a:lnTo>
                  <a:lnTo>
                    <a:pt x="3835379" y="233137"/>
                  </a:lnTo>
                  <a:lnTo>
                    <a:pt x="3847217" y="232091"/>
                  </a:lnTo>
                  <a:lnTo>
                    <a:pt x="3859055" y="230875"/>
                  </a:lnTo>
                  <a:lnTo>
                    <a:pt x="3870892" y="229460"/>
                  </a:lnTo>
                  <a:lnTo>
                    <a:pt x="3882730" y="227820"/>
                  </a:lnTo>
                  <a:lnTo>
                    <a:pt x="3894567" y="225922"/>
                  </a:lnTo>
                  <a:lnTo>
                    <a:pt x="3906405" y="223731"/>
                  </a:lnTo>
                  <a:lnTo>
                    <a:pt x="3918243" y="221209"/>
                  </a:lnTo>
                  <a:lnTo>
                    <a:pt x="3930080" y="218316"/>
                  </a:lnTo>
                  <a:lnTo>
                    <a:pt x="3941918" y="215012"/>
                  </a:lnTo>
                  <a:lnTo>
                    <a:pt x="3953755" y="211253"/>
                  </a:lnTo>
                  <a:lnTo>
                    <a:pt x="3965593" y="206999"/>
                  </a:lnTo>
                  <a:lnTo>
                    <a:pt x="3977431" y="202214"/>
                  </a:lnTo>
                  <a:lnTo>
                    <a:pt x="3989268" y="196864"/>
                  </a:lnTo>
                  <a:lnTo>
                    <a:pt x="4001106" y="190927"/>
                  </a:lnTo>
                  <a:lnTo>
                    <a:pt x="4012943" y="184390"/>
                  </a:lnTo>
                  <a:lnTo>
                    <a:pt x="4024781" y="177256"/>
                  </a:lnTo>
                  <a:lnTo>
                    <a:pt x="4036619" y="169546"/>
                  </a:lnTo>
                  <a:lnTo>
                    <a:pt x="4048456" y="161299"/>
                  </a:lnTo>
                  <a:lnTo>
                    <a:pt x="4060294" y="152575"/>
                  </a:lnTo>
                  <a:lnTo>
                    <a:pt x="4072131" y="143455"/>
                  </a:lnTo>
                  <a:lnTo>
                    <a:pt x="4083969" y="134037"/>
                  </a:lnTo>
                  <a:lnTo>
                    <a:pt x="4095806" y="124433"/>
                  </a:lnTo>
                  <a:lnTo>
                    <a:pt x="4107644" y="114768"/>
                  </a:lnTo>
                  <a:lnTo>
                    <a:pt x="4119482" y="105164"/>
                  </a:lnTo>
                  <a:lnTo>
                    <a:pt x="4131319" y="95746"/>
                  </a:lnTo>
                  <a:lnTo>
                    <a:pt x="4143157" y="86626"/>
                  </a:lnTo>
                  <a:lnTo>
                    <a:pt x="4154994" y="77902"/>
                  </a:lnTo>
                  <a:lnTo>
                    <a:pt x="4166832" y="69655"/>
                  </a:lnTo>
                  <a:lnTo>
                    <a:pt x="4178670" y="61945"/>
                  </a:lnTo>
                  <a:lnTo>
                    <a:pt x="4190507" y="54811"/>
                  </a:lnTo>
                  <a:lnTo>
                    <a:pt x="4202345" y="48274"/>
                  </a:lnTo>
                  <a:lnTo>
                    <a:pt x="4214182" y="42337"/>
                  </a:lnTo>
                  <a:lnTo>
                    <a:pt x="4226020" y="36987"/>
                  </a:lnTo>
                  <a:lnTo>
                    <a:pt x="4237858" y="32202"/>
                  </a:lnTo>
                  <a:lnTo>
                    <a:pt x="4249695" y="27948"/>
                  </a:lnTo>
                  <a:lnTo>
                    <a:pt x="4261533" y="24189"/>
                  </a:lnTo>
                  <a:lnTo>
                    <a:pt x="4273370" y="20885"/>
                  </a:lnTo>
                  <a:lnTo>
                    <a:pt x="4285208" y="17992"/>
                  </a:lnTo>
                  <a:lnTo>
                    <a:pt x="4297046" y="15470"/>
                  </a:lnTo>
                  <a:lnTo>
                    <a:pt x="4308883" y="13279"/>
                  </a:lnTo>
                  <a:lnTo>
                    <a:pt x="4320721" y="11381"/>
                  </a:lnTo>
                  <a:lnTo>
                    <a:pt x="4332558" y="9741"/>
                  </a:lnTo>
                  <a:lnTo>
                    <a:pt x="4344396" y="8326"/>
                  </a:lnTo>
                  <a:lnTo>
                    <a:pt x="4356234" y="7110"/>
                  </a:lnTo>
                  <a:lnTo>
                    <a:pt x="4368071" y="6064"/>
                  </a:lnTo>
                  <a:lnTo>
                    <a:pt x="4379909" y="5167"/>
                  </a:lnTo>
                  <a:lnTo>
                    <a:pt x="4391746" y="4399"/>
                  </a:lnTo>
                  <a:lnTo>
                    <a:pt x="4403584" y="3741"/>
                  </a:lnTo>
                  <a:lnTo>
                    <a:pt x="4415421" y="3178"/>
                  </a:lnTo>
                  <a:lnTo>
                    <a:pt x="4427259" y="2698"/>
                  </a:lnTo>
                  <a:lnTo>
                    <a:pt x="4439097" y="2287"/>
                  </a:lnTo>
                  <a:lnTo>
                    <a:pt x="4450934" y="1937"/>
                  </a:lnTo>
                  <a:lnTo>
                    <a:pt x="4462772" y="1638"/>
                  </a:lnTo>
                  <a:lnTo>
                    <a:pt x="4474609" y="1383"/>
                  </a:lnTo>
                  <a:lnTo>
                    <a:pt x="4486447" y="1166"/>
                  </a:lnTo>
                  <a:lnTo>
                    <a:pt x="4498285" y="980"/>
                  </a:lnTo>
                  <a:lnTo>
                    <a:pt x="4510122" y="823"/>
                  </a:lnTo>
                  <a:lnTo>
                    <a:pt x="4521960" y="688"/>
                  </a:lnTo>
                  <a:lnTo>
                    <a:pt x="4533797" y="574"/>
                  </a:lnTo>
                  <a:lnTo>
                    <a:pt x="4545635" y="476"/>
                  </a:lnTo>
                  <a:lnTo>
                    <a:pt x="4557473" y="393"/>
                  </a:lnTo>
                  <a:lnTo>
                    <a:pt x="4569310" y="323"/>
                  </a:lnTo>
                  <a:lnTo>
                    <a:pt x="4581148" y="263"/>
                  </a:lnTo>
                  <a:lnTo>
                    <a:pt x="4592985" y="211"/>
                  </a:lnTo>
                  <a:lnTo>
                    <a:pt x="4604823" y="168"/>
                  </a:lnTo>
                  <a:lnTo>
                    <a:pt x="4616661" y="131"/>
                  </a:lnTo>
                  <a:lnTo>
                    <a:pt x="4628498" y="99"/>
                  </a:lnTo>
                  <a:lnTo>
                    <a:pt x="4640336" y="72"/>
                  </a:lnTo>
                  <a:lnTo>
                    <a:pt x="4652173" y="50"/>
                  </a:lnTo>
                  <a:lnTo>
                    <a:pt x="4664011" y="30"/>
                  </a:lnTo>
                  <a:lnTo>
                    <a:pt x="4675849" y="14"/>
                  </a:lnTo>
                  <a:lnTo>
                    <a:pt x="4687686" y="0"/>
                  </a:lnTo>
                </a:path>
              </a:pathLst>
            </a:custGeom>
            <a:ln w="40651" cap="flat">
              <a:solidFill>
                <a:srgbClr val="EC69EF">
                  <a:alpha val="100000"/>
                </a:srgbClr>
              </a:solidFill>
              <a:prstDash val="solid"/>
              <a:round/>
            </a:ln>
          </p:spPr>
          <p:txBody>
            <a:bodyPr/>
            <a:lstStyle/>
            <a:p/>
          </p:txBody>
        </p:sp>
        <p:sp>
          <p:nvSpPr>
            <p:cNvPr id="43" name="pl43"/>
            <p:cNvSpPr/>
            <p:nvPr/>
          </p:nvSpPr>
          <p:spPr>
            <a:xfrm>
              <a:off x="2482351" y="4250549"/>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FB61D7">
                  <a:alpha val="100000"/>
                </a:srgbClr>
              </a:solidFill>
              <a:prstDash val="solid"/>
              <a:round/>
            </a:ln>
          </p:spPr>
          <p:txBody>
            <a:bodyPr/>
            <a:lstStyle/>
            <a:p/>
          </p:txBody>
        </p:sp>
        <p:sp>
          <p:nvSpPr>
            <p:cNvPr id="44" name="pl44"/>
            <p:cNvSpPr/>
            <p:nvPr/>
          </p:nvSpPr>
          <p:spPr>
            <a:xfrm>
              <a:off x="2482351" y="1139077"/>
              <a:ext cx="4687686" cy="1435934"/>
            </a:xfrm>
            <a:custGeom>
              <a:avLst/>
              <a:pathLst>
                <a:path w="4687686" h="1435934">
                  <a:moveTo>
                    <a:pt x="0" y="717605"/>
                  </a:moveTo>
                  <a:lnTo>
                    <a:pt x="11837" y="717563"/>
                  </a:lnTo>
                  <a:lnTo>
                    <a:pt x="23675" y="717514"/>
                  </a:lnTo>
                  <a:lnTo>
                    <a:pt x="35512" y="717455"/>
                  </a:lnTo>
                  <a:lnTo>
                    <a:pt x="47350" y="717387"/>
                  </a:lnTo>
                  <a:lnTo>
                    <a:pt x="59187" y="717306"/>
                  </a:lnTo>
                  <a:lnTo>
                    <a:pt x="71025" y="717212"/>
                  </a:lnTo>
                  <a:lnTo>
                    <a:pt x="82863" y="717100"/>
                  </a:lnTo>
                  <a:lnTo>
                    <a:pt x="94700" y="716970"/>
                  </a:lnTo>
                  <a:lnTo>
                    <a:pt x="106538" y="716816"/>
                  </a:lnTo>
                  <a:lnTo>
                    <a:pt x="118375" y="716636"/>
                  </a:lnTo>
                  <a:lnTo>
                    <a:pt x="130213" y="716424"/>
                  </a:lnTo>
                  <a:lnTo>
                    <a:pt x="142051" y="716175"/>
                  </a:lnTo>
                  <a:lnTo>
                    <a:pt x="153888" y="715883"/>
                  </a:lnTo>
                  <a:lnTo>
                    <a:pt x="165726" y="715539"/>
                  </a:lnTo>
                  <a:lnTo>
                    <a:pt x="177563" y="715136"/>
                  </a:lnTo>
                  <a:lnTo>
                    <a:pt x="189401" y="714663"/>
                  </a:lnTo>
                  <a:lnTo>
                    <a:pt x="201239" y="714107"/>
                  </a:lnTo>
                  <a:lnTo>
                    <a:pt x="213076" y="713455"/>
                  </a:lnTo>
                  <a:lnTo>
                    <a:pt x="224914" y="712691"/>
                  </a:lnTo>
                  <a:lnTo>
                    <a:pt x="236751" y="711794"/>
                  </a:lnTo>
                  <a:lnTo>
                    <a:pt x="248589" y="710743"/>
                  </a:lnTo>
                  <a:lnTo>
                    <a:pt x="260427" y="709511"/>
                  </a:lnTo>
                  <a:lnTo>
                    <a:pt x="272264" y="708069"/>
                  </a:lnTo>
                  <a:lnTo>
                    <a:pt x="284102" y="706381"/>
                  </a:lnTo>
                  <a:lnTo>
                    <a:pt x="295939" y="704408"/>
                  </a:lnTo>
                  <a:lnTo>
                    <a:pt x="307777" y="702103"/>
                  </a:lnTo>
                  <a:lnTo>
                    <a:pt x="319614" y="699412"/>
                  </a:lnTo>
                  <a:lnTo>
                    <a:pt x="331452" y="696275"/>
                  </a:lnTo>
                  <a:lnTo>
                    <a:pt x="343290" y="692625"/>
                  </a:lnTo>
                  <a:lnTo>
                    <a:pt x="355127" y="688382"/>
                  </a:lnTo>
                  <a:lnTo>
                    <a:pt x="366965" y="683461"/>
                  </a:lnTo>
                  <a:lnTo>
                    <a:pt x="378802" y="677766"/>
                  </a:lnTo>
                  <a:lnTo>
                    <a:pt x="390640" y="671193"/>
                  </a:lnTo>
                  <a:lnTo>
                    <a:pt x="402478" y="663627"/>
                  </a:lnTo>
                  <a:lnTo>
                    <a:pt x="414315" y="654950"/>
                  </a:lnTo>
                  <a:lnTo>
                    <a:pt x="426153" y="645036"/>
                  </a:lnTo>
                  <a:lnTo>
                    <a:pt x="437990" y="633760"/>
                  </a:lnTo>
                  <a:lnTo>
                    <a:pt x="449828" y="620999"/>
                  </a:lnTo>
                  <a:lnTo>
                    <a:pt x="461666" y="606642"/>
                  </a:lnTo>
                  <a:lnTo>
                    <a:pt x="473503" y="590593"/>
                  </a:lnTo>
                  <a:lnTo>
                    <a:pt x="485341" y="572781"/>
                  </a:lnTo>
                  <a:lnTo>
                    <a:pt x="497178" y="553170"/>
                  </a:lnTo>
                  <a:lnTo>
                    <a:pt x="509016" y="531770"/>
                  </a:lnTo>
                  <a:lnTo>
                    <a:pt x="520854" y="508639"/>
                  </a:lnTo>
                  <a:lnTo>
                    <a:pt x="532691" y="483898"/>
                  </a:lnTo>
                  <a:lnTo>
                    <a:pt x="544529" y="457726"/>
                  </a:lnTo>
                  <a:lnTo>
                    <a:pt x="556366" y="430366"/>
                  </a:lnTo>
                  <a:lnTo>
                    <a:pt x="568204" y="402111"/>
                  </a:lnTo>
                  <a:lnTo>
                    <a:pt x="580042" y="373301"/>
                  </a:lnTo>
                  <a:lnTo>
                    <a:pt x="591879" y="344304"/>
                  </a:lnTo>
                  <a:lnTo>
                    <a:pt x="603717" y="315494"/>
                  </a:lnTo>
                  <a:lnTo>
                    <a:pt x="615554" y="287239"/>
                  </a:lnTo>
                  <a:lnTo>
                    <a:pt x="627392" y="259878"/>
                  </a:lnTo>
                  <a:lnTo>
                    <a:pt x="639229" y="233707"/>
                  </a:lnTo>
                  <a:lnTo>
                    <a:pt x="651067" y="208966"/>
                  </a:lnTo>
                  <a:lnTo>
                    <a:pt x="662905" y="185835"/>
                  </a:lnTo>
                  <a:lnTo>
                    <a:pt x="674742" y="164435"/>
                  </a:lnTo>
                  <a:lnTo>
                    <a:pt x="686580" y="144824"/>
                  </a:lnTo>
                  <a:lnTo>
                    <a:pt x="698417" y="127012"/>
                  </a:lnTo>
                  <a:lnTo>
                    <a:pt x="710255" y="110963"/>
                  </a:lnTo>
                  <a:lnTo>
                    <a:pt x="722093" y="96606"/>
                  </a:lnTo>
                  <a:lnTo>
                    <a:pt x="733930" y="83845"/>
                  </a:lnTo>
                  <a:lnTo>
                    <a:pt x="745768" y="72569"/>
                  </a:lnTo>
                  <a:lnTo>
                    <a:pt x="757605" y="62655"/>
                  </a:lnTo>
                  <a:lnTo>
                    <a:pt x="769443" y="53978"/>
                  </a:lnTo>
                  <a:lnTo>
                    <a:pt x="781281" y="46412"/>
                  </a:lnTo>
                  <a:lnTo>
                    <a:pt x="793118" y="39839"/>
                  </a:lnTo>
                  <a:lnTo>
                    <a:pt x="804956" y="34144"/>
                  </a:lnTo>
                  <a:lnTo>
                    <a:pt x="816793" y="29223"/>
                  </a:lnTo>
                  <a:lnTo>
                    <a:pt x="828631" y="24980"/>
                  </a:lnTo>
                  <a:lnTo>
                    <a:pt x="840469" y="21330"/>
                  </a:lnTo>
                  <a:lnTo>
                    <a:pt x="852306" y="18193"/>
                  </a:lnTo>
                  <a:lnTo>
                    <a:pt x="864144" y="15502"/>
                  </a:lnTo>
                  <a:lnTo>
                    <a:pt x="875981" y="13197"/>
                  </a:lnTo>
                  <a:lnTo>
                    <a:pt x="887819" y="11224"/>
                  </a:lnTo>
                  <a:lnTo>
                    <a:pt x="899657" y="9536"/>
                  </a:lnTo>
                  <a:lnTo>
                    <a:pt x="911494" y="8094"/>
                  </a:lnTo>
                  <a:lnTo>
                    <a:pt x="923332" y="6862"/>
                  </a:lnTo>
                  <a:lnTo>
                    <a:pt x="935169" y="5811"/>
                  </a:lnTo>
                  <a:lnTo>
                    <a:pt x="947007" y="4914"/>
                  </a:lnTo>
                  <a:lnTo>
                    <a:pt x="958844" y="4150"/>
                  </a:lnTo>
                  <a:lnTo>
                    <a:pt x="970682" y="3498"/>
                  </a:lnTo>
                  <a:lnTo>
                    <a:pt x="982520" y="2942"/>
                  </a:lnTo>
                  <a:lnTo>
                    <a:pt x="994357" y="2469"/>
                  </a:lnTo>
                  <a:lnTo>
                    <a:pt x="1006195" y="2066"/>
                  </a:lnTo>
                  <a:lnTo>
                    <a:pt x="1018032" y="1722"/>
                  </a:lnTo>
                  <a:lnTo>
                    <a:pt x="1029870" y="1430"/>
                  </a:lnTo>
                  <a:lnTo>
                    <a:pt x="1041708" y="1181"/>
                  </a:lnTo>
                  <a:lnTo>
                    <a:pt x="1053545" y="969"/>
                  </a:lnTo>
                  <a:lnTo>
                    <a:pt x="1065383" y="789"/>
                  </a:lnTo>
                  <a:lnTo>
                    <a:pt x="1077220" y="635"/>
                  </a:lnTo>
                  <a:lnTo>
                    <a:pt x="1089058" y="505"/>
                  </a:lnTo>
                  <a:lnTo>
                    <a:pt x="1100896" y="393"/>
                  </a:lnTo>
                  <a:lnTo>
                    <a:pt x="1112733" y="299"/>
                  </a:lnTo>
                  <a:lnTo>
                    <a:pt x="1124571" y="218"/>
                  </a:lnTo>
                  <a:lnTo>
                    <a:pt x="1136408" y="150"/>
                  </a:lnTo>
                  <a:lnTo>
                    <a:pt x="1148246" y="91"/>
                  </a:lnTo>
                  <a:lnTo>
                    <a:pt x="1160084" y="42"/>
                  </a:lnTo>
                  <a:lnTo>
                    <a:pt x="1171921" y="0"/>
                  </a:lnTo>
                  <a:lnTo>
                    <a:pt x="1171921" y="0"/>
                  </a:lnTo>
                  <a:lnTo>
                    <a:pt x="1183759" y="42"/>
                  </a:lnTo>
                  <a:lnTo>
                    <a:pt x="1195596" y="91"/>
                  </a:lnTo>
                  <a:lnTo>
                    <a:pt x="1207434" y="150"/>
                  </a:lnTo>
                  <a:lnTo>
                    <a:pt x="1219272" y="218"/>
                  </a:lnTo>
                  <a:lnTo>
                    <a:pt x="1231109" y="299"/>
                  </a:lnTo>
                  <a:lnTo>
                    <a:pt x="1242947" y="393"/>
                  </a:lnTo>
                  <a:lnTo>
                    <a:pt x="1254784" y="505"/>
                  </a:lnTo>
                  <a:lnTo>
                    <a:pt x="1266622" y="635"/>
                  </a:lnTo>
                  <a:lnTo>
                    <a:pt x="1278459" y="789"/>
                  </a:lnTo>
                  <a:lnTo>
                    <a:pt x="1290297" y="969"/>
                  </a:lnTo>
                  <a:lnTo>
                    <a:pt x="1302135" y="1181"/>
                  </a:lnTo>
                  <a:lnTo>
                    <a:pt x="1313972" y="1430"/>
                  </a:lnTo>
                  <a:lnTo>
                    <a:pt x="1325810" y="1722"/>
                  </a:lnTo>
                  <a:lnTo>
                    <a:pt x="1337647" y="2066"/>
                  </a:lnTo>
                  <a:lnTo>
                    <a:pt x="1349485" y="2469"/>
                  </a:lnTo>
                  <a:lnTo>
                    <a:pt x="1361323" y="2942"/>
                  </a:lnTo>
                  <a:lnTo>
                    <a:pt x="1373160" y="3498"/>
                  </a:lnTo>
                  <a:lnTo>
                    <a:pt x="1384998" y="4150"/>
                  </a:lnTo>
                  <a:lnTo>
                    <a:pt x="1396835" y="4914"/>
                  </a:lnTo>
                  <a:lnTo>
                    <a:pt x="1408673" y="5811"/>
                  </a:lnTo>
                  <a:lnTo>
                    <a:pt x="1420511" y="6862"/>
                  </a:lnTo>
                  <a:lnTo>
                    <a:pt x="1432348" y="8094"/>
                  </a:lnTo>
                  <a:lnTo>
                    <a:pt x="1444186" y="9536"/>
                  </a:lnTo>
                  <a:lnTo>
                    <a:pt x="1456023" y="11224"/>
                  </a:lnTo>
                  <a:lnTo>
                    <a:pt x="1467861" y="13197"/>
                  </a:lnTo>
                  <a:lnTo>
                    <a:pt x="1479699" y="15502"/>
                  </a:lnTo>
                  <a:lnTo>
                    <a:pt x="1491536" y="18193"/>
                  </a:lnTo>
                  <a:lnTo>
                    <a:pt x="1503374" y="21330"/>
                  </a:lnTo>
                  <a:lnTo>
                    <a:pt x="1515211" y="24980"/>
                  </a:lnTo>
                  <a:lnTo>
                    <a:pt x="1527049" y="29223"/>
                  </a:lnTo>
                  <a:lnTo>
                    <a:pt x="1538887" y="34144"/>
                  </a:lnTo>
                  <a:lnTo>
                    <a:pt x="1550724" y="39839"/>
                  </a:lnTo>
                  <a:lnTo>
                    <a:pt x="1562562" y="46412"/>
                  </a:lnTo>
                  <a:lnTo>
                    <a:pt x="1574399" y="53978"/>
                  </a:lnTo>
                  <a:lnTo>
                    <a:pt x="1586237" y="62655"/>
                  </a:lnTo>
                  <a:lnTo>
                    <a:pt x="1598074" y="72569"/>
                  </a:lnTo>
                  <a:lnTo>
                    <a:pt x="1609912" y="83845"/>
                  </a:lnTo>
                  <a:lnTo>
                    <a:pt x="1621750" y="96606"/>
                  </a:lnTo>
                  <a:lnTo>
                    <a:pt x="1633587" y="110963"/>
                  </a:lnTo>
                  <a:lnTo>
                    <a:pt x="1645425" y="127012"/>
                  </a:lnTo>
                  <a:lnTo>
                    <a:pt x="1657262" y="144824"/>
                  </a:lnTo>
                  <a:lnTo>
                    <a:pt x="1669100" y="164435"/>
                  </a:lnTo>
                  <a:lnTo>
                    <a:pt x="1680938" y="185835"/>
                  </a:lnTo>
                  <a:lnTo>
                    <a:pt x="1692775" y="208966"/>
                  </a:lnTo>
                  <a:lnTo>
                    <a:pt x="1704613" y="233707"/>
                  </a:lnTo>
                  <a:lnTo>
                    <a:pt x="1716450" y="259878"/>
                  </a:lnTo>
                  <a:lnTo>
                    <a:pt x="1728288" y="287239"/>
                  </a:lnTo>
                  <a:lnTo>
                    <a:pt x="1740126" y="315494"/>
                  </a:lnTo>
                  <a:lnTo>
                    <a:pt x="1751963" y="344304"/>
                  </a:lnTo>
                  <a:lnTo>
                    <a:pt x="1763801" y="373301"/>
                  </a:lnTo>
                  <a:lnTo>
                    <a:pt x="1775638" y="402111"/>
                  </a:lnTo>
                  <a:lnTo>
                    <a:pt x="1787476" y="430366"/>
                  </a:lnTo>
                  <a:lnTo>
                    <a:pt x="1799314" y="457726"/>
                  </a:lnTo>
                  <a:lnTo>
                    <a:pt x="1811151" y="483898"/>
                  </a:lnTo>
                  <a:lnTo>
                    <a:pt x="1822989" y="508639"/>
                  </a:lnTo>
                  <a:lnTo>
                    <a:pt x="1834826" y="531770"/>
                  </a:lnTo>
                  <a:lnTo>
                    <a:pt x="1846664" y="553170"/>
                  </a:lnTo>
                  <a:lnTo>
                    <a:pt x="1858502" y="572781"/>
                  </a:lnTo>
                  <a:lnTo>
                    <a:pt x="1870339" y="590593"/>
                  </a:lnTo>
                  <a:lnTo>
                    <a:pt x="1882177" y="606642"/>
                  </a:lnTo>
                  <a:lnTo>
                    <a:pt x="1894014" y="620999"/>
                  </a:lnTo>
                  <a:lnTo>
                    <a:pt x="1905852" y="633760"/>
                  </a:lnTo>
                  <a:lnTo>
                    <a:pt x="1917689" y="645036"/>
                  </a:lnTo>
                  <a:lnTo>
                    <a:pt x="1929527" y="654950"/>
                  </a:lnTo>
                  <a:lnTo>
                    <a:pt x="1941365" y="663627"/>
                  </a:lnTo>
                  <a:lnTo>
                    <a:pt x="1953202" y="671193"/>
                  </a:lnTo>
                  <a:lnTo>
                    <a:pt x="1965040" y="677766"/>
                  </a:lnTo>
                  <a:lnTo>
                    <a:pt x="1976877" y="683461"/>
                  </a:lnTo>
                  <a:lnTo>
                    <a:pt x="1988715" y="688382"/>
                  </a:lnTo>
                  <a:lnTo>
                    <a:pt x="2000553" y="692625"/>
                  </a:lnTo>
                  <a:lnTo>
                    <a:pt x="2012390" y="696275"/>
                  </a:lnTo>
                  <a:lnTo>
                    <a:pt x="2024228" y="699412"/>
                  </a:lnTo>
                  <a:lnTo>
                    <a:pt x="2036065" y="702103"/>
                  </a:lnTo>
                  <a:lnTo>
                    <a:pt x="2047903" y="704408"/>
                  </a:lnTo>
                  <a:lnTo>
                    <a:pt x="2059741" y="706381"/>
                  </a:lnTo>
                  <a:lnTo>
                    <a:pt x="2071578" y="708069"/>
                  </a:lnTo>
                  <a:lnTo>
                    <a:pt x="2083416" y="709511"/>
                  </a:lnTo>
                  <a:lnTo>
                    <a:pt x="2095253" y="710743"/>
                  </a:lnTo>
                  <a:lnTo>
                    <a:pt x="2107091" y="711794"/>
                  </a:lnTo>
                  <a:lnTo>
                    <a:pt x="2118929" y="712691"/>
                  </a:lnTo>
                  <a:lnTo>
                    <a:pt x="2130766" y="713455"/>
                  </a:lnTo>
                  <a:lnTo>
                    <a:pt x="2142604" y="714107"/>
                  </a:lnTo>
                  <a:lnTo>
                    <a:pt x="2154441" y="714663"/>
                  </a:lnTo>
                  <a:lnTo>
                    <a:pt x="2166279" y="715136"/>
                  </a:lnTo>
                  <a:lnTo>
                    <a:pt x="2178117" y="715539"/>
                  </a:lnTo>
                  <a:lnTo>
                    <a:pt x="2189954" y="715883"/>
                  </a:lnTo>
                  <a:lnTo>
                    <a:pt x="2201792" y="716175"/>
                  </a:lnTo>
                  <a:lnTo>
                    <a:pt x="2213629" y="716424"/>
                  </a:lnTo>
                  <a:lnTo>
                    <a:pt x="2225467" y="716636"/>
                  </a:lnTo>
                  <a:lnTo>
                    <a:pt x="2237304" y="716816"/>
                  </a:lnTo>
                  <a:lnTo>
                    <a:pt x="2249142" y="716970"/>
                  </a:lnTo>
                  <a:lnTo>
                    <a:pt x="2260980" y="717100"/>
                  </a:lnTo>
                  <a:lnTo>
                    <a:pt x="2272817" y="717212"/>
                  </a:lnTo>
                  <a:lnTo>
                    <a:pt x="2284655" y="717306"/>
                  </a:lnTo>
                  <a:lnTo>
                    <a:pt x="2296492" y="717387"/>
                  </a:lnTo>
                  <a:lnTo>
                    <a:pt x="2308330" y="717455"/>
                  </a:lnTo>
                  <a:lnTo>
                    <a:pt x="2320168" y="717514"/>
                  </a:lnTo>
                  <a:lnTo>
                    <a:pt x="2332005" y="717563"/>
                  </a:lnTo>
                  <a:lnTo>
                    <a:pt x="2343843" y="717605"/>
                  </a:lnTo>
                  <a:lnTo>
                    <a:pt x="2343843" y="718087"/>
                  </a:lnTo>
                  <a:lnTo>
                    <a:pt x="2355680" y="718129"/>
                  </a:lnTo>
                  <a:lnTo>
                    <a:pt x="2367518" y="718179"/>
                  </a:lnTo>
                  <a:lnTo>
                    <a:pt x="2379356" y="718237"/>
                  </a:lnTo>
                  <a:lnTo>
                    <a:pt x="2391193" y="718306"/>
                  </a:lnTo>
                  <a:lnTo>
                    <a:pt x="2403031" y="718386"/>
                  </a:lnTo>
                  <a:lnTo>
                    <a:pt x="2414868" y="718481"/>
                  </a:lnTo>
                  <a:lnTo>
                    <a:pt x="2426706" y="718592"/>
                  </a:lnTo>
                  <a:lnTo>
                    <a:pt x="2438544" y="718723"/>
                  </a:lnTo>
                  <a:lnTo>
                    <a:pt x="2450381" y="718876"/>
                  </a:lnTo>
                  <a:lnTo>
                    <a:pt x="2462219" y="719057"/>
                  </a:lnTo>
                  <a:lnTo>
                    <a:pt x="2474056" y="719269"/>
                  </a:lnTo>
                  <a:lnTo>
                    <a:pt x="2485894" y="719518"/>
                  </a:lnTo>
                  <a:lnTo>
                    <a:pt x="2497732" y="719810"/>
                  </a:lnTo>
                  <a:lnTo>
                    <a:pt x="2509569" y="720153"/>
                  </a:lnTo>
                  <a:lnTo>
                    <a:pt x="2521407" y="720557"/>
                  </a:lnTo>
                  <a:lnTo>
                    <a:pt x="2533244" y="721030"/>
                  </a:lnTo>
                  <a:lnTo>
                    <a:pt x="2545082" y="721585"/>
                  </a:lnTo>
                  <a:lnTo>
                    <a:pt x="2556919" y="722237"/>
                  </a:lnTo>
                  <a:lnTo>
                    <a:pt x="2568757" y="723002"/>
                  </a:lnTo>
                  <a:lnTo>
                    <a:pt x="2580595" y="723899"/>
                  </a:lnTo>
                  <a:lnTo>
                    <a:pt x="2592432" y="724950"/>
                  </a:lnTo>
                  <a:lnTo>
                    <a:pt x="2604270" y="726181"/>
                  </a:lnTo>
                  <a:lnTo>
                    <a:pt x="2616107" y="727623"/>
                  </a:lnTo>
                  <a:lnTo>
                    <a:pt x="2627945" y="729311"/>
                  </a:lnTo>
                  <a:lnTo>
                    <a:pt x="2639783" y="731285"/>
                  </a:lnTo>
                  <a:lnTo>
                    <a:pt x="2651620" y="733590"/>
                  </a:lnTo>
                  <a:lnTo>
                    <a:pt x="2663458" y="736281"/>
                  </a:lnTo>
                  <a:lnTo>
                    <a:pt x="2675295" y="739417"/>
                  </a:lnTo>
                  <a:lnTo>
                    <a:pt x="2687133" y="743068"/>
                  </a:lnTo>
                  <a:lnTo>
                    <a:pt x="2698971" y="747311"/>
                  </a:lnTo>
                  <a:lnTo>
                    <a:pt x="2710808" y="752231"/>
                  </a:lnTo>
                  <a:lnTo>
                    <a:pt x="2722646" y="757926"/>
                  </a:lnTo>
                  <a:lnTo>
                    <a:pt x="2734483" y="764500"/>
                  </a:lnTo>
                  <a:lnTo>
                    <a:pt x="2746321" y="772065"/>
                  </a:lnTo>
                  <a:lnTo>
                    <a:pt x="2758159" y="780743"/>
                  </a:lnTo>
                  <a:lnTo>
                    <a:pt x="2769996" y="790657"/>
                  </a:lnTo>
                  <a:lnTo>
                    <a:pt x="2781834" y="801933"/>
                  </a:lnTo>
                  <a:lnTo>
                    <a:pt x="2793671" y="814693"/>
                  </a:lnTo>
                  <a:lnTo>
                    <a:pt x="2805509" y="829050"/>
                  </a:lnTo>
                  <a:lnTo>
                    <a:pt x="2817347" y="845100"/>
                  </a:lnTo>
                  <a:lnTo>
                    <a:pt x="2829184" y="862912"/>
                  </a:lnTo>
                  <a:lnTo>
                    <a:pt x="2841022" y="882522"/>
                  </a:lnTo>
                  <a:lnTo>
                    <a:pt x="2852859" y="903923"/>
                  </a:lnTo>
                  <a:lnTo>
                    <a:pt x="2864697" y="927053"/>
                  </a:lnTo>
                  <a:lnTo>
                    <a:pt x="2876534" y="951795"/>
                  </a:lnTo>
                  <a:lnTo>
                    <a:pt x="2888372" y="977966"/>
                  </a:lnTo>
                  <a:lnTo>
                    <a:pt x="2900210" y="1005327"/>
                  </a:lnTo>
                  <a:lnTo>
                    <a:pt x="2912047" y="1033582"/>
                  </a:lnTo>
                  <a:lnTo>
                    <a:pt x="2923885" y="1062391"/>
                  </a:lnTo>
                  <a:lnTo>
                    <a:pt x="2935722" y="1091389"/>
                  </a:lnTo>
                  <a:lnTo>
                    <a:pt x="2947560" y="1120199"/>
                  </a:lnTo>
                  <a:lnTo>
                    <a:pt x="2959398" y="1148453"/>
                  </a:lnTo>
                  <a:lnTo>
                    <a:pt x="2971235" y="1175814"/>
                  </a:lnTo>
                  <a:lnTo>
                    <a:pt x="2983073" y="1201986"/>
                  </a:lnTo>
                  <a:lnTo>
                    <a:pt x="2994910" y="1226727"/>
                  </a:lnTo>
                  <a:lnTo>
                    <a:pt x="3006748" y="1249857"/>
                  </a:lnTo>
                  <a:lnTo>
                    <a:pt x="3018586" y="1271258"/>
                  </a:lnTo>
                  <a:lnTo>
                    <a:pt x="3030423" y="1290868"/>
                  </a:lnTo>
                  <a:lnTo>
                    <a:pt x="3042261" y="1308680"/>
                  </a:lnTo>
                  <a:lnTo>
                    <a:pt x="3054098" y="1324730"/>
                  </a:lnTo>
                  <a:lnTo>
                    <a:pt x="3065936" y="1339087"/>
                  </a:lnTo>
                  <a:lnTo>
                    <a:pt x="3077774" y="1351847"/>
                  </a:lnTo>
                  <a:lnTo>
                    <a:pt x="3089611" y="1363123"/>
                  </a:lnTo>
                  <a:lnTo>
                    <a:pt x="3101449" y="1373037"/>
                  </a:lnTo>
                  <a:lnTo>
                    <a:pt x="3113286" y="1381715"/>
                  </a:lnTo>
                  <a:lnTo>
                    <a:pt x="3125124" y="1389280"/>
                  </a:lnTo>
                  <a:lnTo>
                    <a:pt x="3136962" y="1395854"/>
                  </a:lnTo>
                  <a:lnTo>
                    <a:pt x="3148799" y="1401549"/>
                  </a:lnTo>
                  <a:lnTo>
                    <a:pt x="3160637" y="1406470"/>
                  </a:lnTo>
                  <a:lnTo>
                    <a:pt x="3172474" y="1410712"/>
                  </a:lnTo>
                  <a:lnTo>
                    <a:pt x="3184312" y="1414363"/>
                  </a:lnTo>
                  <a:lnTo>
                    <a:pt x="3196149" y="1417499"/>
                  </a:lnTo>
                  <a:lnTo>
                    <a:pt x="3207987" y="1420190"/>
                  </a:lnTo>
                  <a:lnTo>
                    <a:pt x="3219825" y="1422496"/>
                  </a:lnTo>
                  <a:lnTo>
                    <a:pt x="3231662" y="1424469"/>
                  </a:lnTo>
                  <a:lnTo>
                    <a:pt x="3243500" y="1426157"/>
                  </a:lnTo>
                  <a:lnTo>
                    <a:pt x="3255337" y="1427599"/>
                  </a:lnTo>
                  <a:lnTo>
                    <a:pt x="3267175" y="1428830"/>
                  </a:lnTo>
                  <a:lnTo>
                    <a:pt x="3279013" y="1429882"/>
                  </a:lnTo>
                  <a:lnTo>
                    <a:pt x="3290850" y="1430778"/>
                  </a:lnTo>
                  <a:lnTo>
                    <a:pt x="3302688" y="1431543"/>
                  </a:lnTo>
                  <a:lnTo>
                    <a:pt x="3314525" y="1432195"/>
                  </a:lnTo>
                  <a:lnTo>
                    <a:pt x="3326363" y="1432750"/>
                  </a:lnTo>
                  <a:lnTo>
                    <a:pt x="3338201" y="1433224"/>
                  </a:lnTo>
                  <a:lnTo>
                    <a:pt x="3350038" y="1433627"/>
                  </a:lnTo>
                  <a:lnTo>
                    <a:pt x="3361876" y="1433970"/>
                  </a:lnTo>
                  <a:lnTo>
                    <a:pt x="3373713" y="1434263"/>
                  </a:lnTo>
                  <a:lnTo>
                    <a:pt x="3385551" y="1434511"/>
                  </a:lnTo>
                  <a:lnTo>
                    <a:pt x="3397389" y="1434723"/>
                  </a:lnTo>
                  <a:lnTo>
                    <a:pt x="3409226" y="1434904"/>
                  </a:lnTo>
                  <a:lnTo>
                    <a:pt x="3421064" y="1435057"/>
                  </a:lnTo>
                  <a:lnTo>
                    <a:pt x="3432901" y="1435188"/>
                  </a:lnTo>
                  <a:lnTo>
                    <a:pt x="3444739" y="1435299"/>
                  </a:lnTo>
                  <a:lnTo>
                    <a:pt x="3456576" y="1435394"/>
                  </a:lnTo>
                  <a:lnTo>
                    <a:pt x="3468414" y="1435474"/>
                  </a:lnTo>
                  <a:lnTo>
                    <a:pt x="3480252" y="1435543"/>
                  </a:lnTo>
                  <a:lnTo>
                    <a:pt x="3492089" y="1435601"/>
                  </a:lnTo>
                  <a:lnTo>
                    <a:pt x="3503927" y="1435651"/>
                  </a:lnTo>
                  <a:lnTo>
                    <a:pt x="3515764" y="1435693"/>
                  </a:lnTo>
                  <a:lnTo>
                    <a:pt x="3515764" y="1435934"/>
                  </a:lnTo>
                  <a:lnTo>
                    <a:pt x="3527602" y="1435934"/>
                  </a:lnTo>
                  <a:lnTo>
                    <a:pt x="3539440" y="1435934"/>
                  </a:lnTo>
                  <a:lnTo>
                    <a:pt x="3551277" y="1435934"/>
                  </a:lnTo>
                  <a:lnTo>
                    <a:pt x="3563115" y="1435934"/>
                  </a:lnTo>
                  <a:lnTo>
                    <a:pt x="3574952" y="1435934"/>
                  </a:lnTo>
                  <a:lnTo>
                    <a:pt x="3586790" y="1435934"/>
                  </a:lnTo>
                  <a:lnTo>
                    <a:pt x="3598628" y="1435934"/>
                  </a:lnTo>
                  <a:lnTo>
                    <a:pt x="3610465" y="1435934"/>
                  </a:lnTo>
                  <a:lnTo>
                    <a:pt x="3622303" y="1435934"/>
                  </a:lnTo>
                  <a:lnTo>
                    <a:pt x="3634140" y="1435934"/>
                  </a:lnTo>
                  <a:lnTo>
                    <a:pt x="3645978" y="1435934"/>
                  </a:lnTo>
                  <a:lnTo>
                    <a:pt x="3657816" y="1435934"/>
                  </a:lnTo>
                  <a:lnTo>
                    <a:pt x="3669653" y="1435934"/>
                  </a:lnTo>
                  <a:lnTo>
                    <a:pt x="3681491" y="1435934"/>
                  </a:lnTo>
                  <a:lnTo>
                    <a:pt x="3693328" y="1435934"/>
                  </a:lnTo>
                  <a:lnTo>
                    <a:pt x="3705166" y="1435934"/>
                  </a:lnTo>
                  <a:lnTo>
                    <a:pt x="3717004" y="1435934"/>
                  </a:lnTo>
                  <a:lnTo>
                    <a:pt x="3728841" y="1435934"/>
                  </a:lnTo>
                  <a:lnTo>
                    <a:pt x="3740679" y="1435934"/>
                  </a:lnTo>
                  <a:lnTo>
                    <a:pt x="3752516" y="1435934"/>
                  </a:lnTo>
                  <a:lnTo>
                    <a:pt x="3764354" y="1435934"/>
                  </a:lnTo>
                  <a:lnTo>
                    <a:pt x="3776191" y="1435934"/>
                  </a:lnTo>
                  <a:lnTo>
                    <a:pt x="3788029" y="1435934"/>
                  </a:lnTo>
                  <a:lnTo>
                    <a:pt x="3799867" y="1435934"/>
                  </a:lnTo>
                  <a:lnTo>
                    <a:pt x="3811704" y="1435934"/>
                  </a:lnTo>
                  <a:lnTo>
                    <a:pt x="3823542" y="1435934"/>
                  </a:lnTo>
                  <a:lnTo>
                    <a:pt x="3835379" y="1435934"/>
                  </a:lnTo>
                  <a:lnTo>
                    <a:pt x="3847217" y="1435934"/>
                  </a:lnTo>
                  <a:lnTo>
                    <a:pt x="3859055" y="1435934"/>
                  </a:lnTo>
                  <a:lnTo>
                    <a:pt x="3870892" y="1435934"/>
                  </a:lnTo>
                  <a:lnTo>
                    <a:pt x="3882730" y="1435934"/>
                  </a:lnTo>
                  <a:lnTo>
                    <a:pt x="3894567" y="1435934"/>
                  </a:lnTo>
                  <a:lnTo>
                    <a:pt x="3906405" y="1435934"/>
                  </a:lnTo>
                  <a:lnTo>
                    <a:pt x="3918243" y="1435934"/>
                  </a:lnTo>
                  <a:lnTo>
                    <a:pt x="3930080" y="1435934"/>
                  </a:lnTo>
                  <a:lnTo>
                    <a:pt x="3941918" y="1435934"/>
                  </a:lnTo>
                  <a:lnTo>
                    <a:pt x="3953755" y="1435934"/>
                  </a:lnTo>
                  <a:lnTo>
                    <a:pt x="3965593" y="1435934"/>
                  </a:lnTo>
                  <a:lnTo>
                    <a:pt x="3977431" y="1435934"/>
                  </a:lnTo>
                  <a:lnTo>
                    <a:pt x="3989268" y="1435934"/>
                  </a:lnTo>
                  <a:lnTo>
                    <a:pt x="4001106" y="1435934"/>
                  </a:lnTo>
                  <a:lnTo>
                    <a:pt x="4012943" y="1435934"/>
                  </a:lnTo>
                  <a:lnTo>
                    <a:pt x="4024781" y="1435934"/>
                  </a:lnTo>
                  <a:lnTo>
                    <a:pt x="4036619" y="1435934"/>
                  </a:lnTo>
                  <a:lnTo>
                    <a:pt x="4048456" y="1435934"/>
                  </a:lnTo>
                  <a:lnTo>
                    <a:pt x="4060294" y="1435934"/>
                  </a:lnTo>
                  <a:lnTo>
                    <a:pt x="4072131" y="1435934"/>
                  </a:lnTo>
                  <a:lnTo>
                    <a:pt x="4083969" y="1435934"/>
                  </a:lnTo>
                  <a:lnTo>
                    <a:pt x="4095806" y="1435934"/>
                  </a:lnTo>
                  <a:lnTo>
                    <a:pt x="4107644" y="1435934"/>
                  </a:lnTo>
                  <a:lnTo>
                    <a:pt x="4119482" y="1435934"/>
                  </a:lnTo>
                  <a:lnTo>
                    <a:pt x="4131319" y="1435934"/>
                  </a:lnTo>
                  <a:lnTo>
                    <a:pt x="4143157" y="1435934"/>
                  </a:lnTo>
                  <a:lnTo>
                    <a:pt x="4154994" y="1435934"/>
                  </a:lnTo>
                  <a:lnTo>
                    <a:pt x="4166832" y="1435934"/>
                  </a:lnTo>
                  <a:lnTo>
                    <a:pt x="4178670" y="1435934"/>
                  </a:lnTo>
                  <a:lnTo>
                    <a:pt x="4190507" y="1435934"/>
                  </a:lnTo>
                  <a:lnTo>
                    <a:pt x="4202345" y="1435934"/>
                  </a:lnTo>
                  <a:lnTo>
                    <a:pt x="4214182" y="1435934"/>
                  </a:lnTo>
                  <a:lnTo>
                    <a:pt x="4226020" y="1435934"/>
                  </a:lnTo>
                  <a:lnTo>
                    <a:pt x="4237858" y="1435934"/>
                  </a:lnTo>
                  <a:lnTo>
                    <a:pt x="4249695" y="1435934"/>
                  </a:lnTo>
                  <a:lnTo>
                    <a:pt x="4261533" y="1435934"/>
                  </a:lnTo>
                  <a:lnTo>
                    <a:pt x="4273370" y="1435934"/>
                  </a:lnTo>
                  <a:lnTo>
                    <a:pt x="4285208" y="1435934"/>
                  </a:lnTo>
                  <a:lnTo>
                    <a:pt x="4297046" y="1435934"/>
                  </a:lnTo>
                  <a:lnTo>
                    <a:pt x="4308883" y="1435934"/>
                  </a:lnTo>
                  <a:lnTo>
                    <a:pt x="4320721" y="1435934"/>
                  </a:lnTo>
                  <a:lnTo>
                    <a:pt x="4332558" y="1435934"/>
                  </a:lnTo>
                  <a:lnTo>
                    <a:pt x="4344396" y="1435934"/>
                  </a:lnTo>
                  <a:lnTo>
                    <a:pt x="4356234" y="1435934"/>
                  </a:lnTo>
                  <a:lnTo>
                    <a:pt x="4368071" y="1435934"/>
                  </a:lnTo>
                  <a:lnTo>
                    <a:pt x="4379909" y="1435934"/>
                  </a:lnTo>
                  <a:lnTo>
                    <a:pt x="4391746" y="1435934"/>
                  </a:lnTo>
                  <a:lnTo>
                    <a:pt x="4403584" y="1435934"/>
                  </a:lnTo>
                  <a:lnTo>
                    <a:pt x="4415421" y="1435934"/>
                  </a:lnTo>
                  <a:lnTo>
                    <a:pt x="4427259" y="1435934"/>
                  </a:lnTo>
                  <a:lnTo>
                    <a:pt x="4439097" y="1435934"/>
                  </a:lnTo>
                  <a:lnTo>
                    <a:pt x="4450934" y="1435934"/>
                  </a:lnTo>
                  <a:lnTo>
                    <a:pt x="4462772" y="1435934"/>
                  </a:lnTo>
                  <a:lnTo>
                    <a:pt x="4474609" y="1435934"/>
                  </a:lnTo>
                  <a:lnTo>
                    <a:pt x="4486447" y="1435934"/>
                  </a:lnTo>
                  <a:lnTo>
                    <a:pt x="4498285" y="1435934"/>
                  </a:lnTo>
                  <a:lnTo>
                    <a:pt x="4510122" y="1435934"/>
                  </a:lnTo>
                  <a:lnTo>
                    <a:pt x="4521960" y="1435934"/>
                  </a:lnTo>
                  <a:lnTo>
                    <a:pt x="4533797" y="1435934"/>
                  </a:lnTo>
                  <a:lnTo>
                    <a:pt x="4545635" y="1435934"/>
                  </a:lnTo>
                  <a:lnTo>
                    <a:pt x="4557473" y="1435934"/>
                  </a:lnTo>
                  <a:lnTo>
                    <a:pt x="4569310" y="1435934"/>
                  </a:lnTo>
                  <a:lnTo>
                    <a:pt x="4581148" y="1435934"/>
                  </a:lnTo>
                  <a:lnTo>
                    <a:pt x="4592985" y="1435934"/>
                  </a:lnTo>
                  <a:lnTo>
                    <a:pt x="4604823" y="1435934"/>
                  </a:lnTo>
                  <a:lnTo>
                    <a:pt x="4616661" y="1435934"/>
                  </a:lnTo>
                  <a:lnTo>
                    <a:pt x="4628498" y="1435934"/>
                  </a:lnTo>
                  <a:lnTo>
                    <a:pt x="4640336" y="1435934"/>
                  </a:lnTo>
                  <a:lnTo>
                    <a:pt x="4652173" y="1435934"/>
                  </a:lnTo>
                  <a:lnTo>
                    <a:pt x="4664011" y="1435934"/>
                  </a:lnTo>
                  <a:lnTo>
                    <a:pt x="4675849" y="1435934"/>
                  </a:lnTo>
                  <a:lnTo>
                    <a:pt x="4687686" y="1435934"/>
                  </a:lnTo>
                </a:path>
              </a:pathLst>
            </a:custGeom>
            <a:ln w="40651" cap="flat">
              <a:solidFill>
                <a:srgbClr val="FF63B9">
                  <a:alpha val="100000"/>
                </a:srgbClr>
              </a:solidFill>
              <a:prstDash val="solid"/>
              <a:round/>
            </a:ln>
          </p:spPr>
          <p:txBody>
            <a:bodyPr/>
            <a:lstStyle/>
            <a:p/>
          </p:txBody>
        </p:sp>
        <p:sp>
          <p:nvSpPr>
            <p:cNvPr id="45" name="pl45"/>
            <p:cNvSpPr/>
            <p:nvPr/>
          </p:nvSpPr>
          <p:spPr>
            <a:xfrm>
              <a:off x="2482351" y="1139238"/>
              <a:ext cx="4687686" cy="1435773"/>
            </a:xfrm>
            <a:custGeom>
              <a:avLst/>
              <a:pathLst>
                <a:path w="4687686" h="1435773">
                  <a:moveTo>
                    <a:pt x="0" y="957209"/>
                  </a:moveTo>
                  <a:lnTo>
                    <a:pt x="11837" y="957237"/>
                  </a:lnTo>
                  <a:lnTo>
                    <a:pt x="23675" y="957270"/>
                  </a:lnTo>
                  <a:lnTo>
                    <a:pt x="35512" y="957309"/>
                  </a:lnTo>
                  <a:lnTo>
                    <a:pt x="47350" y="957355"/>
                  </a:lnTo>
                  <a:lnTo>
                    <a:pt x="59187" y="957408"/>
                  </a:lnTo>
                  <a:lnTo>
                    <a:pt x="71025" y="957471"/>
                  </a:lnTo>
                  <a:lnTo>
                    <a:pt x="82863" y="957546"/>
                  </a:lnTo>
                  <a:lnTo>
                    <a:pt x="94700" y="957633"/>
                  </a:lnTo>
                  <a:lnTo>
                    <a:pt x="106538" y="957735"/>
                  </a:lnTo>
                  <a:lnTo>
                    <a:pt x="118375" y="957855"/>
                  </a:lnTo>
                  <a:lnTo>
                    <a:pt x="130213" y="957997"/>
                  </a:lnTo>
                  <a:lnTo>
                    <a:pt x="142051" y="958163"/>
                  </a:lnTo>
                  <a:lnTo>
                    <a:pt x="153888" y="958357"/>
                  </a:lnTo>
                  <a:lnTo>
                    <a:pt x="165726" y="958586"/>
                  </a:lnTo>
                  <a:lnTo>
                    <a:pt x="177563" y="958855"/>
                  </a:lnTo>
                  <a:lnTo>
                    <a:pt x="189401" y="959171"/>
                  </a:lnTo>
                  <a:lnTo>
                    <a:pt x="201239" y="959541"/>
                  </a:lnTo>
                  <a:lnTo>
                    <a:pt x="213076" y="959976"/>
                  </a:lnTo>
                  <a:lnTo>
                    <a:pt x="224914" y="960485"/>
                  </a:lnTo>
                  <a:lnTo>
                    <a:pt x="236751" y="961083"/>
                  </a:lnTo>
                  <a:lnTo>
                    <a:pt x="248589" y="961784"/>
                  </a:lnTo>
                  <a:lnTo>
                    <a:pt x="260427" y="962605"/>
                  </a:lnTo>
                  <a:lnTo>
                    <a:pt x="272264" y="963566"/>
                  </a:lnTo>
                  <a:lnTo>
                    <a:pt x="284102" y="964692"/>
                  </a:lnTo>
                  <a:lnTo>
                    <a:pt x="295939" y="966007"/>
                  </a:lnTo>
                  <a:lnTo>
                    <a:pt x="307777" y="967544"/>
                  </a:lnTo>
                  <a:lnTo>
                    <a:pt x="319614" y="969338"/>
                  </a:lnTo>
                  <a:lnTo>
                    <a:pt x="331452" y="971429"/>
                  </a:lnTo>
                  <a:lnTo>
                    <a:pt x="343290" y="973863"/>
                  </a:lnTo>
                  <a:lnTo>
                    <a:pt x="355127" y="976691"/>
                  </a:lnTo>
                  <a:lnTo>
                    <a:pt x="366965" y="979972"/>
                  </a:lnTo>
                  <a:lnTo>
                    <a:pt x="378802" y="983768"/>
                  </a:lnTo>
                  <a:lnTo>
                    <a:pt x="390640" y="988151"/>
                  </a:lnTo>
                  <a:lnTo>
                    <a:pt x="402478" y="993194"/>
                  </a:lnTo>
                  <a:lnTo>
                    <a:pt x="414315" y="998979"/>
                  </a:lnTo>
                  <a:lnTo>
                    <a:pt x="426153" y="1005589"/>
                  </a:lnTo>
                  <a:lnTo>
                    <a:pt x="437990" y="1013106"/>
                  </a:lnTo>
                  <a:lnTo>
                    <a:pt x="449828" y="1021613"/>
                  </a:lnTo>
                  <a:lnTo>
                    <a:pt x="461666" y="1031184"/>
                  </a:lnTo>
                  <a:lnTo>
                    <a:pt x="473503" y="1041884"/>
                  </a:lnTo>
                  <a:lnTo>
                    <a:pt x="485341" y="1053759"/>
                  </a:lnTo>
                  <a:lnTo>
                    <a:pt x="497178" y="1066832"/>
                  </a:lnTo>
                  <a:lnTo>
                    <a:pt x="509016" y="1081099"/>
                  </a:lnTo>
                  <a:lnTo>
                    <a:pt x="520854" y="1096520"/>
                  </a:lnTo>
                  <a:lnTo>
                    <a:pt x="532691" y="1113014"/>
                  </a:lnTo>
                  <a:lnTo>
                    <a:pt x="544529" y="1130461"/>
                  </a:lnTo>
                  <a:lnTo>
                    <a:pt x="556366" y="1148702"/>
                  </a:lnTo>
                  <a:lnTo>
                    <a:pt x="568204" y="1167538"/>
                  </a:lnTo>
                  <a:lnTo>
                    <a:pt x="580042" y="1186745"/>
                  </a:lnTo>
                  <a:lnTo>
                    <a:pt x="591879" y="1206077"/>
                  </a:lnTo>
                  <a:lnTo>
                    <a:pt x="603717" y="1225283"/>
                  </a:lnTo>
                  <a:lnTo>
                    <a:pt x="615554" y="1244120"/>
                  </a:lnTo>
                  <a:lnTo>
                    <a:pt x="627392" y="1262360"/>
                  </a:lnTo>
                  <a:lnTo>
                    <a:pt x="639229" y="1279808"/>
                  </a:lnTo>
                  <a:lnTo>
                    <a:pt x="651067" y="1296302"/>
                  </a:lnTo>
                  <a:lnTo>
                    <a:pt x="662905" y="1311722"/>
                  </a:lnTo>
                  <a:lnTo>
                    <a:pt x="674742" y="1325989"/>
                  </a:lnTo>
                  <a:lnTo>
                    <a:pt x="686580" y="1339063"/>
                  </a:lnTo>
                  <a:lnTo>
                    <a:pt x="698417" y="1350938"/>
                  </a:lnTo>
                  <a:lnTo>
                    <a:pt x="710255" y="1361637"/>
                  </a:lnTo>
                  <a:lnTo>
                    <a:pt x="722093" y="1371209"/>
                  </a:lnTo>
                  <a:lnTo>
                    <a:pt x="733930" y="1379716"/>
                  </a:lnTo>
                  <a:lnTo>
                    <a:pt x="745768" y="1387233"/>
                  </a:lnTo>
                  <a:lnTo>
                    <a:pt x="757605" y="1393842"/>
                  </a:lnTo>
                  <a:lnTo>
                    <a:pt x="769443" y="1399627"/>
                  </a:lnTo>
                  <a:lnTo>
                    <a:pt x="781281" y="1404671"/>
                  </a:lnTo>
                  <a:lnTo>
                    <a:pt x="793118" y="1409053"/>
                  </a:lnTo>
                  <a:lnTo>
                    <a:pt x="804956" y="1412850"/>
                  </a:lnTo>
                  <a:lnTo>
                    <a:pt x="816793" y="1416130"/>
                  </a:lnTo>
                  <a:lnTo>
                    <a:pt x="828631" y="1418959"/>
                  </a:lnTo>
                  <a:lnTo>
                    <a:pt x="840469" y="1421393"/>
                  </a:lnTo>
                  <a:lnTo>
                    <a:pt x="852306" y="1423484"/>
                  </a:lnTo>
                  <a:lnTo>
                    <a:pt x="864144" y="1425278"/>
                  </a:lnTo>
                  <a:lnTo>
                    <a:pt x="875981" y="1426815"/>
                  </a:lnTo>
                  <a:lnTo>
                    <a:pt x="887819" y="1428130"/>
                  </a:lnTo>
                  <a:lnTo>
                    <a:pt x="899657" y="1429255"/>
                  </a:lnTo>
                  <a:lnTo>
                    <a:pt x="911494" y="1430217"/>
                  </a:lnTo>
                  <a:lnTo>
                    <a:pt x="923332" y="1431038"/>
                  </a:lnTo>
                  <a:lnTo>
                    <a:pt x="935169" y="1431738"/>
                  </a:lnTo>
                  <a:lnTo>
                    <a:pt x="947007" y="1432336"/>
                  </a:lnTo>
                  <a:lnTo>
                    <a:pt x="958844" y="1432846"/>
                  </a:lnTo>
                  <a:lnTo>
                    <a:pt x="970682" y="1433281"/>
                  </a:lnTo>
                  <a:lnTo>
                    <a:pt x="982520" y="1433651"/>
                  </a:lnTo>
                  <a:lnTo>
                    <a:pt x="994357" y="1433966"/>
                  </a:lnTo>
                  <a:lnTo>
                    <a:pt x="1006195" y="1434235"/>
                  </a:lnTo>
                  <a:lnTo>
                    <a:pt x="1018032" y="1434464"/>
                  </a:lnTo>
                  <a:lnTo>
                    <a:pt x="1029870" y="1434659"/>
                  </a:lnTo>
                  <a:lnTo>
                    <a:pt x="1041708" y="1434825"/>
                  </a:lnTo>
                  <a:lnTo>
                    <a:pt x="1053545" y="1434966"/>
                  </a:lnTo>
                  <a:lnTo>
                    <a:pt x="1065383" y="1435087"/>
                  </a:lnTo>
                  <a:lnTo>
                    <a:pt x="1077220" y="1435189"/>
                  </a:lnTo>
                  <a:lnTo>
                    <a:pt x="1089058" y="1435276"/>
                  </a:lnTo>
                  <a:lnTo>
                    <a:pt x="1100896" y="1435350"/>
                  </a:lnTo>
                  <a:lnTo>
                    <a:pt x="1112733" y="1435413"/>
                  </a:lnTo>
                  <a:lnTo>
                    <a:pt x="1124571" y="1435467"/>
                  </a:lnTo>
                  <a:lnTo>
                    <a:pt x="1136408" y="1435513"/>
                  </a:lnTo>
                  <a:lnTo>
                    <a:pt x="1148246" y="1435552"/>
                  </a:lnTo>
                  <a:lnTo>
                    <a:pt x="1160084" y="1435585"/>
                  </a:lnTo>
                  <a:lnTo>
                    <a:pt x="1171921" y="1435613"/>
                  </a:lnTo>
                  <a:lnTo>
                    <a:pt x="1171921" y="1435773"/>
                  </a:lnTo>
                  <a:lnTo>
                    <a:pt x="1183759" y="1435773"/>
                  </a:lnTo>
                  <a:lnTo>
                    <a:pt x="1195596" y="1435773"/>
                  </a:lnTo>
                  <a:lnTo>
                    <a:pt x="1207434" y="1435773"/>
                  </a:lnTo>
                  <a:lnTo>
                    <a:pt x="1219272" y="1435773"/>
                  </a:lnTo>
                  <a:lnTo>
                    <a:pt x="1231109" y="1435773"/>
                  </a:lnTo>
                  <a:lnTo>
                    <a:pt x="1242947" y="1435773"/>
                  </a:lnTo>
                  <a:lnTo>
                    <a:pt x="1254784" y="1435773"/>
                  </a:lnTo>
                  <a:lnTo>
                    <a:pt x="1266622" y="1435773"/>
                  </a:lnTo>
                  <a:lnTo>
                    <a:pt x="1278459" y="1435773"/>
                  </a:lnTo>
                  <a:lnTo>
                    <a:pt x="1290297" y="1435773"/>
                  </a:lnTo>
                  <a:lnTo>
                    <a:pt x="1302135" y="1435773"/>
                  </a:lnTo>
                  <a:lnTo>
                    <a:pt x="1313972" y="1435773"/>
                  </a:lnTo>
                  <a:lnTo>
                    <a:pt x="1325810" y="1435773"/>
                  </a:lnTo>
                  <a:lnTo>
                    <a:pt x="1337647" y="1435773"/>
                  </a:lnTo>
                  <a:lnTo>
                    <a:pt x="1349485" y="1435773"/>
                  </a:lnTo>
                  <a:lnTo>
                    <a:pt x="1361323" y="1435773"/>
                  </a:lnTo>
                  <a:lnTo>
                    <a:pt x="1373160" y="1435773"/>
                  </a:lnTo>
                  <a:lnTo>
                    <a:pt x="1384998" y="1435773"/>
                  </a:lnTo>
                  <a:lnTo>
                    <a:pt x="1396835" y="1435773"/>
                  </a:lnTo>
                  <a:lnTo>
                    <a:pt x="1408673" y="1435773"/>
                  </a:lnTo>
                  <a:lnTo>
                    <a:pt x="1420511" y="1435773"/>
                  </a:lnTo>
                  <a:lnTo>
                    <a:pt x="1432348" y="1435773"/>
                  </a:lnTo>
                  <a:lnTo>
                    <a:pt x="1444186" y="1435773"/>
                  </a:lnTo>
                  <a:lnTo>
                    <a:pt x="1456023" y="1435773"/>
                  </a:lnTo>
                  <a:lnTo>
                    <a:pt x="1467861" y="1435773"/>
                  </a:lnTo>
                  <a:lnTo>
                    <a:pt x="1479699" y="1435773"/>
                  </a:lnTo>
                  <a:lnTo>
                    <a:pt x="1491536" y="1435773"/>
                  </a:lnTo>
                  <a:lnTo>
                    <a:pt x="1503374" y="1435773"/>
                  </a:lnTo>
                  <a:lnTo>
                    <a:pt x="1515211" y="1435773"/>
                  </a:lnTo>
                  <a:lnTo>
                    <a:pt x="1527049" y="1435773"/>
                  </a:lnTo>
                  <a:lnTo>
                    <a:pt x="1538887" y="1435773"/>
                  </a:lnTo>
                  <a:lnTo>
                    <a:pt x="1550724" y="1435773"/>
                  </a:lnTo>
                  <a:lnTo>
                    <a:pt x="1562562" y="1435773"/>
                  </a:lnTo>
                  <a:lnTo>
                    <a:pt x="1574399" y="1435773"/>
                  </a:lnTo>
                  <a:lnTo>
                    <a:pt x="1586237" y="1435773"/>
                  </a:lnTo>
                  <a:lnTo>
                    <a:pt x="1598074" y="1435773"/>
                  </a:lnTo>
                  <a:lnTo>
                    <a:pt x="1609912" y="1435773"/>
                  </a:lnTo>
                  <a:lnTo>
                    <a:pt x="1621750" y="1435773"/>
                  </a:lnTo>
                  <a:lnTo>
                    <a:pt x="1633587" y="1435773"/>
                  </a:lnTo>
                  <a:lnTo>
                    <a:pt x="1645425" y="1435773"/>
                  </a:lnTo>
                  <a:lnTo>
                    <a:pt x="1657262" y="1435773"/>
                  </a:lnTo>
                  <a:lnTo>
                    <a:pt x="1669100" y="1435773"/>
                  </a:lnTo>
                  <a:lnTo>
                    <a:pt x="1680938" y="1435773"/>
                  </a:lnTo>
                  <a:lnTo>
                    <a:pt x="1692775" y="1435773"/>
                  </a:lnTo>
                  <a:lnTo>
                    <a:pt x="1704613" y="1435773"/>
                  </a:lnTo>
                  <a:lnTo>
                    <a:pt x="1716450" y="1435773"/>
                  </a:lnTo>
                  <a:lnTo>
                    <a:pt x="1728288" y="1435773"/>
                  </a:lnTo>
                  <a:lnTo>
                    <a:pt x="1740126" y="1435773"/>
                  </a:lnTo>
                  <a:lnTo>
                    <a:pt x="1751963" y="1435773"/>
                  </a:lnTo>
                  <a:lnTo>
                    <a:pt x="1763801" y="1435773"/>
                  </a:lnTo>
                  <a:lnTo>
                    <a:pt x="1775638" y="1435773"/>
                  </a:lnTo>
                  <a:lnTo>
                    <a:pt x="1787476" y="1435773"/>
                  </a:lnTo>
                  <a:lnTo>
                    <a:pt x="1799314" y="1435773"/>
                  </a:lnTo>
                  <a:lnTo>
                    <a:pt x="1811151" y="1435773"/>
                  </a:lnTo>
                  <a:lnTo>
                    <a:pt x="1822989" y="1435773"/>
                  </a:lnTo>
                  <a:lnTo>
                    <a:pt x="1834826" y="1435773"/>
                  </a:lnTo>
                  <a:lnTo>
                    <a:pt x="1846664" y="1435773"/>
                  </a:lnTo>
                  <a:lnTo>
                    <a:pt x="1858502" y="1435773"/>
                  </a:lnTo>
                  <a:lnTo>
                    <a:pt x="1870339" y="1435773"/>
                  </a:lnTo>
                  <a:lnTo>
                    <a:pt x="1882177" y="1435773"/>
                  </a:lnTo>
                  <a:lnTo>
                    <a:pt x="1894014" y="1435773"/>
                  </a:lnTo>
                  <a:lnTo>
                    <a:pt x="1905852" y="1435773"/>
                  </a:lnTo>
                  <a:lnTo>
                    <a:pt x="1917689" y="1435773"/>
                  </a:lnTo>
                  <a:lnTo>
                    <a:pt x="1929527" y="1435773"/>
                  </a:lnTo>
                  <a:lnTo>
                    <a:pt x="1941365" y="1435773"/>
                  </a:lnTo>
                  <a:lnTo>
                    <a:pt x="1953202" y="1435773"/>
                  </a:lnTo>
                  <a:lnTo>
                    <a:pt x="1965040" y="1435773"/>
                  </a:lnTo>
                  <a:lnTo>
                    <a:pt x="1976877" y="1435773"/>
                  </a:lnTo>
                  <a:lnTo>
                    <a:pt x="1988715" y="1435773"/>
                  </a:lnTo>
                  <a:lnTo>
                    <a:pt x="2000553" y="1435773"/>
                  </a:lnTo>
                  <a:lnTo>
                    <a:pt x="2012390" y="1435773"/>
                  </a:lnTo>
                  <a:lnTo>
                    <a:pt x="2024228" y="1435773"/>
                  </a:lnTo>
                  <a:lnTo>
                    <a:pt x="2036065" y="1435773"/>
                  </a:lnTo>
                  <a:lnTo>
                    <a:pt x="2047903" y="1435773"/>
                  </a:lnTo>
                  <a:lnTo>
                    <a:pt x="2059741" y="1435773"/>
                  </a:lnTo>
                  <a:lnTo>
                    <a:pt x="2071578" y="1435773"/>
                  </a:lnTo>
                  <a:lnTo>
                    <a:pt x="2083416" y="1435773"/>
                  </a:lnTo>
                  <a:lnTo>
                    <a:pt x="2095253" y="1435773"/>
                  </a:lnTo>
                  <a:lnTo>
                    <a:pt x="2107091" y="1435773"/>
                  </a:lnTo>
                  <a:lnTo>
                    <a:pt x="2118929" y="1435773"/>
                  </a:lnTo>
                  <a:lnTo>
                    <a:pt x="2130766" y="1435773"/>
                  </a:lnTo>
                  <a:lnTo>
                    <a:pt x="2142604" y="1435773"/>
                  </a:lnTo>
                  <a:lnTo>
                    <a:pt x="2154441" y="1435773"/>
                  </a:lnTo>
                  <a:lnTo>
                    <a:pt x="2166279" y="1435773"/>
                  </a:lnTo>
                  <a:lnTo>
                    <a:pt x="2178117" y="1435773"/>
                  </a:lnTo>
                  <a:lnTo>
                    <a:pt x="2189954" y="1435773"/>
                  </a:lnTo>
                  <a:lnTo>
                    <a:pt x="2201792" y="1435773"/>
                  </a:lnTo>
                  <a:lnTo>
                    <a:pt x="2213629" y="1435773"/>
                  </a:lnTo>
                  <a:lnTo>
                    <a:pt x="2225467" y="1435773"/>
                  </a:lnTo>
                  <a:lnTo>
                    <a:pt x="2237304" y="1435773"/>
                  </a:lnTo>
                  <a:lnTo>
                    <a:pt x="2249142" y="1435773"/>
                  </a:lnTo>
                  <a:lnTo>
                    <a:pt x="2260980" y="1435773"/>
                  </a:lnTo>
                  <a:lnTo>
                    <a:pt x="2272817" y="1435773"/>
                  </a:lnTo>
                  <a:lnTo>
                    <a:pt x="2284655" y="1435773"/>
                  </a:lnTo>
                  <a:lnTo>
                    <a:pt x="2296492" y="1435773"/>
                  </a:lnTo>
                  <a:lnTo>
                    <a:pt x="2308330" y="1435773"/>
                  </a:lnTo>
                  <a:lnTo>
                    <a:pt x="2320168" y="1435773"/>
                  </a:lnTo>
                  <a:lnTo>
                    <a:pt x="2332005" y="1435773"/>
                  </a:lnTo>
                  <a:lnTo>
                    <a:pt x="2343843" y="1435773"/>
                  </a:lnTo>
                  <a:lnTo>
                    <a:pt x="2343843" y="1435292"/>
                  </a:lnTo>
                  <a:lnTo>
                    <a:pt x="2355680" y="1435207"/>
                  </a:lnTo>
                  <a:lnTo>
                    <a:pt x="2367518" y="1435108"/>
                  </a:lnTo>
                  <a:lnTo>
                    <a:pt x="2379356" y="1434991"/>
                  </a:lnTo>
                  <a:lnTo>
                    <a:pt x="2391193" y="1434854"/>
                  </a:lnTo>
                  <a:lnTo>
                    <a:pt x="2403031" y="1434693"/>
                  </a:lnTo>
                  <a:lnTo>
                    <a:pt x="2414868" y="1434504"/>
                  </a:lnTo>
                  <a:lnTo>
                    <a:pt x="2426706" y="1434282"/>
                  </a:lnTo>
                  <a:lnTo>
                    <a:pt x="2438544" y="1434020"/>
                  </a:lnTo>
                  <a:lnTo>
                    <a:pt x="2450381" y="1433713"/>
                  </a:lnTo>
                  <a:lnTo>
                    <a:pt x="2462219" y="1433352"/>
                  </a:lnTo>
                  <a:lnTo>
                    <a:pt x="2474056" y="1432928"/>
                  </a:lnTo>
                  <a:lnTo>
                    <a:pt x="2485894" y="1432431"/>
                  </a:lnTo>
                  <a:lnTo>
                    <a:pt x="2497732" y="1431846"/>
                  </a:lnTo>
                  <a:lnTo>
                    <a:pt x="2509569" y="1431159"/>
                  </a:lnTo>
                  <a:lnTo>
                    <a:pt x="2521407" y="1430353"/>
                  </a:lnTo>
                  <a:lnTo>
                    <a:pt x="2533244" y="1429406"/>
                  </a:lnTo>
                  <a:lnTo>
                    <a:pt x="2545082" y="1428295"/>
                  </a:lnTo>
                  <a:lnTo>
                    <a:pt x="2556919" y="1426991"/>
                  </a:lnTo>
                  <a:lnTo>
                    <a:pt x="2568757" y="1425462"/>
                  </a:lnTo>
                  <a:lnTo>
                    <a:pt x="2580595" y="1423669"/>
                  </a:lnTo>
                  <a:lnTo>
                    <a:pt x="2592432" y="1421566"/>
                  </a:lnTo>
                  <a:lnTo>
                    <a:pt x="2604270" y="1419103"/>
                  </a:lnTo>
                  <a:lnTo>
                    <a:pt x="2616107" y="1416219"/>
                  </a:lnTo>
                  <a:lnTo>
                    <a:pt x="2627945" y="1412844"/>
                  </a:lnTo>
                  <a:lnTo>
                    <a:pt x="2639783" y="1408897"/>
                  </a:lnTo>
                  <a:lnTo>
                    <a:pt x="2651620" y="1404286"/>
                  </a:lnTo>
                  <a:lnTo>
                    <a:pt x="2663458" y="1398904"/>
                  </a:lnTo>
                  <a:lnTo>
                    <a:pt x="2675295" y="1392632"/>
                  </a:lnTo>
                  <a:lnTo>
                    <a:pt x="2687133" y="1385330"/>
                  </a:lnTo>
                  <a:lnTo>
                    <a:pt x="2698971" y="1376845"/>
                  </a:lnTo>
                  <a:lnTo>
                    <a:pt x="2710808" y="1367003"/>
                  </a:lnTo>
                  <a:lnTo>
                    <a:pt x="2722646" y="1355613"/>
                  </a:lnTo>
                  <a:lnTo>
                    <a:pt x="2734483" y="1342466"/>
                  </a:lnTo>
                  <a:lnTo>
                    <a:pt x="2746321" y="1327335"/>
                  </a:lnTo>
                  <a:lnTo>
                    <a:pt x="2758159" y="1309980"/>
                  </a:lnTo>
                  <a:lnTo>
                    <a:pt x="2769996" y="1290152"/>
                  </a:lnTo>
                  <a:lnTo>
                    <a:pt x="2781834" y="1267600"/>
                  </a:lnTo>
                  <a:lnTo>
                    <a:pt x="2793671" y="1242079"/>
                  </a:lnTo>
                  <a:lnTo>
                    <a:pt x="2805509" y="1213365"/>
                  </a:lnTo>
                  <a:lnTo>
                    <a:pt x="2817347" y="1181266"/>
                  </a:lnTo>
                  <a:lnTo>
                    <a:pt x="2829184" y="1145642"/>
                  </a:lnTo>
                  <a:lnTo>
                    <a:pt x="2841022" y="1106421"/>
                  </a:lnTo>
                  <a:lnTo>
                    <a:pt x="2852859" y="1063620"/>
                  </a:lnTo>
                  <a:lnTo>
                    <a:pt x="2864697" y="1017359"/>
                  </a:lnTo>
                  <a:lnTo>
                    <a:pt x="2876534" y="967877"/>
                  </a:lnTo>
                  <a:lnTo>
                    <a:pt x="2888372" y="915534"/>
                  </a:lnTo>
                  <a:lnTo>
                    <a:pt x="2900210" y="860812"/>
                  </a:lnTo>
                  <a:lnTo>
                    <a:pt x="2912047" y="804303"/>
                  </a:lnTo>
                  <a:lnTo>
                    <a:pt x="2923885" y="746684"/>
                  </a:lnTo>
                  <a:lnTo>
                    <a:pt x="2935722" y="688688"/>
                  </a:lnTo>
                  <a:lnTo>
                    <a:pt x="2947560" y="631069"/>
                  </a:lnTo>
                  <a:lnTo>
                    <a:pt x="2959398" y="574559"/>
                  </a:lnTo>
                  <a:lnTo>
                    <a:pt x="2971235" y="519838"/>
                  </a:lnTo>
                  <a:lnTo>
                    <a:pt x="2983073" y="467495"/>
                  </a:lnTo>
                  <a:lnTo>
                    <a:pt x="2994910" y="418012"/>
                  </a:lnTo>
                  <a:lnTo>
                    <a:pt x="3006748" y="371752"/>
                  </a:lnTo>
                  <a:lnTo>
                    <a:pt x="3018586" y="328950"/>
                  </a:lnTo>
                  <a:lnTo>
                    <a:pt x="3030423" y="289730"/>
                  </a:lnTo>
                  <a:lnTo>
                    <a:pt x="3042261" y="254105"/>
                  </a:lnTo>
                  <a:lnTo>
                    <a:pt x="3054098" y="222006"/>
                  </a:lnTo>
                  <a:lnTo>
                    <a:pt x="3065936" y="193292"/>
                  </a:lnTo>
                  <a:lnTo>
                    <a:pt x="3077774" y="167772"/>
                  </a:lnTo>
                  <a:lnTo>
                    <a:pt x="3089611" y="145219"/>
                  </a:lnTo>
                  <a:lnTo>
                    <a:pt x="3101449" y="125391"/>
                  </a:lnTo>
                  <a:lnTo>
                    <a:pt x="3113286" y="108036"/>
                  </a:lnTo>
                  <a:lnTo>
                    <a:pt x="3125124" y="92905"/>
                  </a:lnTo>
                  <a:lnTo>
                    <a:pt x="3136962" y="79758"/>
                  </a:lnTo>
                  <a:lnTo>
                    <a:pt x="3148799" y="68368"/>
                  </a:lnTo>
                  <a:lnTo>
                    <a:pt x="3160637" y="58527"/>
                  </a:lnTo>
                  <a:lnTo>
                    <a:pt x="3172474" y="50042"/>
                  </a:lnTo>
                  <a:lnTo>
                    <a:pt x="3184312" y="42740"/>
                  </a:lnTo>
                  <a:lnTo>
                    <a:pt x="3196149" y="36467"/>
                  </a:lnTo>
                  <a:lnTo>
                    <a:pt x="3207987" y="31086"/>
                  </a:lnTo>
                  <a:lnTo>
                    <a:pt x="3219825" y="26475"/>
                  </a:lnTo>
                  <a:lnTo>
                    <a:pt x="3231662" y="22528"/>
                  </a:lnTo>
                  <a:lnTo>
                    <a:pt x="3243500" y="19153"/>
                  </a:lnTo>
                  <a:lnTo>
                    <a:pt x="3255337" y="16268"/>
                  </a:lnTo>
                  <a:lnTo>
                    <a:pt x="3267175" y="13805"/>
                  </a:lnTo>
                  <a:lnTo>
                    <a:pt x="3279013" y="11703"/>
                  </a:lnTo>
                  <a:lnTo>
                    <a:pt x="3290850" y="9909"/>
                  </a:lnTo>
                  <a:lnTo>
                    <a:pt x="3302688" y="8380"/>
                  </a:lnTo>
                  <a:lnTo>
                    <a:pt x="3314525" y="7076"/>
                  </a:lnTo>
                  <a:lnTo>
                    <a:pt x="3326363" y="5965"/>
                  </a:lnTo>
                  <a:lnTo>
                    <a:pt x="3338201" y="5019"/>
                  </a:lnTo>
                  <a:lnTo>
                    <a:pt x="3350038" y="4212"/>
                  </a:lnTo>
                  <a:lnTo>
                    <a:pt x="3361876" y="3526"/>
                  </a:lnTo>
                  <a:lnTo>
                    <a:pt x="3373713" y="2941"/>
                  </a:lnTo>
                  <a:lnTo>
                    <a:pt x="3385551" y="2443"/>
                  </a:lnTo>
                  <a:lnTo>
                    <a:pt x="3397389" y="2019"/>
                  </a:lnTo>
                  <a:lnTo>
                    <a:pt x="3409226" y="1658"/>
                  </a:lnTo>
                  <a:lnTo>
                    <a:pt x="3421064" y="1351"/>
                  </a:lnTo>
                  <a:lnTo>
                    <a:pt x="3432901" y="1090"/>
                  </a:lnTo>
                  <a:lnTo>
                    <a:pt x="3444739" y="868"/>
                  </a:lnTo>
                  <a:lnTo>
                    <a:pt x="3456576" y="678"/>
                  </a:lnTo>
                  <a:lnTo>
                    <a:pt x="3468414" y="517"/>
                  </a:lnTo>
                  <a:lnTo>
                    <a:pt x="3480252" y="380"/>
                  </a:lnTo>
                  <a:lnTo>
                    <a:pt x="3492089" y="263"/>
                  </a:lnTo>
                  <a:lnTo>
                    <a:pt x="3503927" y="164"/>
                  </a:lnTo>
                  <a:lnTo>
                    <a:pt x="3515764" y="80"/>
                  </a:lnTo>
                  <a:lnTo>
                    <a:pt x="3515764" y="0"/>
                  </a:lnTo>
                  <a:lnTo>
                    <a:pt x="3527602" y="70"/>
                  </a:lnTo>
                  <a:lnTo>
                    <a:pt x="3539440" y="153"/>
                  </a:lnTo>
                  <a:lnTo>
                    <a:pt x="3551277" y="250"/>
                  </a:lnTo>
                  <a:lnTo>
                    <a:pt x="3563115" y="364"/>
                  </a:lnTo>
                  <a:lnTo>
                    <a:pt x="3574952" y="498"/>
                  </a:lnTo>
                  <a:lnTo>
                    <a:pt x="3586790" y="656"/>
                  </a:lnTo>
                  <a:lnTo>
                    <a:pt x="3598628" y="841"/>
                  </a:lnTo>
                  <a:lnTo>
                    <a:pt x="3610465" y="1059"/>
                  </a:lnTo>
                  <a:lnTo>
                    <a:pt x="3622303" y="1315"/>
                  </a:lnTo>
                  <a:lnTo>
                    <a:pt x="3634140" y="1616"/>
                  </a:lnTo>
                  <a:lnTo>
                    <a:pt x="3645978" y="1969"/>
                  </a:lnTo>
                  <a:lnTo>
                    <a:pt x="3657816" y="2384"/>
                  </a:lnTo>
                  <a:lnTo>
                    <a:pt x="3669653" y="2871"/>
                  </a:lnTo>
                  <a:lnTo>
                    <a:pt x="3681491" y="3443"/>
                  </a:lnTo>
                  <a:lnTo>
                    <a:pt x="3693328" y="4115"/>
                  </a:lnTo>
                  <a:lnTo>
                    <a:pt x="3705166" y="4904"/>
                  </a:lnTo>
                  <a:lnTo>
                    <a:pt x="3717004" y="5830"/>
                  </a:lnTo>
                  <a:lnTo>
                    <a:pt x="3728841" y="6916"/>
                  </a:lnTo>
                  <a:lnTo>
                    <a:pt x="3740679" y="8191"/>
                  </a:lnTo>
                  <a:lnTo>
                    <a:pt x="3752516" y="9685"/>
                  </a:lnTo>
                  <a:lnTo>
                    <a:pt x="3764354" y="11437"/>
                  </a:lnTo>
                  <a:lnTo>
                    <a:pt x="3776191" y="13490"/>
                  </a:lnTo>
                  <a:lnTo>
                    <a:pt x="3788029" y="15893"/>
                  </a:lnTo>
                  <a:lnTo>
                    <a:pt x="3799867" y="18706"/>
                  </a:lnTo>
                  <a:lnTo>
                    <a:pt x="3811704" y="21995"/>
                  </a:lnTo>
                  <a:lnTo>
                    <a:pt x="3823542" y="25838"/>
                  </a:lnTo>
                  <a:lnTo>
                    <a:pt x="3835379" y="30322"/>
                  </a:lnTo>
                  <a:lnTo>
                    <a:pt x="3847217" y="35550"/>
                  </a:lnTo>
                  <a:lnTo>
                    <a:pt x="3859055" y="41634"/>
                  </a:lnTo>
                  <a:lnTo>
                    <a:pt x="3870892" y="48705"/>
                  </a:lnTo>
                  <a:lnTo>
                    <a:pt x="3882730" y="56907"/>
                  </a:lnTo>
                  <a:lnTo>
                    <a:pt x="3894567" y="66398"/>
                  </a:lnTo>
                  <a:lnTo>
                    <a:pt x="3906405" y="77354"/>
                  </a:lnTo>
                  <a:lnTo>
                    <a:pt x="3918243" y="89963"/>
                  </a:lnTo>
                  <a:lnTo>
                    <a:pt x="3930080" y="104426"/>
                  </a:lnTo>
                  <a:lnTo>
                    <a:pt x="3941918" y="120949"/>
                  </a:lnTo>
                  <a:lnTo>
                    <a:pt x="3953755" y="139743"/>
                  </a:lnTo>
                  <a:lnTo>
                    <a:pt x="3965593" y="161010"/>
                  </a:lnTo>
                  <a:lnTo>
                    <a:pt x="3977431" y="184938"/>
                  </a:lnTo>
                  <a:lnTo>
                    <a:pt x="3989268" y="211687"/>
                  </a:lnTo>
                  <a:lnTo>
                    <a:pt x="4001106" y="241374"/>
                  </a:lnTo>
                  <a:lnTo>
                    <a:pt x="4012943" y="274058"/>
                  </a:lnTo>
                  <a:lnTo>
                    <a:pt x="4024781" y="309726"/>
                  </a:lnTo>
                  <a:lnTo>
                    <a:pt x="4036619" y="348277"/>
                  </a:lnTo>
                  <a:lnTo>
                    <a:pt x="4048456" y="389512"/>
                  </a:lnTo>
                  <a:lnTo>
                    <a:pt x="4060294" y="433131"/>
                  </a:lnTo>
                  <a:lnTo>
                    <a:pt x="4072131" y="478732"/>
                  </a:lnTo>
                  <a:lnTo>
                    <a:pt x="4083969" y="525824"/>
                  </a:lnTo>
                  <a:lnTo>
                    <a:pt x="4095806" y="573840"/>
                  </a:lnTo>
                  <a:lnTo>
                    <a:pt x="4107644" y="622169"/>
                  </a:lnTo>
                  <a:lnTo>
                    <a:pt x="4119482" y="670185"/>
                  </a:lnTo>
                  <a:lnTo>
                    <a:pt x="4131319" y="717276"/>
                  </a:lnTo>
                  <a:lnTo>
                    <a:pt x="4143157" y="762878"/>
                  </a:lnTo>
                  <a:lnTo>
                    <a:pt x="4154994" y="806497"/>
                  </a:lnTo>
                  <a:lnTo>
                    <a:pt x="4166832" y="847732"/>
                  </a:lnTo>
                  <a:lnTo>
                    <a:pt x="4178670" y="886283"/>
                  </a:lnTo>
                  <a:lnTo>
                    <a:pt x="4190507" y="921951"/>
                  </a:lnTo>
                  <a:lnTo>
                    <a:pt x="4202345" y="954635"/>
                  </a:lnTo>
                  <a:lnTo>
                    <a:pt x="4214182" y="984322"/>
                  </a:lnTo>
                  <a:lnTo>
                    <a:pt x="4226020" y="1011071"/>
                  </a:lnTo>
                  <a:lnTo>
                    <a:pt x="4237858" y="1034999"/>
                  </a:lnTo>
                  <a:lnTo>
                    <a:pt x="4249695" y="1056266"/>
                  </a:lnTo>
                  <a:lnTo>
                    <a:pt x="4261533" y="1075060"/>
                  </a:lnTo>
                  <a:lnTo>
                    <a:pt x="4273370" y="1091583"/>
                  </a:lnTo>
                  <a:lnTo>
                    <a:pt x="4285208" y="1106046"/>
                  </a:lnTo>
                  <a:lnTo>
                    <a:pt x="4297046" y="1118655"/>
                  </a:lnTo>
                  <a:lnTo>
                    <a:pt x="4308883" y="1129611"/>
                  </a:lnTo>
                  <a:lnTo>
                    <a:pt x="4320721" y="1139102"/>
                  </a:lnTo>
                  <a:lnTo>
                    <a:pt x="4332558" y="1147304"/>
                  </a:lnTo>
                  <a:lnTo>
                    <a:pt x="4344396" y="1154375"/>
                  </a:lnTo>
                  <a:lnTo>
                    <a:pt x="4356234" y="1160459"/>
                  </a:lnTo>
                  <a:lnTo>
                    <a:pt x="4368071" y="1165687"/>
                  </a:lnTo>
                  <a:lnTo>
                    <a:pt x="4379909" y="1170171"/>
                  </a:lnTo>
                  <a:lnTo>
                    <a:pt x="4391746" y="1174014"/>
                  </a:lnTo>
                  <a:lnTo>
                    <a:pt x="4403584" y="1177303"/>
                  </a:lnTo>
                  <a:lnTo>
                    <a:pt x="4415421" y="1180115"/>
                  </a:lnTo>
                  <a:lnTo>
                    <a:pt x="4427259" y="1182519"/>
                  </a:lnTo>
                  <a:lnTo>
                    <a:pt x="4439097" y="1184572"/>
                  </a:lnTo>
                  <a:lnTo>
                    <a:pt x="4450934" y="1186324"/>
                  </a:lnTo>
                  <a:lnTo>
                    <a:pt x="4462772" y="1187818"/>
                  </a:lnTo>
                  <a:lnTo>
                    <a:pt x="4474609" y="1189093"/>
                  </a:lnTo>
                  <a:lnTo>
                    <a:pt x="4486447" y="1190179"/>
                  </a:lnTo>
                  <a:lnTo>
                    <a:pt x="4498285" y="1191105"/>
                  </a:lnTo>
                  <a:lnTo>
                    <a:pt x="4510122" y="1191894"/>
                  </a:lnTo>
                  <a:lnTo>
                    <a:pt x="4521960" y="1192566"/>
                  </a:lnTo>
                  <a:lnTo>
                    <a:pt x="4533797" y="1193138"/>
                  </a:lnTo>
                  <a:lnTo>
                    <a:pt x="4545635" y="1193625"/>
                  </a:lnTo>
                  <a:lnTo>
                    <a:pt x="4557473" y="1194040"/>
                  </a:lnTo>
                  <a:lnTo>
                    <a:pt x="4569310" y="1194393"/>
                  </a:lnTo>
                  <a:lnTo>
                    <a:pt x="4581148" y="1194694"/>
                  </a:lnTo>
                  <a:lnTo>
                    <a:pt x="4592985" y="1194950"/>
                  </a:lnTo>
                  <a:lnTo>
                    <a:pt x="4604823" y="1195168"/>
                  </a:lnTo>
                  <a:lnTo>
                    <a:pt x="4616661" y="1195353"/>
                  </a:lnTo>
                  <a:lnTo>
                    <a:pt x="4628498" y="1195511"/>
                  </a:lnTo>
                  <a:lnTo>
                    <a:pt x="4640336" y="1195645"/>
                  </a:lnTo>
                  <a:lnTo>
                    <a:pt x="4652173" y="1195759"/>
                  </a:lnTo>
                  <a:lnTo>
                    <a:pt x="4664011" y="1195856"/>
                  </a:lnTo>
                  <a:lnTo>
                    <a:pt x="4675849" y="1195939"/>
                  </a:lnTo>
                  <a:lnTo>
                    <a:pt x="4687686" y="1196009"/>
                  </a:lnTo>
                </a:path>
              </a:pathLst>
            </a:custGeom>
            <a:ln w="40651" cap="flat">
              <a:solidFill>
                <a:srgbClr val="FF6B96">
                  <a:alpha val="100000"/>
                </a:srgbClr>
              </a:solidFill>
              <a:prstDash val="solid"/>
              <a:round/>
            </a:ln>
          </p:spPr>
          <p:txBody>
            <a:bodyPr/>
            <a:lstStyle/>
            <a:p/>
          </p:txBody>
        </p:sp>
        <p:sp>
          <p:nvSpPr>
            <p:cNvPr id="46" name="pt46"/>
            <p:cNvSpPr/>
            <p:nvPr/>
          </p:nvSpPr>
          <p:spPr>
            <a:xfrm>
              <a:off x="4767492" y="840771"/>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p:txBody>
        </p:sp>
        <p:sp>
          <p:nvSpPr>
            <p:cNvPr id="47" name="pt47"/>
            <p:cNvSpPr/>
            <p:nvPr/>
          </p:nvSpPr>
          <p:spPr>
            <a:xfrm>
              <a:off x="7111335" y="840771"/>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p:txBody>
        </p:sp>
        <p:sp>
          <p:nvSpPr>
            <p:cNvPr id="48" name="pt48"/>
            <p:cNvSpPr/>
            <p:nvPr/>
          </p:nvSpPr>
          <p:spPr>
            <a:xfrm>
              <a:off x="5939414" y="840771"/>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p:txBody>
        </p:sp>
        <p:sp>
          <p:nvSpPr>
            <p:cNvPr id="49" name="pt49"/>
            <p:cNvSpPr/>
            <p:nvPr/>
          </p:nvSpPr>
          <p:spPr>
            <a:xfrm>
              <a:off x="2423649" y="840771"/>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p:txBody>
        </p:sp>
        <p:sp>
          <p:nvSpPr>
            <p:cNvPr id="50" name="pt50"/>
            <p:cNvSpPr/>
            <p:nvPr/>
          </p:nvSpPr>
          <p:spPr>
            <a:xfrm>
              <a:off x="3595570" y="840771"/>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p:txBody>
        </p:sp>
        <p:sp>
          <p:nvSpPr>
            <p:cNvPr id="51" name="pt51"/>
            <p:cNvSpPr/>
            <p:nvPr/>
          </p:nvSpPr>
          <p:spPr>
            <a:xfrm>
              <a:off x="5939414" y="1080134"/>
              <a:ext cx="117405" cy="117405"/>
            </a:xfrm>
            <a:prstGeom prst="ellipse">
              <a:avLst/>
            </a:prstGeom>
            <a:solidFill>
              <a:srgbClr val="FF6B96">
                <a:alpha val="100000"/>
              </a:srgbClr>
            </a:solidFill>
            <a:ln w="9000" cap="rnd">
              <a:solidFill>
                <a:srgbClr val="FF6B96">
                  <a:alpha val="100000"/>
                </a:srgbClr>
              </a:solidFill>
              <a:prstDash val="solid"/>
              <a:round/>
            </a:ln>
          </p:spPr>
          <p:txBody>
            <a:bodyPr/>
            <a:lstStyle/>
            <a:p/>
          </p:txBody>
        </p:sp>
        <p:sp>
          <p:nvSpPr>
            <p:cNvPr id="52" name="pt52"/>
            <p:cNvSpPr/>
            <p:nvPr/>
          </p:nvSpPr>
          <p:spPr>
            <a:xfrm>
              <a:off x="7111335" y="1080134"/>
              <a:ext cx="117405" cy="117405"/>
            </a:xfrm>
            <a:prstGeom prst="ellipse">
              <a:avLst/>
            </a:prstGeom>
            <a:solidFill>
              <a:srgbClr val="EC69EF">
                <a:alpha val="100000"/>
              </a:srgbClr>
            </a:solidFill>
            <a:ln w="9000" cap="rnd">
              <a:solidFill>
                <a:srgbClr val="EC69EF">
                  <a:alpha val="100000"/>
                </a:srgbClr>
              </a:solidFill>
              <a:prstDash val="solid"/>
              <a:round/>
            </a:ln>
          </p:spPr>
          <p:txBody>
            <a:bodyPr/>
            <a:lstStyle/>
            <a:p/>
          </p:txBody>
        </p:sp>
        <p:sp>
          <p:nvSpPr>
            <p:cNvPr id="53" name="pt53"/>
            <p:cNvSpPr/>
            <p:nvPr/>
          </p:nvSpPr>
          <p:spPr>
            <a:xfrm>
              <a:off x="2423649" y="1080134"/>
              <a:ext cx="117405" cy="117405"/>
            </a:xfrm>
            <a:prstGeom prst="ellipse">
              <a:avLst/>
            </a:prstGeom>
            <a:solidFill>
              <a:srgbClr val="EC69EF">
                <a:alpha val="100000"/>
              </a:srgbClr>
            </a:solidFill>
            <a:ln w="9000" cap="rnd">
              <a:solidFill>
                <a:srgbClr val="EC69EF">
                  <a:alpha val="100000"/>
                </a:srgbClr>
              </a:solidFill>
              <a:prstDash val="solid"/>
              <a:round/>
            </a:ln>
          </p:spPr>
          <p:txBody>
            <a:bodyPr/>
            <a:lstStyle/>
            <a:p/>
          </p:txBody>
        </p:sp>
        <p:sp>
          <p:nvSpPr>
            <p:cNvPr id="54" name="pt54"/>
            <p:cNvSpPr/>
            <p:nvPr/>
          </p:nvSpPr>
          <p:spPr>
            <a:xfrm>
              <a:off x="3595570" y="1080134"/>
              <a:ext cx="117405" cy="117405"/>
            </a:xfrm>
            <a:prstGeom prst="ellipse">
              <a:avLst/>
            </a:prstGeom>
            <a:solidFill>
              <a:srgbClr val="FF63B9">
                <a:alpha val="100000"/>
              </a:srgbClr>
            </a:solidFill>
            <a:ln w="9000" cap="rnd">
              <a:solidFill>
                <a:srgbClr val="FF63B9">
                  <a:alpha val="100000"/>
                </a:srgbClr>
              </a:solidFill>
              <a:prstDash val="solid"/>
              <a:round/>
            </a:ln>
          </p:spPr>
          <p:txBody>
            <a:bodyPr/>
            <a:lstStyle/>
            <a:p/>
          </p:txBody>
        </p:sp>
        <p:sp>
          <p:nvSpPr>
            <p:cNvPr id="55" name="pt55"/>
            <p:cNvSpPr/>
            <p:nvPr/>
          </p:nvSpPr>
          <p:spPr>
            <a:xfrm>
              <a:off x="2423649" y="1319496"/>
              <a:ext cx="117405" cy="117405"/>
            </a:xfrm>
            <a:prstGeom prst="ellipse">
              <a:avLst/>
            </a:prstGeom>
            <a:solidFill>
              <a:srgbClr val="DA8F00">
                <a:alpha val="100000"/>
              </a:srgbClr>
            </a:solidFill>
            <a:ln w="9000" cap="rnd">
              <a:solidFill>
                <a:srgbClr val="DA8F00">
                  <a:alpha val="100000"/>
                </a:srgbClr>
              </a:solidFill>
              <a:prstDash val="solid"/>
              <a:round/>
            </a:ln>
          </p:spPr>
          <p:txBody>
            <a:bodyPr/>
            <a:lstStyle/>
            <a:p/>
          </p:txBody>
        </p:sp>
        <p:sp>
          <p:nvSpPr>
            <p:cNvPr id="56" name="pt56"/>
            <p:cNvSpPr/>
            <p:nvPr/>
          </p:nvSpPr>
          <p:spPr>
            <a:xfrm>
              <a:off x="3595570" y="1319496"/>
              <a:ext cx="117405" cy="117405"/>
            </a:xfrm>
            <a:prstGeom prst="ellipse">
              <a:avLst/>
            </a:prstGeom>
            <a:solidFill>
              <a:srgbClr val="DA8F00">
                <a:alpha val="100000"/>
              </a:srgbClr>
            </a:solidFill>
            <a:ln w="9000" cap="rnd">
              <a:solidFill>
                <a:srgbClr val="DA8F00">
                  <a:alpha val="100000"/>
                </a:srgbClr>
              </a:solidFill>
              <a:prstDash val="solid"/>
              <a:round/>
            </a:ln>
          </p:spPr>
          <p:txBody>
            <a:bodyPr/>
            <a:lstStyle/>
            <a:p/>
          </p:txBody>
        </p:sp>
        <p:sp>
          <p:nvSpPr>
            <p:cNvPr id="57" name="pt57"/>
            <p:cNvSpPr/>
            <p:nvPr/>
          </p:nvSpPr>
          <p:spPr>
            <a:xfrm>
              <a:off x="4767492" y="1080134"/>
              <a:ext cx="117405" cy="117405"/>
            </a:xfrm>
            <a:prstGeom prst="ellipse">
              <a:avLst/>
            </a:prstGeom>
            <a:solidFill>
              <a:srgbClr val="DA8F00">
                <a:alpha val="100000"/>
              </a:srgbClr>
            </a:solidFill>
            <a:ln w="9000" cap="rnd">
              <a:solidFill>
                <a:srgbClr val="DA8F00">
                  <a:alpha val="100000"/>
                </a:srgbClr>
              </a:solidFill>
              <a:prstDash val="solid"/>
              <a:round/>
            </a:ln>
          </p:spPr>
          <p:txBody>
            <a:bodyPr/>
            <a:lstStyle/>
            <a:p/>
          </p:txBody>
        </p:sp>
        <p:sp>
          <p:nvSpPr>
            <p:cNvPr id="58" name="pt58"/>
            <p:cNvSpPr/>
            <p:nvPr/>
          </p:nvSpPr>
          <p:spPr>
            <a:xfrm>
              <a:off x="5939414" y="1319496"/>
              <a:ext cx="117405" cy="117405"/>
            </a:xfrm>
            <a:prstGeom prst="ellipse">
              <a:avLst/>
            </a:prstGeom>
            <a:solidFill>
              <a:srgbClr val="EC69EF">
                <a:alpha val="100000"/>
              </a:srgbClr>
            </a:solidFill>
            <a:ln w="9000" cap="rnd">
              <a:solidFill>
                <a:srgbClr val="EC69EF">
                  <a:alpha val="100000"/>
                </a:srgbClr>
              </a:solidFill>
              <a:prstDash val="solid"/>
              <a:round/>
            </a:ln>
          </p:spPr>
          <p:txBody>
            <a:bodyPr/>
            <a:lstStyle/>
            <a:p/>
          </p:txBody>
        </p:sp>
        <p:sp>
          <p:nvSpPr>
            <p:cNvPr id="59" name="pt59"/>
            <p:cNvSpPr/>
            <p:nvPr/>
          </p:nvSpPr>
          <p:spPr>
            <a:xfrm>
              <a:off x="5939414" y="1558859"/>
              <a:ext cx="117405" cy="117405"/>
            </a:xfrm>
            <a:prstGeom prst="ellipse">
              <a:avLst/>
            </a:prstGeom>
            <a:solidFill>
              <a:srgbClr val="DA8F00">
                <a:alpha val="100000"/>
              </a:srgbClr>
            </a:solidFill>
            <a:ln w="9000" cap="rnd">
              <a:solidFill>
                <a:srgbClr val="DA8F00">
                  <a:alpha val="100000"/>
                </a:srgbClr>
              </a:solidFill>
              <a:prstDash val="solid"/>
              <a:round/>
            </a:ln>
          </p:spPr>
          <p:txBody>
            <a:bodyPr/>
            <a:lstStyle/>
            <a:p/>
          </p:txBody>
        </p:sp>
        <p:sp>
          <p:nvSpPr>
            <p:cNvPr id="60" name="pt60"/>
            <p:cNvSpPr/>
            <p:nvPr/>
          </p:nvSpPr>
          <p:spPr>
            <a:xfrm>
              <a:off x="7111335" y="1319496"/>
              <a:ext cx="117405" cy="117405"/>
            </a:xfrm>
            <a:prstGeom prst="ellipse">
              <a:avLst/>
            </a:prstGeom>
            <a:solidFill>
              <a:srgbClr val="DA8F00">
                <a:alpha val="100000"/>
              </a:srgbClr>
            </a:solidFill>
            <a:ln w="9000" cap="rnd">
              <a:solidFill>
                <a:srgbClr val="DA8F00">
                  <a:alpha val="100000"/>
                </a:srgbClr>
              </a:solidFill>
              <a:prstDash val="solid"/>
              <a:round/>
            </a:ln>
          </p:spPr>
          <p:txBody>
            <a:bodyPr/>
            <a:lstStyle/>
            <a:p/>
          </p:txBody>
        </p:sp>
        <p:sp>
          <p:nvSpPr>
            <p:cNvPr id="61" name="pt61"/>
            <p:cNvSpPr/>
            <p:nvPr/>
          </p:nvSpPr>
          <p:spPr>
            <a:xfrm>
              <a:off x="2423649" y="1558859"/>
              <a:ext cx="117405" cy="117405"/>
            </a:xfrm>
            <a:prstGeom prst="ellipse">
              <a:avLst/>
            </a:prstGeom>
            <a:solidFill>
              <a:srgbClr val="D078FF">
                <a:alpha val="100000"/>
              </a:srgbClr>
            </a:solidFill>
            <a:ln w="9000" cap="rnd">
              <a:solidFill>
                <a:srgbClr val="D078FF">
                  <a:alpha val="100000"/>
                </a:srgbClr>
              </a:solidFill>
              <a:prstDash val="solid"/>
              <a:round/>
            </a:ln>
          </p:spPr>
          <p:txBody>
            <a:bodyPr/>
            <a:lstStyle/>
            <a:p/>
          </p:txBody>
        </p:sp>
        <p:sp>
          <p:nvSpPr>
            <p:cNvPr id="62" name="pt62"/>
            <p:cNvSpPr/>
            <p:nvPr/>
          </p:nvSpPr>
          <p:spPr>
            <a:xfrm>
              <a:off x="3595570" y="1558859"/>
              <a:ext cx="117405" cy="117405"/>
            </a:xfrm>
            <a:prstGeom prst="ellipse">
              <a:avLst/>
            </a:prstGeom>
            <a:solidFill>
              <a:srgbClr val="D078FF">
                <a:alpha val="100000"/>
              </a:srgbClr>
            </a:solidFill>
            <a:ln w="9000" cap="rnd">
              <a:solidFill>
                <a:srgbClr val="D078FF">
                  <a:alpha val="100000"/>
                </a:srgbClr>
              </a:solidFill>
              <a:prstDash val="solid"/>
              <a:round/>
            </a:ln>
          </p:spPr>
          <p:txBody>
            <a:bodyPr/>
            <a:lstStyle/>
            <a:p/>
          </p:txBody>
        </p:sp>
        <p:sp>
          <p:nvSpPr>
            <p:cNvPr id="63" name="pt63"/>
            <p:cNvSpPr/>
            <p:nvPr/>
          </p:nvSpPr>
          <p:spPr>
            <a:xfrm>
              <a:off x="4767492" y="1319496"/>
              <a:ext cx="117405" cy="117405"/>
            </a:xfrm>
            <a:prstGeom prst="ellipse">
              <a:avLst/>
            </a:prstGeom>
            <a:solidFill>
              <a:srgbClr val="D078FF">
                <a:alpha val="100000"/>
              </a:srgbClr>
            </a:solidFill>
            <a:ln w="9000" cap="rnd">
              <a:solidFill>
                <a:srgbClr val="D078FF">
                  <a:alpha val="100000"/>
                </a:srgbClr>
              </a:solidFill>
              <a:prstDash val="solid"/>
              <a:round/>
            </a:ln>
          </p:spPr>
          <p:txBody>
            <a:bodyPr/>
            <a:lstStyle/>
            <a:p/>
          </p:txBody>
        </p:sp>
        <p:sp>
          <p:nvSpPr>
            <p:cNvPr id="64" name="pt64"/>
            <p:cNvSpPr/>
            <p:nvPr/>
          </p:nvSpPr>
          <p:spPr>
            <a:xfrm>
              <a:off x="5939414" y="1798221"/>
              <a:ext cx="117405" cy="117405"/>
            </a:xfrm>
            <a:prstGeom prst="ellipse">
              <a:avLst/>
            </a:prstGeom>
            <a:solidFill>
              <a:srgbClr val="D078FF">
                <a:alpha val="100000"/>
              </a:srgbClr>
            </a:solidFill>
            <a:ln w="9000" cap="rnd">
              <a:solidFill>
                <a:srgbClr val="D078FF">
                  <a:alpha val="100000"/>
                </a:srgbClr>
              </a:solidFill>
              <a:prstDash val="solid"/>
              <a:round/>
            </a:ln>
          </p:spPr>
          <p:txBody>
            <a:bodyPr/>
            <a:lstStyle/>
            <a:p/>
          </p:txBody>
        </p:sp>
        <p:sp>
          <p:nvSpPr>
            <p:cNvPr id="65" name="pt65"/>
            <p:cNvSpPr/>
            <p:nvPr/>
          </p:nvSpPr>
          <p:spPr>
            <a:xfrm>
              <a:off x="2423649" y="1798221"/>
              <a:ext cx="117405" cy="117405"/>
            </a:xfrm>
            <a:prstGeom prst="ellipse">
              <a:avLst/>
            </a:prstGeom>
            <a:solidFill>
              <a:srgbClr val="FF63B9">
                <a:alpha val="100000"/>
              </a:srgbClr>
            </a:solidFill>
            <a:ln w="9000" cap="rnd">
              <a:solidFill>
                <a:srgbClr val="FF63B9">
                  <a:alpha val="100000"/>
                </a:srgbClr>
              </a:solidFill>
              <a:prstDash val="solid"/>
              <a:round/>
            </a:ln>
          </p:spPr>
          <p:txBody>
            <a:bodyPr/>
            <a:lstStyle/>
            <a:p/>
          </p:txBody>
        </p:sp>
        <p:sp>
          <p:nvSpPr>
            <p:cNvPr id="66" name="pt66"/>
            <p:cNvSpPr/>
            <p:nvPr/>
          </p:nvSpPr>
          <p:spPr>
            <a:xfrm>
              <a:off x="5939414" y="2037584"/>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67" name="pt67"/>
            <p:cNvSpPr/>
            <p:nvPr/>
          </p:nvSpPr>
          <p:spPr>
            <a:xfrm>
              <a:off x="7111335" y="1558859"/>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68" name="pt68"/>
            <p:cNvSpPr/>
            <p:nvPr/>
          </p:nvSpPr>
          <p:spPr>
            <a:xfrm>
              <a:off x="7111335" y="1798221"/>
              <a:ext cx="117405" cy="117405"/>
            </a:xfrm>
            <a:prstGeom prst="ellipse">
              <a:avLst/>
            </a:prstGeom>
            <a:solidFill>
              <a:srgbClr val="D078FF">
                <a:alpha val="100000"/>
              </a:srgbClr>
            </a:solidFill>
            <a:ln w="9000" cap="rnd">
              <a:solidFill>
                <a:srgbClr val="D078FF">
                  <a:alpha val="100000"/>
                </a:srgbClr>
              </a:solidFill>
              <a:prstDash val="solid"/>
              <a:round/>
            </a:ln>
          </p:spPr>
          <p:txBody>
            <a:bodyPr/>
            <a:lstStyle/>
            <a:p/>
          </p:txBody>
        </p:sp>
        <p:sp>
          <p:nvSpPr>
            <p:cNvPr id="69" name="pt69"/>
            <p:cNvSpPr/>
            <p:nvPr/>
          </p:nvSpPr>
          <p:spPr>
            <a:xfrm>
              <a:off x="4767492" y="1558859"/>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70" name="pt70"/>
            <p:cNvSpPr/>
            <p:nvPr/>
          </p:nvSpPr>
          <p:spPr>
            <a:xfrm>
              <a:off x="7111335" y="2037584"/>
              <a:ext cx="117405" cy="117405"/>
            </a:xfrm>
            <a:prstGeom prst="ellipse">
              <a:avLst/>
            </a:prstGeom>
            <a:solidFill>
              <a:srgbClr val="00C0B5">
                <a:alpha val="100000"/>
              </a:srgbClr>
            </a:solidFill>
            <a:ln w="9000" cap="rnd">
              <a:solidFill>
                <a:srgbClr val="00C0B5">
                  <a:alpha val="100000"/>
                </a:srgbClr>
              </a:solidFill>
              <a:prstDash val="solid"/>
              <a:round/>
            </a:ln>
          </p:spPr>
          <p:txBody>
            <a:bodyPr/>
            <a:lstStyle/>
            <a:p/>
          </p:txBody>
        </p:sp>
        <p:sp>
          <p:nvSpPr>
            <p:cNvPr id="71" name="pt71"/>
            <p:cNvSpPr/>
            <p:nvPr/>
          </p:nvSpPr>
          <p:spPr>
            <a:xfrm>
              <a:off x="3595570" y="1798221"/>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72" name="pt72"/>
            <p:cNvSpPr/>
            <p:nvPr/>
          </p:nvSpPr>
          <p:spPr>
            <a:xfrm>
              <a:off x="7111335" y="2276946"/>
              <a:ext cx="117405" cy="117405"/>
            </a:xfrm>
            <a:prstGeom prst="ellipse">
              <a:avLst/>
            </a:prstGeom>
            <a:solidFill>
              <a:srgbClr val="FF6B96">
                <a:alpha val="100000"/>
              </a:srgbClr>
            </a:solidFill>
            <a:ln w="9000" cap="rnd">
              <a:solidFill>
                <a:srgbClr val="FF6B96">
                  <a:alpha val="100000"/>
                </a:srgbClr>
              </a:solidFill>
              <a:prstDash val="solid"/>
              <a:round/>
            </a:ln>
          </p:spPr>
          <p:txBody>
            <a:bodyPr/>
            <a:lstStyle/>
            <a:p/>
          </p:txBody>
        </p:sp>
        <p:sp>
          <p:nvSpPr>
            <p:cNvPr id="73" name="pt73"/>
            <p:cNvSpPr/>
            <p:nvPr/>
          </p:nvSpPr>
          <p:spPr>
            <a:xfrm>
              <a:off x="2423649" y="2037584"/>
              <a:ext cx="117405" cy="117405"/>
            </a:xfrm>
            <a:prstGeom prst="ellipse">
              <a:avLst/>
            </a:prstGeom>
            <a:solidFill>
              <a:srgbClr val="FF6B96">
                <a:alpha val="100000"/>
              </a:srgbClr>
            </a:solidFill>
            <a:ln w="9000" cap="rnd">
              <a:solidFill>
                <a:srgbClr val="FF6B96">
                  <a:alpha val="100000"/>
                </a:srgbClr>
              </a:solidFill>
              <a:prstDash val="solid"/>
              <a:round/>
            </a:ln>
          </p:spPr>
          <p:txBody>
            <a:bodyPr/>
            <a:lstStyle/>
            <a:p/>
          </p:txBody>
        </p:sp>
        <p:sp>
          <p:nvSpPr>
            <p:cNvPr id="74" name="pt74"/>
            <p:cNvSpPr/>
            <p:nvPr/>
          </p:nvSpPr>
          <p:spPr>
            <a:xfrm>
              <a:off x="2423649" y="2276946"/>
              <a:ext cx="117405" cy="117405"/>
            </a:xfrm>
            <a:prstGeom prst="ellipse">
              <a:avLst/>
            </a:prstGeom>
            <a:solidFill>
              <a:srgbClr val="00C0B5">
                <a:alpha val="100000"/>
              </a:srgbClr>
            </a:solidFill>
            <a:ln w="9000" cap="rnd">
              <a:solidFill>
                <a:srgbClr val="00C0B5">
                  <a:alpha val="100000"/>
                </a:srgbClr>
              </a:solidFill>
              <a:prstDash val="solid"/>
              <a:round/>
            </a:ln>
          </p:spPr>
          <p:txBody>
            <a:bodyPr/>
            <a:lstStyle/>
            <a:p/>
          </p:txBody>
        </p:sp>
        <p:sp>
          <p:nvSpPr>
            <p:cNvPr id="75" name="pt75"/>
            <p:cNvSpPr/>
            <p:nvPr/>
          </p:nvSpPr>
          <p:spPr>
            <a:xfrm>
              <a:off x="5939414" y="2276946"/>
              <a:ext cx="117405" cy="117405"/>
            </a:xfrm>
            <a:prstGeom prst="ellipse">
              <a:avLst/>
            </a:prstGeom>
            <a:solidFill>
              <a:srgbClr val="00C0B5">
                <a:alpha val="100000"/>
              </a:srgbClr>
            </a:solidFill>
            <a:ln w="9000" cap="rnd">
              <a:solidFill>
                <a:srgbClr val="00C0B5">
                  <a:alpha val="100000"/>
                </a:srgbClr>
              </a:solidFill>
              <a:prstDash val="solid"/>
              <a:round/>
            </a:ln>
          </p:spPr>
          <p:txBody>
            <a:bodyPr/>
            <a:lstStyle/>
            <a:p/>
          </p:txBody>
        </p:sp>
        <p:sp>
          <p:nvSpPr>
            <p:cNvPr id="76" name="pt76"/>
            <p:cNvSpPr/>
            <p:nvPr/>
          </p:nvSpPr>
          <p:spPr>
            <a:xfrm>
              <a:off x="3595570" y="2037584"/>
              <a:ext cx="117405" cy="117405"/>
            </a:xfrm>
            <a:prstGeom prst="ellipse">
              <a:avLst/>
            </a:prstGeom>
            <a:solidFill>
              <a:srgbClr val="00C0B5">
                <a:alpha val="100000"/>
              </a:srgbClr>
            </a:solidFill>
            <a:ln w="9000" cap="rnd">
              <a:solidFill>
                <a:srgbClr val="00C0B5">
                  <a:alpha val="100000"/>
                </a:srgbClr>
              </a:solidFill>
              <a:prstDash val="solid"/>
              <a:round/>
            </a:ln>
          </p:spPr>
          <p:txBody>
            <a:bodyPr/>
            <a:lstStyle/>
            <a:p/>
          </p:txBody>
        </p:sp>
        <p:sp>
          <p:nvSpPr>
            <p:cNvPr id="77" name="pt77"/>
            <p:cNvSpPr/>
            <p:nvPr/>
          </p:nvSpPr>
          <p:spPr>
            <a:xfrm>
              <a:off x="4767492" y="1798221"/>
              <a:ext cx="117405" cy="117405"/>
            </a:xfrm>
            <a:prstGeom prst="ellipse">
              <a:avLst/>
            </a:prstGeom>
            <a:solidFill>
              <a:srgbClr val="FF63B9">
                <a:alpha val="100000"/>
              </a:srgbClr>
            </a:solidFill>
            <a:ln w="9000" cap="rnd">
              <a:solidFill>
                <a:srgbClr val="FF63B9">
                  <a:alpha val="100000"/>
                </a:srgbClr>
              </a:solidFill>
              <a:prstDash val="solid"/>
              <a:round/>
            </a:ln>
          </p:spPr>
          <p:txBody>
            <a:bodyPr/>
            <a:lstStyle/>
            <a:p/>
          </p:txBody>
        </p:sp>
        <p:sp>
          <p:nvSpPr>
            <p:cNvPr id="78" name="pt78"/>
            <p:cNvSpPr/>
            <p:nvPr/>
          </p:nvSpPr>
          <p:spPr>
            <a:xfrm>
              <a:off x="4767492" y="2037584"/>
              <a:ext cx="117405" cy="117405"/>
            </a:xfrm>
            <a:prstGeom prst="ellipse">
              <a:avLst/>
            </a:prstGeom>
            <a:solidFill>
              <a:srgbClr val="00C0B5">
                <a:alpha val="100000"/>
              </a:srgbClr>
            </a:solidFill>
            <a:ln w="9000" cap="rnd">
              <a:solidFill>
                <a:srgbClr val="00C0B5">
                  <a:alpha val="100000"/>
                </a:srgbClr>
              </a:solidFill>
              <a:prstDash val="solid"/>
              <a:round/>
            </a:ln>
          </p:spPr>
          <p:txBody>
            <a:bodyPr/>
            <a:lstStyle/>
            <a:p/>
          </p:txBody>
        </p:sp>
        <p:sp>
          <p:nvSpPr>
            <p:cNvPr id="79" name="pt79"/>
            <p:cNvSpPr/>
            <p:nvPr/>
          </p:nvSpPr>
          <p:spPr>
            <a:xfrm>
              <a:off x="7111335" y="2516309"/>
              <a:ext cx="117405" cy="117405"/>
            </a:xfrm>
            <a:prstGeom prst="ellipse">
              <a:avLst/>
            </a:prstGeom>
            <a:solidFill>
              <a:srgbClr val="FF63B9">
                <a:alpha val="100000"/>
              </a:srgbClr>
            </a:solidFill>
            <a:ln w="9000" cap="rnd">
              <a:solidFill>
                <a:srgbClr val="FF63B9">
                  <a:alpha val="100000"/>
                </a:srgbClr>
              </a:solidFill>
              <a:prstDash val="solid"/>
              <a:round/>
            </a:ln>
          </p:spPr>
          <p:txBody>
            <a:bodyPr/>
            <a:lstStyle/>
            <a:p/>
          </p:txBody>
        </p:sp>
        <p:sp>
          <p:nvSpPr>
            <p:cNvPr id="80" name="pt80"/>
            <p:cNvSpPr/>
            <p:nvPr/>
          </p:nvSpPr>
          <p:spPr>
            <a:xfrm>
              <a:off x="3595570" y="2276946"/>
              <a:ext cx="117405" cy="117405"/>
            </a:xfrm>
            <a:prstGeom prst="ellipse">
              <a:avLst/>
            </a:prstGeom>
            <a:solidFill>
              <a:srgbClr val="EC69EF">
                <a:alpha val="100000"/>
              </a:srgbClr>
            </a:solidFill>
            <a:ln w="9000" cap="rnd">
              <a:solidFill>
                <a:srgbClr val="EC69EF">
                  <a:alpha val="100000"/>
                </a:srgbClr>
              </a:solidFill>
              <a:prstDash val="solid"/>
              <a:round/>
            </a:ln>
          </p:spPr>
          <p:txBody>
            <a:bodyPr/>
            <a:lstStyle/>
            <a:p/>
          </p:txBody>
        </p:sp>
        <p:sp>
          <p:nvSpPr>
            <p:cNvPr id="81" name="pt81"/>
            <p:cNvSpPr/>
            <p:nvPr/>
          </p:nvSpPr>
          <p:spPr>
            <a:xfrm>
              <a:off x="4767492" y="2276946"/>
              <a:ext cx="117405" cy="117405"/>
            </a:xfrm>
            <a:prstGeom prst="ellipse">
              <a:avLst/>
            </a:prstGeom>
            <a:solidFill>
              <a:srgbClr val="EC69EF">
                <a:alpha val="100000"/>
              </a:srgbClr>
            </a:solidFill>
            <a:ln w="9000" cap="rnd">
              <a:solidFill>
                <a:srgbClr val="EC69EF">
                  <a:alpha val="100000"/>
                </a:srgbClr>
              </a:solidFill>
              <a:prstDash val="solid"/>
              <a:round/>
            </a:ln>
          </p:spPr>
          <p:txBody>
            <a:bodyPr/>
            <a:lstStyle/>
            <a:p/>
          </p:txBody>
        </p:sp>
        <p:sp>
          <p:nvSpPr>
            <p:cNvPr id="82" name="pt82"/>
            <p:cNvSpPr/>
            <p:nvPr/>
          </p:nvSpPr>
          <p:spPr>
            <a:xfrm>
              <a:off x="5939414" y="2516309"/>
              <a:ext cx="117405" cy="117405"/>
            </a:xfrm>
            <a:prstGeom prst="ellipse">
              <a:avLst/>
            </a:prstGeom>
            <a:solidFill>
              <a:srgbClr val="FF63B9">
                <a:alpha val="100000"/>
              </a:srgbClr>
            </a:solidFill>
            <a:ln w="9000" cap="rnd">
              <a:solidFill>
                <a:srgbClr val="FF63B9">
                  <a:alpha val="100000"/>
                </a:srgbClr>
              </a:solidFill>
              <a:prstDash val="solid"/>
              <a:round/>
            </a:ln>
          </p:spPr>
          <p:txBody>
            <a:bodyPr/>
            <a:lstStyle/>
            <a:p/>
          </p:txBody>
        </p:sp>
        <p:sp>
          <p:nvSpPr>
            <p:cNvPr id="83" name="pt83"/>
            <p:cNvSpPr/>
            <p:nvPr/>
          </p:nvSpPr>
          <p:spPr>
            <a:xfrm>
              <a:off x="4767492" y="2516309"/>
              <a:ext cx="117405" cy="117405"/>
            </a:xfrm>
            <a:prstGeom prst="ellipse">
              <a:avLst/>
            </a:prstGeom>
            <a:solidFill>
              <a:srgbClr val="FF6B96">
                <a:alpha val="100000"/>
              </a:srgbClr>
            </a:solidFill>
            <a:ln w="9000" cap="rnd">
              <a:solidFill>
                <a:srgbClr val="FF6B96">
                  <a:alpha val="100000"/>
                </a:srgbClr>
              </a:solidFill>
              <a:prstDash val="solid"/>
              <a:round/>
            </a:ln>
          </p:spPr>
          <p:txBody>
            <a:bodyPr/>
            <a:lstStyle/>
            <a:p/>
          </p:txBody>
        </p:sp>
        <p:sp>
          <p:nvSpPr>
            <p:cNvPr id="84" name="pt84"/>
            <p:cNvSpPr/>
            <p:nvPr/>
          </p:nvSpPr>
          <p:spPr>
            <a:xfrm>
              <a:off x="3595570" y="2516309"/>
              <a:ext cx="117405" cy="117405"/>
            </a:xfrm>
            <a:prstGeom prst="ellipse">
              <a:avLst/>
            </a:prstGeom>
            <a:solidFill>
              <a:srgbClr val="FF6B96">
                <a:alpha val="100000"/>
              </a:srgbClr>
            </a:solidFill>
            <a:ln w="9000" cap="rnd">
              <a:solidFill>
                <a:srgbClr val="FF6B96">
                  <a:alpha val="100000"/>
                </a:srgbClr>
              </a:solidFill>
              <a:prstDash val="solid"/>
              <a:round/>
            </a:ln>
          </p:spPr>
          <p:txBody>
            <a:bodyPr/>
            <a:lstStyle/>
            <a:p/>
          </p:txBody>
        </p:sp>
        <p:sp>
          <p:nvSpPr>
            <p:cNvPr id="85" name="pt85"/>
            <p:cNvSpPr/>
            <p:nvPr/>
          </p:nvSpPr>
          <p:spPr>
            <a:xfrm>
              <a:off x="2423649" y="2516309"/>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p:txBody>
        </p:sp>
        <p:sp>
          <p:nvSpPr>
            <p:cNvPr id="86" name="pt86"/>
            <p:cNvSpPr/>
            <p:nvPr/>
          </p:nvSpPr>
          <p:spPr>
            <a:xfrm>
              <a:off x="2423649" y="2755672"/>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87" name="pt87"/>
            <p:cNvSpPr/>
            <p:nvPr/>
          </p:nvSpPr>
          <p:spPr>
            <a:xfrm>
              <a:off x="7111335" y="2755672"/>
              <a:ext cx="117405" cy="117405"/>
            </a:xfrm>
            <a:prstGeom prst="ellipse">
              <a:avLst/>
            </a:prstGeom>
            <a:solidFill>
              <a:srgbClr val="00BDD2">
                <a:alpha val="100000"/>
              </a:srgbClr>
            </a:solidFill>
            <a:ln w="9000" cap="rnd">
              <a:solidFill>
                <a:srgbClr val="00BDD2">
                  <a:alpha val="100000"/>
                </a:srgbClr>
              </a:solidFill>
              <a:prstDash val="solid"/>
              <a:round/>
            </a:ln>
          </p:spPr>
          <p:txBody>
            <a:bodyPr/>
            <a:lstStyle/>
            <a:p/>
          </p:txBody>
        </p:sp>
        <p:sp>
          <p:nvSpPr>
            <p:cNvPr id="88" name="pt88"/>
            <p:cNvSpPr/>
            <p:nvPr/>
          </p:nvSpPr>
          <p:spPr>
            <a:xfrm>
              <a:off x="3595570" y="2755672"/>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p:txBody>
        </p:sp>
        <p:sp>
          <p:nvSpPr>
            <p:cNvPr id="89" name="pt89"/>
            <p:cNvSpPr/>
            <p:nvPr/>
          </p:nvSpPr>
          <p:spPr>
            <a:xfrm>
              <a:off x="2423649" y="2995034"/>
              <a:ext cx="117405" cy="117405"/>
            </a:xfrm>
            <a:prstGeom prst="ellipse">
              <a:avLst/>
            </a:prstGeom>
            <a:solidFill>
              <a:srgbClr val="86AC00">
                <a:alpha val="100000"/>
              </a:srgbClr>
            </a:solidFill>
            <a:ln w="9000" cap="rnd">
              <a:solidFill>
                <a:srgbClr val="86AC00">
                  <a:alpha val="100000"/>
                </a:srgbClr>
              </a:solidFill>
              <a:prstDash val="solid"/>
              <a:round/>
            </a:ln>
          </p:spPr>
          <p:txBody>
            <a:bodyPr/>
            <a:lstStyle/>
            <a:p/>
          </p:txBody>
        </p:sp>
        <p:sp>
          <p:nvSpPr>
            <p:cNvPr id="90" name="pt90"/>
            <p:cNvSpPr/>
            <p:nvPr/>
          </p:nvSpPr>
          <p:spPr>
            <a:xfrm>
              <a:off x="7111335" y="2995034"/>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p:txBody>
        </p:sp>
        <p:sp>
          <p:nvSpPr>
            <p:cNvPr id="91" name="pt91"/>
            <p:cNvSpPr/>
            <p:nvPr/>
          </p:nvSpPr>
          <p:spPr>
            <a:xfrm>
              <a:off x="2423649" y="3234397"/>
              <a:ext cx="117405" cy="117405"/>
            </a:xfrm>
            <a:prstGeom prst="ellipse">
              <a:avLst/>
            </a:prstGeom>
            <a:solidFill>
              <a:srgbClr val="00BDD2">
                <a:alpha val="100000"/>
              </a:srgbClr>
            </a:solidFill>
            <a:ln w="9000" cap="rnd">
              <a:solidFill>
                <a:srgbClr val="00BDD2">
                  <a:alpha val="100000"/>
                </a:srgbClr>
              </a:solidFill>
              <a:prstDash val="solid"/>
              <a:round/>
            </a:ln>
          </p:spPr>
          <p:txBody>
            <a:bodyPr/>
            <a:lstStyle/>
            <a:p/>
          </p:txBody>
        </p:sp>
        <p:sp>
          <p:nvSpPr>
            <p:cNvPr id="92" name="pt92"/>
            <p:cNvSpPr/>
            <p:nvPr/>
          </p:nvSpPr>
          <p:spPr>
            <a:xfrm>
              <a:off x="4767492" y="2755672"/>
              <a:ext cx="117405" cy="117405"/>
            </a:xfrm>
            <a:prstGeom prst="ellipse">
              <a:avLst/>
            </a:prstGeom>
            <a:solidFill>
              <a:srgbClr val="00BDD2">
                <a:alpha val="100000"/>
              </a:srgbClr>
            </a:solidFill>
            <a:ln w="9000" cap="rnd">
              <a:solidFill>
                <a:srgbClr val="00BDD2">
                  <a:alpha val="100000"/>
                </a:srgbClr>
              </a:solidFill>
              <a:prstDash val="solid"/>
              <a:round/>
            </a:ln>
          </p:spPr>
          <p:txBody>
            <a:bodyPr/>
            <a:lstStyle/>
            <a:p/>
          </p:txBody>
        </p:sp>
        <p:sp>
          <p:nvSpPr>
            <p:cNvPr id="93" name="pt93"/>
            <p:cNvSpPr/>
            <p:nvPr/>
          </p:nvSpPr>
          <p:spPr>
            <a:xfrm>
              <a:off x="4767492" y="2995034"/>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p:txBody>
        </p:sp>
        <p:sp>
          <p:nvSpPr>
            <p:cNvPr id="94" name="pt94"/>
            <p:cNvSpPr/>
            <p:nvPr/>
          </p:nvSpPr>
          <p:spPr>
            <a:xfrm>
              <a:off x="5939414" y="2755672"/>
              <a:ext cx="117405" cy="117405"/>
            </a:xfrm>
            <a:prstGeom prst="ellipse">
              <a:avLst/>
            </a:prstGeom>
            <a:solidFill>
              <a:srgbClr val="00BDD2">
                <a:alpha val="100000"/>
              </a:srgbClr>
            </a:solidFill>
            <a:ln w="9000" cap="rnd">
              <a:solidFill>
                <a:srgbClr val="00BDD2">
                  <a:alpha val="100000"/>
                </a:srgbClr>
              </a:solidFill>
              <a:prstDash val="solid"/>
              <a:round/>
            </a:ln>
          </p:spPr>
          <p:txBody>
            <a:bodyPr/>
            <a:lstStyle/>
            <a:p/>
          </p:txBody>
        </p:sp>
        <p:sp>
          <p:nvSpPr>
            <p:cNvPr id="95" name="pt95"/>
            <p:cNvSpPr/>
            <p:nvPr/>
          </p:nvSpPr>
          <p:spPr>
            <a:xfrm>
              <a:off x="7111335" y="3234397"/>
              <a:ext cx="117405" cy="117405"/>
            </a:xfrm>
            <a:prstGeom prst="ellipse">
              <a:avLst/>
            </a:prstGeom>
            <a:solidFill>
              <a:srgbClr val="A9A400">
                <a:alpha val="100000"/>
              </a:srgbClr>
            </a:solidFill>
            <a:ln w="9000" cap="rnd">
              <a:solidFill>
                <a:srgbClr val="A9A400">
                  <a:alpha val="100000"/>
                </a:srgbClr>
              </a:solidFill>
              <a:prstDash val="solid"/>
              <a:round/>
            </a:ln>
          </p:spPr>
          <p:txBody>
            <a:bodyPr/>
            <a:lstStyle/>
            <a:p/>
          </p:txBody>
        </p:sp>
        <p:sp>
          <p:nvSpPr>
            <p:cNvPr id="96" name="pt96"/>
            <p:cNvSpPr/>
            <p:nvPr/>
          </p:nvSpPr>
          <p:spPr>
            <a:xfrm>
              <a:off x="2423649" y="3473759"/>
              <a:ext cx="117405" cy="117405"/>
            </a:xfrm>
            <a:prstGeom prst="ellipse">
              <a:avLst/>
            </a:prstGeom>
            <a:solidFill>
              <a:srgbClr val="A9A400">
                <a:alpha val="100000"/>
              </a:srgbClr>
            </a:solidFill>
            <a:ln w="9000" cap="rnd">
              <a:solidFill>
                <a:srgbClr val="A9A400">
                  <a:alpha val="100000"/>
                </a:srgbClr>
              </a:solidFill>
              <a:prstDash val="solid"/>
              <a:round/>
            </a:ln>
          </p:spPr>
          <p:txBody>
            <a:bodyPr/>
            <a:lstStyle/>
            <a:p/>
          </p:txBody>
        </p:sp>
        <p:sp>
          <p:nvSpPr>
            <p:cNvPr id="97" name="pt97"/>
            <p:cNvSpPr/>
            <p:nvPr/>
          </p:nvSpPr>
          <p:spPr>
            <a:xfrm>
              <a:off x="3595570" y="2995034"/>
              <a:ext cx="117405" cy="117405"/>
            </a:xfrm>
            <a:prstGeom prst="ellipse">
              <a:avLst/>
            </a:prstGeom>
            <a:solidFill>
              <a:srgbClr val="86AC00">
                <a:alpha val="100000"/>
              </a:srgbClr>
            </a:solidFill>
            <a:ln w="9000" cap="rnd">
              <a:solidFill>
                <a:srgbClr val="86AC00">
                  <a:alpha val="100000"/>
                </a:srgbClr>
              </a:solidFill>
              <a:prstDash val="solid"/>
              <a:round/>
            </a:ln>
          </p:spPr>
          <p:txBody>
            <a:bodyPr/>
            <a:lstStyle/>
            <a:p/>
          </p:txBody>
        </p:sp>
        <p:sp>
          <p:nvSpPr>
            <p:cNvPr id="98" name="pt98"/>
            <p:cNvSpPr/>
            <p:nvPr/>
          </p:nvSpPr>
          <p:spPr>
            <a:xfrm>
              <a:off x="3595570" y="3234397"/>
              <a:ext cx="117405" cy="117405"/>
            </a:xfrm>
            <a:prstGeom prst="ellipse">
              <a:avLst/>
            </a:prstGeom>
            <a:solidFill>
              <a:srgbClr val="A9A400">
                <a:alpha val="100000"/>
              </a:srgbClr>
            </a:solidFill>
            <a:ln w="9000" cap="rnd">
              <a:solidFill>
                <a:srgbClr val="A9A400">
                  <a:alpha val="100000"/>
                </a:srgbClr>
              </a:solidFill>
              <a:prstDash val="solid"/>
              <a:round/>
            </a:ln>
          </p:spPr>
          <p:txBody>
            <a:bodyPr/>
            <a:lstStyle/>
            <a:p/>
          </p:txBody>
        </p:sp>
        <p:sp>
          <p:nvSpPr>
            <p:cNvPr id="99" name="pt99"/>
            <p:cNvSpPr/>
            <p:nvPr/>
          </p:nvSpPr>
          <p:spPr>
            <a:xfrm>
              <a:off x="4767492" y="3234397"/>
              <a:ext cx="117405" cy="117405"/>
            </a:xfrm>
            <a:prstGeom prst="ellipse">
              <a:avLst/>
            </a:prstGeom>
            <a:solidFill>
              <a:srgbClr val="A9A400">
                <a:alpha val="100000"/>
              </a:srgbClr>
            </a:solidFill>
            <a:ln w="9000" cap="rnd">
              <a:solidFill>
                <a:srgbClr val="A9A400">
                  <a:alpha val="100000"/>
                </a:srgbClr>
              </a:solidFill>
              <a:prstDash val="solid"/>
              <a:round/>
            </a:ln>
          </p:spPr>
          <p:txBody>
            <a:bodyPr/>
            <a:lstStyle/>
            <a:p/>
          </p:txBody>
        </p:sp>
        <p:sp>
          <p:nvSpPr>
            <p:cNvPr id="100" name="pt100"/>
            <p:cNvSpPr/>
            <p:nvPr/>
          </p:nvSpPr>
          <p:spPr>
            <a:xfrm>
              <a:off x="3595570" y="3473759"/>
              <a:ext cx="117405" cy="117405"/>
            </a:xfrm>
            <a:prstGeom prst="ellipse">
              <a:avLst/>
            </a:prstGeom>
            <a:solidFill>
              <a:srgbClr val="00BDD2">
                <a:alpha val="100000"/>
              </a:srgbClr>
            </a:solidFill>
            <a:ln w="9000" cap="rnd">
              <a:solidFill>
                <a:srgbClr val="00BDD2">
                  <a:alpha val="100000"/>
                </a:srgbClr>
              </a:solidFill>
              <a:prstDash val="solid"/>
              <a:round/>
            </a:ln>
          </p:spPr>
          <p:txBody>
            <a:bodyPr/>
            <a:lstStyle/>
            <a:p/>
          </p:txBody>
        </p:sp>
        <p:sp>
          <p:nvSpPr>
            <p:cNvPr id="101" name="pt101"/>
            <p:cNvSpPr/>
            <p:nvPr/>
          </p:nvSpPr>
          <p:spPr>
            <a:xfrm>
              <a:off x="4767492" y="3473759"/>
              <a:ext cx="117405" cy="117405"/>
            </a:xfrm>
            <a:prstGeom prst="ellipse">
              <a:avLst/>
            </a:prstGeom>
            <a:solidFill>
              <a:srgbClr val="86AC00">
                <a:alpha val="100000"/>
              </a:srgbClr>
            </a:solidFill>
            <a:ln w="9000" cap="rnd">
              <a:solidFill>
                <a:srgbClr val="86AC00">
                  <a:alpha val="100000"/>
                </a:srgbClr>
              </a:solidFill>
              <a:prstDash val="solid"/>
              <a:round/>
            </a:ln>
          </p:spPr>
          <p:txBody>
            <a:bodyPr/>
            <a:lstStyle/>
            <a:p/>
          </p:txBody>
        </p:sp>
        <p:sp>
          <p:nvSpPr>
            <p:cNvPr id="102" name="pt102"/>
            <p:cNvSpPr/>
            <p:nvPr/>
          </p:nvSpPr>
          <p:spPr>
            <a:xfrm>
              <a:off x="5939414" y="2995034"/>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p:txBody>
        </p:sp>
        <p:sp>
          <p:nvSpPr>
            <p:cNvPr id="103" name="pt103"/>
            <p:cNvSpPr/>
            <p:nvPr/>
          </p:nvSpPr>
          <p:spPr>
            <a:xfrm>
              <a:off x="5939414" y="3234397"/>
              <a:ext cx="117405" cy="117405"/>
            </a:xfrm>
            <a:prstGeom prst="ellipse">
              <a:avLst/>
            </a:prstGeom>
            <a:solidFill>
              <a:srgbClr val="86AC00">
                <a:alpha val="100000"/>
              </a:srgbClr>
            </a:solidFill>
            <a:ln w="9000" cap="rnd">
              <a:solidFill>
                <a:srgbClr val="86AC00">
                  <a:alpha val="100000"/>
                </a:srgbClr>
              </a:solidFill>
              <a:prstDash val="solid"/>
              <a:round/>
            </a:ln>
          </p:spPr>
          <p:txBody>
            <a:bodyPr/>
            <a:lstStyle/>
            <a:p/>
          </p:txBody>
        </p:sp>
        <p:sp>
          <p:nvSpPr>
            <p:cNvPr id="104" name="pt104"/>
            <p:cNvSpPr/>
            <p:nvPr/>
          </p:nvSpPr>
          <p:spPr>
            <a:xfrm>
              <a:off x="5939414" y="3473759"/>
              <a:ext cx="117405" cy="117405"/>
            </a:xfrm>
            <a:prstGeom prst="ellipse">
              <a:avLst/>
            </a:prstGeom>
            <a:solidFill>
              <a:srgbClr val="A9A400">
                <a:alpha val="100000"/>
              </a:srgbClr>
            </a:solidFill>
            <a:ln w="9000" cap="rnd">
              <a:solidFill>
                <a:srgbClr val="A9A400">
                  <a:alpha val="100000"/>
                </a:srgbClr>
              </a:solidFill>
              <a:prstDash val="solid"/>
              <a:round/>
            </a:ln>
          </p:spPr>
          <p:txBody>
            <a:bodyPr/>
            <a:lstStyle/>
            <a:p/>
          </p:txBody>
        </p:sp>
        <p:sp>
          <p:nvSpPr>
            <p:cNvPr id="105" name="pt105"/>
            <p:cNvSpPr/>
            <p:nvPr/>
          </p:nvSpPr>
          <p:spPr>
            <a:xfrm>
              <a:off x="3595570" y="3713122"/>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106" name="pt106"/>
            <p:cNvSpPr/>
            <p:nvPr/>
          </p:nvSpPr>
          <p:spPr>
            <a:xfrm>
              <a:off x="7111335" y="3473759"/>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p:txBody>
        </p:sp>
        <p:sp>
          <p:nvSpPr>
            <p:cNvPr id="107" name="pt107"/>
            <p:cNvSpPr/>
            <p:nvPr/>
          </p:nvSpPr>
          <p:spPr>
            <a:xfrm>
              <a:off x="2423649" y="3713122"/>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p:txBody>
        </p:sp>
        <p:sp>
          <p:nvSpPr>
            <p:cNvPr id="108" name="pt108"/>
            <p:cNvSpPr/>
            <p:nvPr/>
          </p:nvSpPr>
          <p:spPr>
            <a:xfrm>
              <a:off x="5939414" y="3713122"/>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109" name="pt109"/>
            <p:cNvSpPr/>
            <p:nvPr/>
          </p:nvSpPr>
          <p:spPr>
            <a:xfrm>
              <a:off x="2423649" y="3952484"/>
              <a:ext cx="117405" cy="117405"/>
            </a:xfrm>
            <a:prstGeom prst="ellipse">
              <a:avLst/>
            </a:prstGeom>
            <a:solidFill>
              <a:srgbClr val="00ABFD">
                <a:alpha val="100000"/>
              </a:srgbClr>
            </a:solidFill>
            <a:ln w="9000" cap="rnd">
              <a:solidFill>
                <a:srgbClr val="00ABFD">
                  <a:alpha val="100000"/>
                </a:srgbClr>
              </a:solidFill>
              <a:prstDash val="solid"/>
              <a:round/>
            </a:ln>
          </p:spPr>
          <p:txBody>
            <a:bodyPr/>
            <a:lstStyle/>
            <a:p/>
          </p:txBody>
        </p:sp>
        <p:sp>
          <p:nvSpPr>
            <p:cNvPr id="110" name="pt110"/>
            <p:cNvSpPr/>
            <p:nvPr/>
          </p:nvSpPr>
          <p:spPr>
            <a:xfrm>
              <a:off x="3595570" y="3952484"/>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p:txBody>
        </p:sp>
        <p:sp>
          <p:nvSpPr>
            <p:cNvPr id="111" name="pt111"/>
            <p:cNvSpPr/>
            <p:nvPr/>
          </p:nvSpPr>
          <p:spPr>
            <a:xfrm>
              <a:off x="5939414" y="3952484"/>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p:txBody>
        </p:sp>
        <p:sp>
          <p:nvSpPr>
            <p:cNvPr id="112" name="pt112"/>
            <p:cNvSpPr/>
            <p:nvPr/>
          </p:nvSpPr>
          <p:spPr>
            <a:xfrm>
              <a:off x="7111335" y="3713122"/>
              <a:ext cx="117405" cy="117405"/>
            </a:xfrm>
            <a:prstGeom prst="ellipse">
              <a:avLst/>
            </a:prstGeom>
            <a:solidFill>
              <a:srgbClr val="86AC00">
                <a:alpha val="100000"/>
              </a:srgbClr>
            </a:solidFill>
            <a:ln w="9000" cap="rnd">
              <a:solidFill>
                <a:srgbClr val="86AC00">
                  <a:alpha val="100000"/>
                </a:srgbClr>
              </a:solidFill>
              <a:prstDash val="solid"/>
              <a:round/>
            </a:ln>
          </p:spPr>
          <p:txBody>
            <a:bodyPr/>
            <a:lstStyle/>
            <a:p/>
          </p:txBody>
        </p:sp>
        <p:sp>
          <p:nvSpPr>
            <p:cNvPr id="113" name="pt113"/>
            <p:cNvSpPr/>
            <p:nvPr/>
          </p:nvSpPr>
          <p:spPr>
            <a:xfrm>
              <a:off x="7111335" y="3952484"/>
              <a:ext cx="117405" cy="117405"/>
            </a:xfrm>
            <a:prstGeom prst="ellipse">
              <a:avLst/>
            </a:prstGeom>
            <a:solidFill>
              <a:srgbClr val="00ABFD">
                <a:alpha val="100000"/>
              </a:srgbClr>
            </a:solidFill>
            <a:ln w="9000" cap="rnd">
              <a:solidFill>
                <a:srgbClr val="00ABFD">
                  <a:alpha val="100000"/>
                </a:srgbClr>
              </a:solidFill>
              <a:prstDash val="solid"/>
              <a:round/>
            </a:ln>
          </p:spPr>
          <p:txBody>
            <a:bodyPr/>
            <a:lstStyle/>
            <a:p/>
          </p:txBody>
        </p:sp>
        <p:sp>
          <p:nvSpPr>
            <p:cNvPr id="114" name="pt114"/>
            <p:cNvSpPr/>
            <p:nvPr/>
          </p:nvSpPr>
          <p:spPr>
            <a:xfrm>
              <a:off x="4767492" y="3713122"/>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115" name="pt115"/>
            <p:cNvSpPr/>
            <p:nvPr/>
          </p:nvSpPr>
          <p:spPr>
            <a:xfrm>
              <a:off x="2423649" y="4191847"/>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p:txBody>
        </p:sp>
        <p:sp>
          <p:nvSpPr>
            <p:cNvPr id="116" name="pt116"/>
            <p:cNvSpPr/>
            <p:nvPr/>
          </p:nvSpPr>
          <p:spPr>
            <a:xfrm>
              <a:off x="2423649" y="4431209"/>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p:txBody>
        </p:sp>
        <p:sp>
          <p:nvSpPr>
            <p:cNvPr id="117" name="pt117"/>
            <p:cNvSpPr/>
            <p:nvPr/>
          </p:nvSpPr>
          <p:spPr>
            <a:xfrm>
              <a:off x="3595570" y="4191847"/>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p:txBody>
        </p:sp>
        <p:sp>
          <p:nvSpPr>
            <p:cNvPr id="118" name="pt118"/>
            <p:cNvSpPr/>
            <p:nvPr/>
          </p:nvSpPr>
          <p:spPr>
            <a:xfrm>
              <a:off x="4767492" y="3952484"/>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p:txBody>
        </p:sp>
        <p:sp>
          <p:nvSpPr>
            <p:cNvPr id="119" name="pt119"/>
            <p:cNvSpPr/>
            <p:nvPr/>
          </p:nvSpPr>
          <p:spPr>
            <a:xfrm>
              <a:off x="4767492" y="4191847"/>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p:txBody>
        </p:sp>
        <p:sp>
          <p:nvSpPr>
            <p:cNvPr id="120" name="pt120"/>
            <p:cNvSpPr/>
            <p:nvPr/>
          </p:nvSpPr>
          <p:spPr>
            <a:xfrm>
              <a:off x="5939414" y="4191847"/>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p:txBody>
        </p:sp>
        <p:sp>
          <p:nvSpPr>
            <p:cNvPr id="121" name="pt121"/>
            <p:cNvSpPr/>
            <p:nvPr/>
          </p:nvSpPr>
          <p:spPr>
            <a:xfrm>
              <a:off x="7111335" y="4191847"/>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p:txBody>
        </p:sp>
        <p:sp>
          <p:nvSpPr>
            <p:cNvPr id="122" name="pt122"/>
            <p:cNvSpPr/>
            <p:nvPr/>
          </p:nvSpPr>
          <p:spPr>
            <a:xfrm>
              <a:off x="3595570" y="4431209"/>
              <a:ext cx="117405" cy="117405"/>
            </a:xfrm>
            <a:prstGeom prst="ellipse">
              <a:avLst/>
            </a:prstGeom>
            <a:solidFill>
              <a:srgbClr val="00ABFD">
                <a:alpha val="100000"/>
              </a:srgbClr>
            </a:solidFill>
            <a:ln w="9000" cap="rnd">
              <a:solidFill>
                <a:srgbClr val="00ABFD">
                  <a:alpha val="100000"/>
                </a:srgbClr>
              </a:solidFill>
              <a:prstDash val="solid"/>
              <a:round/>
            </a:ln>
          </p:spPr>
          <p:txBody>
            <a:bodyPr/>
            <a:lstStyle/>
            <a:p/>
          </p:txBody>
        </p:sp>
        <p:sp>
          <p:nvSpPr>
            <p:cNvPr id="123" name="pt123"/>
            <p:cNvSpPr/>
            <p:nvPr/>
          </p:nvSpPr>
          <p:spPr>
            <a:xfrm>
              <a:off x="3595570" y="4670572"/>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p:txBody>
        </p:sp>
        <p:sp>
          <p:nvSpPr>
            <p:cNvPr id="124" name="pt124"/>
            <p:cNvSpPr/>
            <p:nvPr/>
          </p:nvSpPr>
          <p:spPr>
            <a:xfrm>
              <a:off x="2423649" y="4670572"/>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125" name="pt125"/>
            <p:cNvSpPr/>
            <p:nvPr/>
          </p:nvSpPr>
          <p:spPr>
            <a:xfrm>
              <a:off x="5939414" y="4431209"/>
              <a:ext cx="117405" cy="117405"/>
            </a:xfrm>
            <a:prstGeom prst="ellipse">
              <a:avLst/>
            </a:prstGeom>
            <a:solidFill>
              <a:srgbClr val="00BE6D">
                <a:alpha val="100000"/>
              </a:srgbClr>
            </a:solidFill>
            <a:ln w="9000" cap="rnd">
              <a:solidFill>
                <a:srgbClr val="00BE6D">
                  <a:alpha val="100000"/>
                </a:srgbClr>
              </a:solidFill>
              <a:prstDash val="solid"/>
              <a:round/>
            </a:ln>
          </p:spPr>
          <p:txBody>
            <a:bodyPr/>
            <a:lstStyle/>
            <a:p/>
          </p:txBody>
        </p:sp>
        <p:sp>
          <p:nvSpPr>
            <p:cNvPr id="126" name="pt126"/>
            <p:cNvSpPr/>
            <p:nvPr/>
          </p:nvSpPr>
          <p:spPr>
            <a:xfrm>
              <a:off x="2423649" y="4909934"/>
              <a:ext cx="117405" cy="117405"/>
            </a:xfrm>
            <a:prstGeom prst="ellipse">
              <a:avLst/>
            </a:prstGeom>
            <a:solidFill>
              <a:srgbClr val="EB8335">
                <a:alpha val="100000"/>
              </a:srgbClr>
            </a:solidFill>
            <a:ln w="9000" cap="rnd">
              <a:solidFill>
                <a:srgbClr val="EB8335">
                  <a:alpha val="100000"/>
                </a:srgbClr>
              </a:solidFill>
              <a:prstDash val="solid"/>
              <a:round/>
            </a:ln>
          </p:spPr>
          <p:txBody>
            <a:bodyPr/>
            <a:lstStyle/>
            <a:p/>
          </p:txBody>
        </p:sp>
        <p:sp>
          <p:nvSpPr>
            <p:cNvPr id="127" name="pt127"/>
            <p:cNvSpPr/>
            <p:nvPr/>
          </p:nvSpPr>
          <p:spPr>
            <a:xfrm>
              <a:off x="4767492" y="4431209"/>
              <a:ext cx="117405" cy="117405"/>
            </a:xfrm>
            <a:prstGeom prst="ellipse">
              <a:avLst/>
            </a:prstGeom>
            <a:solidFill>
              <a:srgbClr val="EB8335">
                <a:alpha val="100000"/>
              </a:srgbClr>
            </a:solidFill>
            <a:ln w="9000" cap="rnd">
              <a:solidFill>
                <a:srgbClr val="EB8335">
                  <a:alpha val="100000"/>
                </a:srgbClr>
              </a:solidFill>
              <a:prstDash val="solid"/>
              <a:round/>
            </a:ln>
          </p:spPr>
          <p:txBody>
            <a:bodyPr/>
            <a:lstStyle/>
            <a:p/>
          </p:txBody>
        </p:sp>
        <p:sp>
          <p:nvSpPr>
            <p:cNvPr id="128" name="pt128"/>
            <p:cNvSpPr/>
            <p:nvPr/>
          </p:nvSpPr>
          <p:spPr>
            <a:xfrm>
              <a:off x="3595570" y="4909934"/>
              <a:ext cx="117405" cy="117405"/>
            </a:xfrm>
            <a:prstGeom prst="ellipse">
              <a:avLst/>
            </a:prstGeom>
            <a:solidFill>
              <a:srgbClr val="EB8335">
                <a:alpha val="100000"/>
              </a:srgbClr>
            </a:solidFill>
            <a:ln w="9000" cap="rnd">
              <a:solidFill>
                <a:srgbClr val="EB8335">
                  <a:alpha val="100000"/>
                </a:srgbClr>
              </a:solidFill>
              <a:prstDash val="solid"/>
              <a:round/>
            </a:ln>
          </p:spPr>
          <p:txBody>
            <a:bodyPr/>
            <a:lstStyle/>
            <a:p/>
          </p:txBody>
        </p:sp>
        <p:sp>
          <p:nvSpPr>
            <p:cNvPr id="129" name="pt129"/>
            <p:cNvSpPr/>
            <p:nvPr/>
          </p:nvSpPr>
          <p:spPr>
            <a:xfrm>
              <a:off x="7111335" y="4431209"/>
              <a:ext cx="117405" cy="117405"/>
            </a:xfrm>
            <a:prstGeom prst="ellipse">
              <a:avLst/>
            </a:prstGeom>
            <a:solidFill>
              <a:srgbClr val="00BE6D">
                <a:alpha val="100000"/>
              </a:srgbClr>
            </a:solidFill>
            <a:ln w="9000" cap="rnd">
              <a:solidFill>
                <a:srgbClr val="00BE6D">
                  <a:alpha val="100000"/>
                </a:srgbClr>
              </a:solidFill>
              <a:prstDash val="solid"/>
              <a:round/>
            </a:ln>
          </p:spPr>
          <p:txBody>
            <a:bodyPr/>
            <a:lstStyle/>
            <a:p/>
          </p:txBody>
        </p:sp>
        <p:sp>
          <p:nvSpPr>
            <p:cNvPr id="130" name="pt130"/>
            <p:cNvSpPr/>
            <p:nvPr/>
          </p:nvSpPr>
          <p:spPr>
            <a:xfrm>
              <a:off x="4767492" y="4670572"/>
              <a:ext cx="117405" cy="117405"/>
            </a:xfrm>
            <a:prstGeom prst="ellipse">
              <a:avLst/>
            </a:prstGeom>
            <a:solidFill>
              <a:srgbClr val="00ABFD">
                <a:alpha val="100000"/>
              </a:srgbClr>
            </a:solidFill>
            <a:ln w="9000" cap="rnd">
              <a:solidFill>
                <a:srgbClr val="00ABFD">
                  <a:alpha val="100000"/>
                </a:srgbClr>
              </a:solidFill>
              <a:prstDash val="solid"/>
              <a:round/>
            </a:ln>
          </p:spPr>
          <p:txBody>
            <a:bodyPr/>
            <a:lstStyle/>
            <a:p/>
          </p:txBody>
        </p:sp>
        <p:sp>
          <p:nvSpPr>
            <p:cNvPr id="131" name="pt131"/>
            <p:cNvSpPr/>
            <p:nvPr/>
          </p:nvSpPr>
          <p:spPr>
            <a:xfrm>
              <a:off x="4767492" y="4909934"/>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p:txBody>
        </p:sp>
        <p:sp>
          <p:nvSpPr>
            <p:cNvPr id="132" name="pt132"/>
            <p:cNvSpPr/>
            <p:nvPr/>
          </p:nvSpPr>
          <p:spPr>
            <a:xfrm>
              <a:off x="5939414" y="4670572"/>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p:txBody>
        </p:sp>
        <p:sp>
          <p:nvSpPr>
            <p:cNvPr id="133" name="pt133"/>
            <p:cNvSpPr/>
            <p:nvPr/>
          </p:nvSpPr>
          <p:spPr>
            <a:xfrm>
              <a:off x="7111335" y="4670572"/>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134" name="pt134"/>
            <p:cNvSpPr/>
            <p:nvPr/>
          </p:nvSpPr>
          <p:spPr>
            <a:xfrm>
              <a:off x="7111335" y="4909934"/>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p:txBody>
        </p:sp>
        <p:sp>
          <p:nvSpPr>
            <p:cNvPr id="135" name="pt135"/>
            <p:cNvSpPr/>
            <p:nvPr/>
          </p:nvSpPr>
          <p:spPr>
            <a:xfrm>
              <a:off x="5939414" y="4909934"/>
              <a:ext cx="117405" cy="117405"/>
            </a:xfrm>
            <a:prstGeom prst="ellipse">
              <a:avLst/>
            </a:prstGeom>
            <a:solidFill>
              <a:srgbClr val="00ABFD">
                <a:alpha val="100000"/>
              </a:srgbClr>
            </a:solidFill>
            <a:ln w="9000" cap="rnd">
              <a:solidFill>
                <a:srgbClr val="00ABFD">
                  <a:alpha val="100000"/>
                </a:srgbClr>
              </a:solidFill>
              <a:prstDash val="solid"/>
              <a:round/>
            </a:ln>
          </p:spPr>
          <p:txBody>
            <a:bodyPr/>
            <a:lstStyle/>
            <a:p/>
          </p:txBody>
        </p:sp>
        <p:sp>
          <p:nvSpPr>
            <p:cNvPr id="136" name="pt136"/>
            <p:cNvSpPr/>
            <p:nvPr/>
          </p:nvSpPr>
          <p:spPr>
            <a:xfrm>
              <a:off x="5939414" y="5149297"/>
              <a:ext cx="117405" cy="117405"/>
            </a:xfrm>
            <a:prstGeom prst="ellipse">
              <a:avLst/>
            </a:prstGeom>
            <a:solidFill>
              <a:srgbClr val="EB8335">
                <a:alpha val="100000"/>
              </a:srgbClr>
            </a:solidFill>
            <a:ln w="9000" cap="rnd">
              <a:solidFill>
                <a:srgbClr val="EB8335">
                  <a:alpha val="100000"/>
                </a:srgbClr>
              </a:solidFill>
              <a:prstDash val="solid"/>
              <a:round/>
            </a:ln>
          </p:spPr>
          <p:txBody>
            <a:bodyPr/>
            <a:lstStyle/>
            <a:p/>
          </p:txBody>
        </p:sp>
        <p:sp>
          <p:nvSpPr>
            <p:cNvPr id="137" name="pt137"/>
            <p:cNvSpPr/>
            <p:nvPr/>
          </p:nvSpPr>
          <p:spPr>
            <a:xfrm>
              <a:off x="2423649" y="5149297"/>
              <a:ext cx="117405" cy="117405"/>
            </a:xfrm>
            <a:prstGeom prst="ellipse">
              <a:avLst/>
            </a:prstGeom>
            <a:solidFill>
              <a:srgbClr val="00BE6D">
                <a:alpha val="100000"/>
              </a:srgbClr>
            </a:solidFill>
            <a:ln w="9000" cap="rnd">
              <a:solidFill>
                <a:srgbClr val="00BE6D">
                  <a:alpha val="100000"/>
                </a:srgbClr>
              </a:solidFill>
              <a:prstDash val="solid"/>
              <a:round/>
            </a:ln>
          </p:spPr>
          <p:txBody>
            <a:bodyPr/>
            <a:lstStyle/>
            <a:p/>
          </p:txBody>
        </p:sp>
        <p:sp>
          <p:nvSpPr>
            <p:cNvPr id="138" name="pt138"/>
            <p:cNvSpPr/>
            <p:nvPr/>
          </p:nvSpPr>
          <p:spPr>
            <a:xfrm>
              <a:off x="3595570" y="5149297"/>
              <a:ext cx="117405" cy="117405"/>
            </a:xfrm>
            <a:prstGeom prst="ellipse">
              <a:avLst/>
            </a:prstGeom>
            <a:solidFill>
              <a:srgbClr val="00BE6D">
                <a:alpha val="100000"/>
              </a:srgbClr>
            </a:solidFill>
            <a:ln w="9000" cap="rnd">
              <a:solidFill>
                <a:srgbClr val="00BE6D">
                  <a:alpha val="100000"/>
                </a:srgbClr>
              </a:solidFill>
              <a:prstDash val="solid"/>
              <a:round/>
            </a:ln>
          </p:spPr>
          <p:txBody>
            <a:bodyPr/>
            <a:lstStyle/>
            <a:p/>
          </p:txBody>
        </p:sp>
        <p:sp>
          <p:nvSpPr>
            <p:cNvPr id="139" name="pt139"/>
            <p:cNvSpPr/>
            <p:nvPr/>
          </p:nvSpPr>
          <p:spPr>
            <a:xfrm>
              <a:off x="4767492" y="5149297"/>
              <a:ext cx="117405" cy="117405"/>
            </a:xfrm>
            <a:prstGeom prst="ellipse">
              <a:avLst/>
            </a:prstGeom>
            <a:solidFill>
              <a:srgbClr val="00BE6D">
                <a:alpha val="100000"/>
              </a:srgbClr>
            </a:solidFill>
            <a:ln w="9000" cap="rnd">
              <a:solidFill>
                <a:srgbClr val="00BE6D">
                  <a:alpha val="100000"/>
                </a:srgbClr>
              </a:solidFill>
              <a:prstDash val="solid"/>
              <a:round/>
            </a:ln>
          </p:spPr>
          <p:txBody>
            <a:bodyPr/>
            <a:lstStyle/>
            <a:p/>
          </p:txBody>
        </p:sp>
        <p:sp>
          <p:nvSpPr>
            <p:cNvPr id="140" name="pt140"/>
            <p:cNvSpPr/>
            <p:nvPr/>
          </p:nvSpPr>
          <p:spPr>
            <a:xfrm>
              <a:off x="2423649" y="5388659"/>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141" name="pt141"/>
            <p:cNvSpPr/>
            <p:nvPr/>
          </p:nvSpPr>
          <p:spPr>
            <a:xfrm>
              <a:off x="3595570" y="5388659"/>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142" name="pt142"/>
            <p:cNvSpPr/>
            <p:nvPr/>
          </p:nvSpPr>
          <p:spPr>
            <a:xfrm>
              <a:off x="4767492" y="5388659"/>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143" name="pt143"/>
            <p:cNvSpPr/>
            <p:nvPr/>
          </p:nvSpPr>
          <p:spPr>
            <a:xfrm>
              <a:off x="5939414" y="5388659"/>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p:txBody>
        </p:sp>
        <p:sp>
          <p:nvSpPr>
            <p:cNvPr id="144" name="pt144"/>
            <p:cNvSpPr/>
            <p:nvPr/>
          </p:nvSpPr>
          <p:spPr>
            <a:xfrm>
              <a:off x="7111335" y="5149297"/>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p:txBody>
        </p:sp>
        <p:sp>
          <p:nvSpPr>
            <p:cNvPr id="145" name="pt145"/>
            <p:cNvSpPr/>
            <p:nvPr/>
          </p:nvSpPr>
          <p:spPr>
            <a:xfrm>
              <a:off x="7111335" y="5388659"/>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146" name="pt146"/>
            <p:cNvSpPr/>
            <p:nvPr/>
          </p:nvSpPr>
          <p:spPr>
            <a:xfrm>
              <a:off x="3595570" y="5628022"/>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p:txBody>
        </p:sp>
        <p:sp>
          <p:nvSpPr>
            <p:cNvPr id="147" name="pt147"/>
            <p:cNvSpPr/>
            <p:nvPr/>
          </p:nvSpPr>
          <p:spPr>
            <a:xfrm>
              <a:off x="4767492" y="5628022"/>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p:txBody>
        </p:sp>
        <p:sp>
          <p:nvSpPr>
            <p:cNvPr id="148" name="pt148"/>
            <p:cNvSpPr/>
            <p:nvPr/>
          </p:nvSpPr>
          <p:spPr>
            <a:xfrm>
              <a:off x="2423649" y="5628022"/>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p:txBody>
        </p:sp>
        <p:sp>
          <p:nvSpPr>
            <p:cNvPr id="149" name="pt149"/>
            <p:cNvSpPr/>
            <p:nvPr/>
          </p:nvSpPr>
          <p:spPr>
            <a:xfrm>
              <a:off x="7111335" y="5628022"/>
              <a:ext cx="117405" cy="117405"/>
            </a:xfrm>
            <a:prstGeom prst="ellipse">
              <a:avLst/>
            </a:prstGeom>
            <a:solidFill>
              <a:srgbClr val="EB8335">
                <a:alpha val="100000"/>
              </a:srgbClr>
            </a:solidFill>
            <a:ln w="9000" cap="rnd">
              <a:solidFill>
                <a:srgbClr val="EB8335">
                  <a:alpha val="100000"/>
                </a:srgbClr>
              </a:solidFill>
              <a:prstDash val="solid"/>
              <a:round/>
            </a:ln>
          </p:spPr>
          <p:txBody>
            <a:bodyPr/>
            <a:lstStyle/>
            <a:p/>
          </p:txBody>
        </p:sp>
        <p:sp>
          <p:nvSpPr>
            <p:cNvPr id="150" name="pt150"/>
            <p:cNvSpPr/>
            <p:nvPr/>
          </p:nvSpPr>
          <p:spPr>
            <a:xfrm>
              <a:off x="5939414" y="5628022"/>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151" name="tx151"/>
            <p:cNvSpPr/>
            <p:nvPr/>
          </p:nvSpPr>
          <p:spPr>
            <a:xfrm>
              <a:off x="1235418" y="858143"/>
              <a:ext cx="112974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Kazakhstan (123,000)</a:t>
              </a:r>
            </a:p>
          </p:txBody>
        </p:sp>
        <p:sp>
          <p:nvSpPr>
            <p:cNvPr id="152" name="tx152"/>
            <p:cNvSpPr/>
            <p:nvPr/>
          </p:nvSpPr>
          <p:spPr>
            <a:xfrm>
              <a:off x="1528666" y="1097505"/>
              <a:ext cx="83649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Turkiye (57,000)</a:t>
              </a:r>
            </a:p>
          </p:txBody>
        </p:sp>
        <p:sp>
          <p:nvSpPr>
            <p:cNvPr id="153" name="tx153"/>
            <p:cNvSpPr/>
            <p:nvPr/>
          </p:nvSpPr>
          <p:spPr>
            <a:xfrm>
              <a:off x="1357399" y="1336868"/>
              <a:ext cx="10077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Azerbaijan (49,000)</a:t>
              </a:r>
            </a:p>
          </p:txBody>
        </p:sp>
        <p:sp>
          <p:nvSpPr>
            <p:cNvPr id="154" name="tx154"/>
            <p:cNvSpPr/>
            <p:nvPr/>
          </p:nvSpPr>
          <p:spPr>
            <a:xfrm>
              <a:off x="1427990" y="1576231"/>
              <a:ext cx="9371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Tajikistan (32,000)</a:t>
              </a:r>
            </a:p>
          </p:txBody>
        </p:sp>
        <p:sp>
          <p:nvSpPr>
            <p:cNvPr id="155" name="tx155"/>
            <p:cNvSpPr/>
            <p:nvPr/>
          </p:nvSpPr>
          <p:spPr>
            <a:xfrm>
              <a:off x="1505074" y="1815593"/>
              <a:ext cx="86008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Ukraine (28,000)</a:t>
              </a:r>
            </a:p>
          </p:txBody>
        </p:sp>
        <p:sp>
          <p:nvSpPr>
            <p:cNvPr id="156" name="tx156"/>
            <p:cNvSpPr/>
            <p:nvPr/>
          </p:nvSpPr>
          <p:spPr>
            <a:xfrm>
              <a:off x="1331704" y="2054956"/>
              <a:ext cx="103345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Uzbekistan (18,000)</a:t>
              </a:r>
            </a:p>
          </p:txBody>
        </p:sp>
        <p:sp>
          <p:nvSpPr>
            <p:cNvPr id="157" name="tx157"/>
            <p:cNvSpPr/>
            <p:nvPr/>
          </p:nvSpPr>
          <p:spPr>
            <a:xfrm>
              <a:off x="1331704" y="2294318"/>
              <a:ext cx="103345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Kyrgyzstan (17,000)</a:t>
              </a:r>
            </a:p>
          </p:txBody>
        </p:sp>
        <p:sp>
          <p:nvSpPr>
            <p:cNvPr id="158" name="tx158"/>
            <p:cNvSpPr/>
            <p:nvPr/>
          </p:nvSpPr>
          <p:spPr>
            <a:xfrm>
              <a:off x="1633456" y="2533681"/>
              <a:ext cx="73170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Serbia (6,000)</a:t>
              </a:r>
            </a:p>
          </p:txBody>
        </p:sp>
        <p:sp>
          <p:nvSpPr>
            <p:cNvPr id="159" name="tx159"/>
            <p:cNvSpPr/>
            <p:nvPr/>
          </p:nvSpPr>
          <p:spPr>
            <a:xfrm>
              <a:off x="1505166" y="2773043"/>
              <a:ext cx="85999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Romania (6,000)</a:t>
              </a:r>
            </a:p>
          </p:txBody>
        </p:sp>
        <p:sp>
          <p:nvSpPr>
            <p:cNvPr id="160" name="tx160"/>
            <p:cNvSpPr/>
            <p:nvPr/>
          </p:nvSpPr>
          <p:spPr>
            <a:xfrm>
              <a:off x="1543571" y="3012406"/>
              <a:ext cx="82158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Bulgaria (5,000)</a:t>
              </a:r>
            </a:p>
          </p:txBody>
        </p:sp>
        <p:sp>
          <p:nvSpPr>
            <p:cNvPr id="161" name="tx161"/>
            <p:cNvSpPr/>
            <p:nvPr/>
          </p:nvSpPr>
          <p:spPr>
            <a:xfrm>
              <a:off x="1530769" y="3251768"/>
              <a:ext cx="83439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Moldova (4,000)</a:t>
              </a:r>
            </a:p>
          </p:txBody>
        </p:sp>
        <p:sp>
          <p:nvSpPr>
            <p:cNvPr id="162" name="tx162"/>
            <p:cNvSpPr/>
            <p:nvPr/>
          </p:nvSpPr>
          <p:spPr>
            <a:xfrm>
              <a:off x="709089" y="3491131"/>
              <a:ext cx="165606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Bosnia and Herzegovina (4,000)</a:t>
              </a:r>
            </a:p>
          </p:txBody>
        </p:sp>
        <p:sp>
          <p:nvSpPr>
            <p:cNvPr id="163" name="tx163"/>
            <p:cNvSpPr/>
            <p:nvPr/>
          </p:nvSpPr>
          <p:spPr>
            <a:xfrm>
              <a:off x="1594960" y="3730493"/>
              <a:ext cx="77019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Croatia (2,000)</a:t>
              </a:r>
            </a:p>
          </p:txBody>
        </p:sp>
        <p:sp>
          <p:nvSpPr>
            <p:cNvPr id="164" name="tx164"/>
            <p:cNvSpPr/>
            <p:nvPr/>
          </p:nvSpPr>
          <p:spPr>
            <a:xfrm>
              <a:off x="1087925" y="3969856"/>
              <a:ext cx="127723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North Macedonia (2,000)</a:t>
              </a:r>
            </a:p>
          </p:txBody>
        </p:sp>
        <p:sp>
          <p:nvSpPr>
            <p:cNvPr id="165" name="tx165"/>
            <p:cNvSpPr/>
            <p:nvPr/>
          </p:nvSpPr>
          <p:spPr>
            <a:xfrm>
              <a:off x="1271994" y="4209218"/>
              <a:ext cx="10931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Turkmenistan (2,000)</a:t>
              </a:r>
            </a:p>
          </p:txBody>
        </p:sp>
        <p:sp>
          <p:nvSpPr>
            <p:cNvPr id="166" name="tx166"/>
            <p:cNvSpPr/>
            <p:nvPr/>
          </p:nvSpPr>
          <p:spPr>
            <a:xfrm>
              <a:off x="1575666" y="4448581"/>
              <a:ext cx="78949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Belarus (2,000)</a:t>
              </a:r>
            </a:p>
          </p:txBody>
        </p:sp>
        <p:sp>
          <p:nvSpPr>
            <p:cNvPr id="167" name="tx167"/>
            <p:cNvSpPr/>
            <p:nvPr/>
          </p:nvSpPr>
          <p:spPr>
            <a:xfrm>
              <a:off x="1556464" y="4687943"/>
              <a:ext cx="80869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Georgia (1,000)</a:t>
              </a:r>
            </a:p>
          </p:txBody>
        </p:sp>
        <p:sp>
          <p:nvSpPr>
            <p:cNvPr id="168" name="tx168"/>
            <p:cNvSpPr/>
            <p:nvPr/>
          </p:nvSpPr>
          <p:spPr>
            <a:xfrm>
              <a:off x="1537261" y="4927306"/>
              <a:ext cx="82789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Armenia (1,000)</a:t>
              </a:r>
            </a:p>
          </p:txBody>
        </p:sp>
        <p:sp>
          <p:nvSpPr>
            <p:cNvPr id="169" name="tx169"/>
            <p:cNvSpPr/>
            <p:nvPr/>
          </p:nvSpPr>
          <p:spPr>
            <a:xfrm>
              <a:off x="1521076" y="5166669"/>
              <a:ext cx="84408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Greece (&lt;1,000)</a:t>
              </a:r>
            </a:p>
          </p:txBody>
        </p:sp>
        <p:sp>
          <p:nvSpPr>
            <p:cNvPr id="170" name="tx170"/>
            <p:cNvSpPr/>
            <p:nvPr/>
          </p:nvSpPr>
          <p:spPr>
            <a:xfrm>
              <a:off x="1514584" y="5406031"/>
              <a:ext cx="8505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Albania (&lt;1,000)</a:t>
              </a:r>
            </a:p>
          </p:txBody>
        </p:sp>
        <p:sp>
          <p:nvSpPr>
            <p:cNvPr id="171" name="tx171"/>
            <p:cNvSpPr/>
            <p:nvPr/>
          </p:nvSpPr>
          <p:spPr>
            <a:xfrm>
              <a:off x="1379893" y="5645394"/>
              <a:ext cx="98526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Montenegro (&lt;500)</a:t>
              </a:r>
            </a:p>
          </p:txBody>
        </p:sp>
        <p:sp>
          <p:nvSpPr>
            <p:cNvPr id="172" name="tx172"/>
            <p:cNvSpPr/>
            <p:nvPr/>
          </p:nvSpPr>
          <p:spPr>
            <a:xfrm>
              <a:off x="7287230" y="858143"/>
              <a:ext cx="112974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Kazakhstan (134,000)</a:t>
              </a:r>
            </a:p>
          </p:txBody>
        </p:sp>
        <p:sp>
          <p:nvSpPr>
            <p:cNvPr id="173" name="tx173"/>
            <p:cNvSpPr/>
            <p:nvPr/>
          </p:nvSpPr>
          <p:spPr>
            <a:xfrm>
              <a:off x="7287230" y="1097505"/>
              <a:ext cx="83649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Turkiye (63,000)</a:t>
              </a:r>
            </a:p>
          </p:txBody>
        </p:sp>
        <p:sp>
          <p:nvSpPr>
            <p:cNvPr id="174" name="tx174"/>
            <p:cNvSpPr/>
            <p:nvPr/>
          </p:nvSpPr>
          <p:spPr>
            <a:xfrm>
              <a:off x="7287230" y="1336868"/>
              <a:ext cx="10077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Azerbaijan (42,000)</a:t>
              </a:r>
            </a:p>
          </p:txBody>
        </p:sp>
        <p:sp>
          <p:nvSpPr>
            <p:cNvPr id="175" name="tx175"/>
            <p:cNvSpPr/>
            <p:nvPr/>
          </p:nvSpPr>
          <p:spPr>
            <a:xfrm>
              <a:off x="7287230" y="1576231"/>
              <a:ext cx="92418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Romania (27,000)</a:t>
              </a:r>
            </a:p>
          </p:txBody>
        </p:sp>
        <p:sp>
          <p:nvSpPr>
            <p:cNvPr id="176" name="tx176"/>
            <p:cNvSpPr/>
            <p:nvPr/>
          </p:nvSpPr>
          <p:spPr>
            <a:xfrm>
              <a:off x="7287230" y="1815593"/>
              <a:ext cx="9371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Tajikistan (26,000)</a:t>
              </a:r>
            </a:p>
          </p:txBody>
        </p:sp>
        <p:sp>
          <p:nvSpPr>
            <p:cNvPr id="177" name="tx177"/>
            <p:cNvSpPr/>
            <p:nvPr/>
          </p:nvSpPr>
          <p:spPr>
            <a:xfrm>
              <a:off x="7287230" y="2054956"/>
              <a:ext cx="103345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Kyrgyzstan (22,000)</a:t>
              </a:r>
            </a:p>
          </p:txBody>
        </p:sp>
        <p:sp>
          <p:nvSpPr>
            <p:cNvPr id="178" name="tx178"/>
            <p:cNvSpPr/>
            <p:nvPr/>
          </p:nvSpPr>
          <p:spPr>
            <a:xfrm>
              <a:off x="7287230" y="2294318"/>
              <a:ext cx="103345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Uzbekistan (18,000)</a:t>
              </a:r>
            </a:p>
          </p:txBody>
        </p:sp>
        <p:sp>
          <p:nvSpPr>
            <p:cNvPr id="179" name="tx179"/>
            <p:cNvSpPr/>
            <p:nvPr/>
          </p:nvSpPr>
          <p:spPr>
            <a:xfrm>
              <a:off x="7287230" y="2533681"/>
              <a:ext cx="85148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Ukraine (11,000)</a:t>
              </a:r>
            </a:p>
          </p:txBody>
        </p:sp>
        <p:sp>
          <p:nvSpPr>
            <p:cNvPr id="180" name="tx180"/>
            <p:cNvSpPr/>
            <p:nvPr/>
          </p:nvSpPr>
          <p:spPr>
            <a:xfrm>
              <a:off x="7287230" y="2773043"/>
              <a:ext cx="83439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Moldova (6,000)</a:t>
              </a:r>
            </a:p>
          </p:txBody>
        </p:sp>
        <p:sp>
          <p:nvSpPr>
            <p:cNvPr id="181" name="tx181"/>
            <p:cNvSpPr/>
            <p:nvPr/>
          </p:nvSpPr>
          <p:spPr>
            <a:xfrm>
              <a:off x="7287230" y="3012406"/>
              <a:ext cx="73170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Serbia (5,000)</a:t>
              </a:r>
            </a:p>
          </p:txBody>
        </p:sp>
        <p:sp>
          <p:nvSpPr>
            <p:cNvPr id="182" name="tx182"/>
            <p:cNvSpPr/>
            <p:nvPr/>
          </p:nvSpPr>
          <p:spPr>
            <a:xfrm>
              <a:off x="7287230" y="3251768"/>
              <a:ext cx="165606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Bosnia and Herzegovina (4,000)</a:t>
              </a:r>
            </a:p>
          </p:txBody>
        </p:sp>
        <p:sp>
          <p:nvSpPr>
            <p:cNvPr id="183" name="tx183"/>
            <p:cNvSpPr/>
            <p:nvPr/>
          </p:nvSpPr>
          <p:spPr>
            <a:xfrm>
              <a:off x="7287230" y="3491131"/>
              <a:ext cx="77019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Croatia (2,000)</a:t>
              </a:r>
            </a:p>
          </p:txBody>
        </p:sp>
        <p:sp>
          <p:nvSpPr>
            <p:cNvPr id="184" name="tx184"/>
            <p:cNvSpPr/>
            <p:nvPr/>
          </p:nvSpPr>
          <p:spPr>
            <a:xfrm>
              <a:off x="7287230" y="3730493"/>
              <a:ext cx="82158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Bulgaria (2,000)</a:t>
              </a:r>
            </a:p>
          </p:txBody>
        </p:sp>
        <p:sp>
          <p:nvSpPr>
            <p:cNvPr id="185" name="tx185"/>
            <p:cNvSpPr/>
            <p:nvPr/>
          </p:nvSpPr>
          <p:spPr>
            <a:xfrm>
              <a:off x="7287230" y="3969856"/>
              <a:ext cx="127723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North Macedonia (2,000)</a:t>
              </a:r>
            </a:p>
          </p:txBody>
        </p:sp>
        <p:sp>
          <p:nvSpPr>
            <p:cNvPr id="186" name="tx186"/>
            <p:cNvSpPr/>
            <p:nvPr/>
          </p:nvSpPr>
          <p:spPr>
            <a:xfrm>
              <a:off x="7287230" y="4209218"/>
              <a:ext cx="10931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Turkmenistan (1,000)</a:t>
              </a:r>
            </a:p>
          </p:txBody>
        </p:sp>
        <p:sp>
          <p:nvSpPr>
            <p:cNvPr id="187" name="tx187"/>
            <p:cNvSpPr/>
            <p:nvPr/>
          </p:nvSpPr>
          <p:spPr>
            <a:xfrm>
              <a:off x="7287230" y="4448581"/>
              <a:ext cx="77659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Greece (1,000)</a:t>
              </a:r>
            </a:p>
          </p:txBody>
        </p:sp>
        <p:sp>
          <p:nvSpPr>
            <p:cNvPr id="188" name="tx188"/>
            <p:cNvSpPr/>
            <p:nvPr/>
          </p:nvSpPr>
          <p:spPr>
            <a:xfrm>
              <a:off x="7287230" y="4687943"/>
              <a:ext cx="80869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Georgia (1,000)</a:t>
              </a:r>
            </a:p>
          </p:txBody>
        </p:sp>
        <p:sp>
          <p:nvSpPr>
            <p:cNvPr id="189" name="tx189"/>
            <p:cNvSpPr/>
            <p:nvPr/>
          </p:nvSpPr>
          <p:spPr>
            <a:xfrm>
              <a:off x="7287230" y="4927306"/>
              <a:ext cx="78949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Belarus (1,000)</a:t>
              </a:r>
            </a:p>
          </p:txBody>
        </p:sp>
        <p:sp>
          <p:nvSpPr>
            <p:cNvPr id="190" name="tx190"/>
            <p:cNvSpPr/>
            <p:nvPr/>
          </p:nvSpPr>
          <p:spPr>
            <a:xfrm>
              <a:off x="7287230" y="5166669"/>
              <a:ext cx="108155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Montenegro (&lt;1,000)</a:t>
              </a:r>
            </a:p>
          </p:txBody>
        </p:sp>
        <p:sp>
          <p:nvSpPr>
            <p:cNvPr id="191" name="tx191"/>
            <p:cNvSpPr/>
            <p:nvPr/>
          </p:nvSpPr>
          <p:spPr>
            <a:xfrm>
              <a:off x="7287230" y="5406031"/>
              <a:ext cx="8505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Albania (&lt;1,000)</a:t>
              </a:r>
            </a:p>
          </p:txBody>
        </p:sp>
        <p:sp>
          <p:nvSpPr>
            <p:cNvPr id="192" name="tx192"/>
            <p:cNvSpPr/>
            <p:nvPr/>
          </p:nvSpPr>
          <p:spPr>
            <a:xfrm>
              <a:off x="7287230" y="5645394"/>
              <a:ext cx="79909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Armenia (&lt;500)</a:t>
              </a:r>
            </a:p>
          </p:txBody>
        </p:sp>
        <p:sp>
          <p:nvSpPr>
            <p:cNvPr id="193" name="tx193"/>
            <p:cNvSpPr/>
            <p:nvPr/>
          </p:nvSpPr>
          <p:spPr>
            <a:xfrm>
              <a:off x="4796065"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94">
                      <a:alpha val="100000"/>
                    </a:srgbClr>
                  </a:solidFill>
                  <a:latin typeface="Arial"/>
                  <a:cs typeface="Arial"/>
                </a:rPr>
                <a:t>1</a:t>
              </a:r>
            </a:p>
          </p:txBody>
        </p:sp>
        <p:sp>
          <p:nvSpPr>
            <p:cNvPr id="194" name="tx194"/>
            <p:cNvSpPr/>
            <p:nvPr/>
          </p:nvSpPr>
          <p:spPr>
            <a:xfrm>
              <a:off x="7139908"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94">
                      <a:alpha val="100000"/>
                    </a:srgbClr>
                  </a:solidFill>
                  <a:latin typeface="Arial"/>
                  <a:cs typeface="Arial"/>
                </a:rPr>
                <a:t>1</a:t>
              </a:r>
            </a:p>
          </p:txBody>
        </p:sp>
        <p:sp>
          <p:nvSpPr>
            <p:cNvPr id="195" name="tx195"/>
            <p:cNvSpPr/>
            <p:nvPr/>
          </p:nvSpPr>
          <p:spPr>
            <a:xfrm>
              <a:off x="5967987"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94">
                      <a:alpha val="100000"/>
                    </a:srgbClr>
                  </a:solidFill>
                  <a:latin typeface="Arial"/>
                  <a:cs typeface="Arial"/>
                </a:rPr>
                <a:t>1</a:t>
              </a:r>
            </a:p>
          </p:txBody>
        </p:sp>
        <p:sp>
          <p:nvSpPr>
            <p:cNvPr id="196" name="tx196"/>
            <p:cNvSpPr/>
            <p:nvPr/>
          </p:nvSpPr>
          <p:spPr>
            <a:xfrm>
              <a:off x="2452222"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94">
                      <a:alpha val="100000"/>
                    </a:srgbClr>
                  </a:solidFill>
                  <a:latin typeface="Arial"/>
                  <a:cs typeface="Arial"/>
                </a:rPr>
                <a:t>1</a:t>
              </a:r>
            </a:p>
          </p:txBody>
        </p:sp>
        <p:sp>
          <p:nvSpPr>
            <p:cNvPr id="197" name="tx197"/>
            <p:cNvSpPr/>
            <p:nvPr/>
          </p:nvSpPr>
          <p:spPr>
            <a:xfrm>
              <a:off x="3624143"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94">
                      <a:alpha val="100000"/>
                    </a:srgbClr>
                  </a:solidFill>
                  <a:latin typeface="Arial"/>
                  <a:cs typeface="Arial"/>
                </a:rPr>
                <a:t>1</a:t>
              </a:r>
            </a:p>
          </p:txBody>
        </p:sp>
        <p:sp>
          <p:nvSpPr>
            <p:cNvPr id="198" name="tx198"/>
            <p:cNvSpPr/>
            <p:nvPr/>
          </p:nvSpPr>
          <p:spPr>
            <a:xfrm>
              <a:off x="5967987" y="11000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B96">
                      <a:alpha val="100000"/>
                    </a:srgbClr>
                  </a:solidFill>
                  <a:latin typeface="Arial"/>
                  <a:cs typeface="Arial"/>
                </a:rPr>
                <a:t>2</a:t>
              </a:r>
            </a:p>
          </p:txBody>
        </p:sp>
        <p:sp>
          <p:nvSpPr>
            <p:cNvPr id="199" name="tx199"/>
            <p:cNvSpPr/>
            <p:nvPr/>
          </p:nvSpPr>
          <p:spPr>
            <a:xfrm>
              <a:off x="7139908" y="11000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C69EF">
                      <a:alpha val="100000"/>
                    </a:srgbClr>
                  </a:solidFill>
                  <a:latin typeface="Arial"/>
                  <a:cs typeface="Arial"/>
                </a:rPr>
                <a:t>2</a:t>
              </a:r>
            </a:p>
          </p:txBody>
        </p:sp>
        <p:sp>
          <p:nvSpPr>
            <p:cNvPr id="200" name="tx200"/>
            <p:cNvSpPr/>
            <p:nvPr/>
          </p:nvSpPr>
          <p:spPr>
            <a:xfrm>
              <a:off x="2452222" y="11000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C69EF">
                      <a:alpha val="100000"/>
                    </a:srgbClr>
                  </a:solidFill>
                  <a:latin typeface="Arial"/>
                  <a:cs typeface="Arial"/>
                </a:rPr>
                <a:t>2</a:t>
              </a:r>
            </a:p>
          </p:txBody>
        </p:sp>
        <p:sp>
          <p:nvSpPr>
            <p:cNvPr id="201" name="tx201"/>
            <p:cNvSpPr/>
            <p:nvPr/>
          </p:nvSpPr>
          <p:spPr>
            <a:xfrm>
              <a:off x="3624143" y="11000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3B9">
                      <a:alpha val="100000"/>
                    </a:srgbClr>
                  </a:solidFill>
                  <a:latin typeface="Arial"/>
                  <a:cs typeface="Arial"/>
                </a:rPr>
                <a:t>2</a:t>
              </a:r>
            </a:p>
          </p:txBody>
        </p:sp>
        <p:sp>
          <p:nvSpPr>
            <p:cNvPr id="202" name="tx202"/>
            <p:cNvSpPr/>
            <p:nvPr/>
          </p:nvSpPr>
          <p:spPr>
            <a:xfrm>
              <a:off x="2452222" y="13393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A8F00">
                      <a:alpha val="100000"/>
                    </a:srgbClr>
                  </a:solidFill>
                  <a:latin typeface="Arial"/>
                  <a:cs typeface="Arial"/>
                </a:rPr>
                <a:t>3</a:t>
              </a:r>
            </a:p>
          </p:txBody>
        </p:sp>
        <p:sp>
          <p:nvSpPr>
            <p:cNvPr id="203" name="tx203"/>
            <p:cNvSpPr/>
            <p:nvPr/>
          </p:nvSpPr>
          <p:spPr>
            <a:xfrm>
              <a:off x="3624143" y="13393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A8F00">
                      <a:alpha val="100000"/>
                    </a:srgbClr>
                  </a:solidFill>
                  <a:latin typeface="Arial"/>
                  <a:cs typeface="Arial"/>
                </a:rPr>
                <a:t>3</a:t>
              </a:r>
            </a:p>
          </p:txBody>
        </p:sp>
        <p:sp>
          <p:nvSpPr>
            <p:cNvPr id="204" name="tx204"/>
            <p:cNvSpPr/>
            <p:nvPr/>
          </p:nvSpPr>
          <p:spPr>
            <a:xfrm>
              <a:off x="4796065" y="11000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A8F00">
                      <a:alpha val="100000"/>
                    </a:srgbClr>
                  </a:solidFill>
                  <a:latin typeface="Arial"/>
                  <a:cs typeface="Arial"/>
                </a:rPr>
                <a:t>2</a:t>
              </a:r>
            </a:p>
          </p:txBody>
        </p:sp>
        <p:sp>
          <p:nvSpPr>
            <p:cNvPr id="205" name="tx205"/>
            <p:cNvSpPr/>
            <p:nvPr/>
          </p:nvSpPr>
          <p:spPr>
            <a:xfrm>
              <a:off x="5967987" y="13393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C69EF">
                      <a:alpha val="100000"/>
                    </a:srgbClr>
                  </a:solidFill>
                  <a:latin typeface="Arial"/>
                  <a:cs typeface="Arial"/>
                </a:rPr>
                <a:t>3</a:t>
              </a:r>
            </a:p>
          </p:txBody>
        </p:sp>
        <p:sp>
          <p:nvSpPr>
            <p:cNvPr id="206" name="tx206"/>
            <p:cNvSpPr/>
            <p:nvPr/>
          </p:nvSpPr>
          <p:spPr>
            <a:xfrm>
              <a:off x="5967987" y="15787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A8F00">
                      <a:alpha val="100000"/>
                    </a:srgbClr>
                  </a:solidFill>
                  <a:latin typeface="Arial"/>
                  <a:cs typeface="Arial"/>
                </a:rPr>
                <a:t>4</a:t>
              </a:r>
            </a:p>
          </p:txBody>
        </p:sp>
        <p:sp>
          <p:nvSpPr>
            <p:cNvPr id="207" name="tx207"/>
            <p:cNvSpPr/>
            <p:nvPr/>
          </p:nvSpPr>
          <p:spPr>
            <a:xfrm>
              <a:off x="7139908" y="13393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A8F00">
                      <a:alpha val="100000"/>
                    </a:srgbClr>
                  </a:solidFill>
                  <a:latin typeface="Arial"/>
                  <a:cs typeface="Arial"/>
                </a:rPr>
                <a:t>3</a:t>
              </a:r>
            </a:p>
          </p:txBody>
        </p:sp>
        <p:sp>
          <p:nvSpPr>
            <p:cNvPr id="208" name="tx208"/>
            <p:cNvSpPr/>
            <p:nvPr/>
          </p:nvSpPr>
          <p:spPr>
            <a:xfrm>
              <a:off x="2452222" y="15787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078FF">
                      <a:alpha val="100000"/>
                    </a:srgbClr>
                  </a:solidFill>
                  <a:latin typeface="Arial"/>
                  <a:cs typeface="Arial"/>
                </a:rPr>
                <a:t>4</a:t>
              </a:r>
            </a:p>
          </p:txBody>
        </p:sp>
        <p:sp>
          <p:nvSpPr>
            <p:cNvPr id="209" name="tx209"/>
            <p:cNvSpPr/>
            <p:nvPr/>
          </p:nvSpPr>
          <p:spPr>
            <a:xfrm>
              <a:off x="3624143" y="15787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078FF">
                      <a:alpha val="100000"/>
                    </a:srgbClr>
                  </a:solidFill>
                  <a:latin typeface="Arial"/>
                  <a:cs typeface="Arial"/>
                </a:rPr>
                <a:t>4</a:t>
              </a:r>
            </a:p>
          </p:txBody>
        </p:sp>
        <p:sp>
          <p:nvSpPr>
            <p:cNvPr id="210" name="tx210"/>
            <p:cNvSpPr/>
            <p:nvPr/>
          </p:nvSpPr>
          <p:spPr>
            <a:xfrm>
              <a:off x="4796065" y="13393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078FF">
                      <a:alpha val="100000"/>
                    </a:srgbClr>
                  </a:solidFill>
                  <a:latin typeface="Arial"/>
                  <a:cs typeface="Arial"/>
                </a:rPr>
                <a:t>3</a:t>
              </a:r>
            </a:p>
          </p:txBody>
        </p:sp>
        <p:sp>
          <p:nvSpPr>
            <p:cNvPr id="211" name="tx211"/>
            <p:cNvSpPr/>
            <p:nvPr/>
          </p:nvSpPr>
          <p:spPr>
            <a:xfrm>
              <a:off x="5967987" y="18181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078FF">
                      <a:alpha val="100000"/>
                    </a:srgbClr>
                  </a:solidFill>
                  <a:latin typeface="Arial"/>
                  <a:cs typeface="Arial"/>
                </a:rPr>
                <a:t>5</a:t>
              </a:r>
            </a:p>
          </p:txBody>
        </p:sp>
        <p:sp>
          <p:nvSpPr>
            <p:cNvPr id="212" name="tx212"/>
            <p:cNvSpPr/>
            <p:nvPr/>
          </p:nvSpPr>
          <p:spPr>
            <a:xfrm>
              <a:off x="2452222" y="18181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3B9">
                      <a:alpha val="100000"/>
                    </a:srgbClr>
                  </a:solidFill>
                  <a:latin typeface="Arial"/>
                  <a:cs typeface="Arial"/>
                </a:rPr>
                <a:t>5</a:t>
              </a:r>
            </a:p>
          </p:txBody>
        </p:sp>
        <p:sp>
          <p:nvSpPr>
            <p:cNvPr id="213" name="tx213"/>
            <p:cNvSpPr/>
            <p:nvPr/>
          </p:nvSpPr>
          <p:spPr>
            <a:xfrm>
              <a:off x="5967987" y="20574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6</a:t>
              </a:r>
            </a:p>
          </p:txBody>
        </p:sp>
        <p:sp>
          <p:nvSpPr>
            <p:cNvPr id="214" name="tx214"/>
            <p:cNvSpPr/>
            <p:nvPr/>
          </p:nvSpPr>
          <p:spPr>
            <a:xfrm>
              <a:off x="7139908" y="15787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4</a:t>
              </a:r>
            </a:p>
          </p:txBody>
        </p:sp>
        <p:sp>
          <p:nvSpPr>
            <p:cNvPr id="215" name="tx215"/>
            <p:cNvSpPr/>
            <p:nvPr/>
          </p:nvSpPr>
          <p:spPr>
            <a:xfrm>
              <a:off x="7139908" y="18181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078FF">
                      <a:alpha val="100000"/>
                    </a:srgbClr>
                  </a:solidFill>
                  <a:latin typeface="Arial"/>
                  <a:cs typeface="Arial"/>
                </a:rPr>
                <a:t>5</a:t>
              </a:r>
            </a:p>
          </p:txBody>
        </p:sp>
        <p:sp>
          <p:nvSpPr>
            <p:cNvPr id="216" name="tx216"/>
            <p:cNvSpPr/>
            <p:nvPr/>
          </p:nvSpPr>
          <p:spPr>
            <a:xfrm>
              <a:off x="4796065" y="15787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4</a:t>
              </a:r>
            </a:p>
          </p:txBody>
        </p:sp>
        <p:sp>
          <p:nvSpPr>
            <p:cNvPr id="217" name="tx217"/>
            <p:cNvSpPr/>
            <p:nvPr/>
          </p:nvSpPr>
          <p:spPr>
            <a:xfrm>
              <a:off x="7139908" y="20574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B5">
                      <a:alpha val="100000"/>
                    </a:srgbClr>
                  </a:solidFill>
                  <a:latin typeface="Arial"/>
                  <a:cs typeface="Arial"/>
                </a:rPr>
                <a:t>6</a:t>
              </a:r>
            </a:p>
          </p:txBody>
        </p:sp>
        <p:sp>
          <p:nvSpPr>
            <p:cNvPr id="218" name="tx218"/>
            <p:cNvSpPr/>
            <p:nvPr/>
          </p:nvSpPr>
          <p:spPr>
            <a:xfrm>
              <a:off x="3624143" y="18181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5</a:t>
              </a:r>
            </a:p>
          </p:txBody>
        </p:sp>
        <p:sp>
          <p:nvSpPr>
            <p:cNvPr id="219" name="tx219"/>
            <p:cNvSpPr/>
            <p:nvPr/>
          </p:nvSpPr>
          <p:spPr>
            <a:xfrm>
              <a:off x="7139908" y="22968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B96">
                      <a:alpha val="100000"/>
                    </a:srgbClr>
                  </a:solidFill>
                  <a:latin typeface="Arial"/>
                  <a:cs typeface="Arial"/>
                </a:rPr>
                <a:t>7</a:t>
              </a:r>
            </a:p>
          </p:txBody>
        </p:sp>
        <p:sp>
          <p:nvSpPr>
            <p:cNvPr id="220" name="tx220"/>
            <p:cNvSpPr/>
            <p:nvPr/>
          </p:nvSpPr>
          <p:spPr>
            <a:xfrm>
              <a:off x="2452222" y="20574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B96">
                      <a:alpha val="100000"/>
                    </a:srgbClr>
                  </a:solidFill>
                  <a:latin typeface="Arial"/>
                  <a:cs typeface="Arial"/>
                </a:rPr>
                <a:t>6</a:t>
              </a:r>
            </a:p>
          </p:txBody>
        </p:sp>
        <p:sp>
          <p:nvSpPr>
            <p:cNvPr id="221" name="tx221"/>
            <p:cNvSpPr/>
            <p:nvPr/>
          </p:nvSpPr>
          <p:spPr>
            <a:xfrm>
              <a:off x="2452222" y="22968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B5">
                      <a:alpha val="100000"/>
                    </a:srgbClr>
                  </a:solidFill>
                  <a:latin typeface="Arial"/>
                  <a:cs typeface="Arial"/>
                </a:rPr>
                <a:t>7</a:t>
              </a:r>
            </a:p>
          </p:txBody>
        </p:sp>
        <p:sp>
          <p:nvSpPr>
            <p:cNvPr id="222" name="tx222"/>
            <p:cNvSpPr/>
            <p:nvPr/>
          </p:nvSpPr>
          <p:spPr>
            <a:xfrm>
              <a:off x="5967987" y="22968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B5">
                      <a:alpha val="100000"/>
                    </a:srgbClr>
                  </a:solidFill>
                  <a:latin typeface="Arial"/>
                  <a:cs typeface="Arial"/>
                </a:rPr>
                <a:t>7</a:t>
              </a:r>
            </a:p>
          </p:txBody>
        </p:sp>
        <p:sp>
          <p:nvSpPr>
            <p:cNvPr id="223" name="tx223"/>
            <p:cNvSpPr/>
            <p:nvPr/>
          </p:nvSpPr>
          <p:spPr>
            <a:xfrm>
              <a:off x="3624143" y="20574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B5">
                      <a:alpha val="100000"/>
                    </a:srgbClr>
                  </a:solidFill>
                  <a:latin typeface="Arial"/>
                  <a:cs typeface="Arial"/>
                </a:rPr>
                <a:t>6</a:t>
              </a:r>
            </a:p>
          </p:txBody>
        </p:sp>
        <p:sp>
          <p:nvSpPr>
            <p:cNvPr id="224" name="tx224"/>
            <p:cNvSpPr/>
            <p:nvPr/>
          </p:nvSpPr>
          <p:spPr>
            <a:xfrm>
              <a:off x="4796065" y="18181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3B9">
                      <a:alpha val="100000"/>
                    </a:srgbClr>
                  </a:solidFill>
                  <a:latin typeface="Arial"/>
                  <a:cs typeface="Arial"/>
                </a:rPr>
                <a:t>5</a:t>
              </a:r>
            </a:p>
          </p:txBody>
        </p:sp>
        <p:sp>
          <p:nvSpPr>
            <p:cNvPr id="225" name="tx225"/>
            <p:cNvSpPr/>
            <p:nvPr/>
          </p:nvSpPr>
          <p:spPr>
            <a:xfrm>
              <a:off x="4796065" y="20574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B5">
                      <a:alpha val="100000"/>
                    </a:srgbClr>
                  </a:solidFill>
                  <a:latin typeface="Arial"/>
                  <a:cs typeface="Arial"/>
                </a:rPr>
                <a:t>6</a:t>
              </a:r>
            </a:p>
          </p:txBody>
        </p:sp>
        <p:sp>
          <p:nvSpPr>
            <p:cNvPr id="226" name="tx226"/>
            <p:cNvSpPr/>
            <p:nvPr/>
          </p:nvSpPr>
          <p:spPr>
            <a:xfrm>
              <a:off x="7139908" y="25361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3B9">
                      <a:alpha val="100000"/>
                    </a:srgbClr>
                  </a:solidFill>
                  <a:latin typeface="Arial"/>
                  <a:cs typeface="Arial"/>
                </a:rPr>
                <a:t>8</a:t>
              </a:r>
            </a:p>
          </p:txBody>
        </p:sp>
        <p:sp>
          <p:nvSpPr>
            <p:cNvPr id="227" name="tx227"/>
            <p:cNvSpPr/>
            <p:nvPr/>
          </p:nvSpPr>
          <p:spPr>
            <a:xfrm>
              <a:off x="3624143" y="22968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C69EF">
                      <a:alpha val="100000"/>
                    </a:srgbClr>
                  </a:solidFill>
                  <a:latin typeface="Arial"/>
                  <a:cs typeface="Arial"/>
                </a:rPr>
                <a:t>7</a:t>
              </a:r>
            </a:p>
          </p:txBody>
        </p:sp>
        <p:sp>
          <p:nvSpPr>
            <p:cNvPr id="228" name="tx228"/>
            <p:cNvSpPr/>
            <p:nvPr/>
          </p:nvSpPr>
          <p:spPr>
            <a:xfrm>
              <a:off x="4796065" y="22968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C69EF">
                      <a:alpha val="100000"/>
                    </a:srgbClr>
                  </a:solidFill>
                  <a:latin typeface="Arial"/>
                  <a:cs typeface="Arial"/>
                </a:rPr>
                <a:t>7</a:t>
              </a:r>
            </a:p>
          </p:txBody>
        </p:sp>
        <p:sp>
          <p:nvSpPr>
            <p:cNvPr id="229" name="tx229"/>
            <p:cNvSpPr/>
            <p:nvPr/>
          </p:nvSpPr>
          <p:spPr>
            <a:xfrm>
              <a:off x="5967987" y="25361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3B9">
                      <a:alpha val="100000"/>
                    </a:srgbClr>
                  </a:solidFill>
                  <a:latin typeface="Arial"/>
                  <a:cs typeface="Arial"/>
                </a:rPr>
                <a:t>8</a:t>
              </a:r>
            </a:p>
          </p:txBody>
        </p:sp>
        <p:sp>
          <p:nvSpPr>
            <p:cNvPr id="230" name="tx230"/>
            <p:cNvSpPr/>
            <p:nvPr/>
          </p:nvSpPr>
          <p:spPr>
            <a:xfrm>
              <a:off x="4796065" y="25361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B96">
                      <a:alpha val="100000"/>
                    </a:srgbClr>
                  </a:solidFill>
                  <a:latin typeface="Arial"/>
                  <a:cs typeface="Arial"/>
                </a:rPr>
                <a:t>8</a:t>
              </a:r>
            </a:p>
          </p:txBody>
        </p:sp>
        <p:sp>
          <p:nvSpPr>
            <p:cNvPr id="231" name="tx231"/>
            <p:cNvSpPr/>
            <p:nvPr/>
          </p:nvSpPr>
          <p:spPr>
            <a:xfrm>
              <a:off x="3624143" y="25361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B96">
                      <a:alpha val="100000"/>
                    </a:srgbClr>
                  </a:solidFill>
                  <a:latin typeface="Arial"/>
                  <a:cs typeface="Arial"/>
                </a:rPr>
                <a:t>8</a:t>
              </a:r>
            </a:p>
          </p:txBody>
        </p:sp>
        <p:sp>
          <p:nvSpPr>
            <p:cNvPr id="232" name="tx232"/>
            <p:cNvSpPr/>
            <p:nvPr/>
          </p:nvSpPr>
          <p:spPr>
            <a:xfrm>
              <a:off x="2452222" y="25361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58AFF">
                      <a:alpha val="100000"/>
                    </a:srgbClr>
                  </a:solidFill>
                  <a:latin typeface="Arial"/>
                  <a:cs typeface="Arial"/>
                </a:rPr>
                <a:t>8</a:t>
              </a:r>
            </a:p>
          </p:txBody>
        </p:sp>
        <p:sp>
          <p:nvSpPr>
            <p:cNvPr id="233" name="tx233"/>
            <p:cNvSpPr/>
            <p:nvPr/>
          </p:nvSpPr>
          <p:spPr>
            <a:xfrm>
              <a:off x="2452222" y="27755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9</a:t>
              </a:r>
            </a:p>
          </p:txBody>
        </p:sp>
        <p:sp>
          <p:nvSpPr>
            <p:cNvPr id="234" name="tx234"/>
            <p:cNvSpPr/>
            <p:nvPr/>
          </p:nvSpPr>
          <p:spPr>
            <a:xfrm>
              <a:off x="7139908" y="27755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DD2">
                      <a:alpha val="100000"/>
                    </a:srgbClr>
                  </a:solidFill>
                  <a:latin typeface="Arial"/>
                  <a:cs typeface="Arial"/>
                </a:rPr>
                <a:t>9</a:t>
              </a:r>
            </a:p>
          </p:txBody>
        </p:sp>
        <p:sp>
          <p:nvSpPr>
            <p:cNvPr id="235" name="tx235"/>
            <p:cNvSpPr/>
            <p:nvPr/>
          </p:nvSpPr>
          <p:spPr>
            <a:xfrm>
              <a:off x="3624143" y="27755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58AFF">
                      <a:alpha val="100000"/>
                    </a:srgbClr>
                  </a:solidFill>
                  <a:latin typeface="Arial"/>
                  <a:cs typeface="Arial"/>
                </a:rPr>
                <a:t>9</a:t>
              </a:r>
            </a:p>
          </p:txBody>
        </p:sp>
        <p:sp>
          <p:nvSpPr>
            <p:cNvPr id="236" name="tx236"/>
            <p:cNvSpPr/>
            <p:nvPr/>
          </p:nvSpPr>
          <p:spPr>
            <a:xfrm>
              <a:off x="2422092" y="3014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6AC00">
                      <a:alpha val="100000"/>
                    </a:srgbClr>
                  </a:solidFill>
                  <a:latin typeface="Arial"/>
                  <a:cs typeface="Arial"/>
                </a:rPr>
                <a:t>10</a:t>
              </a:r>
            </a:p>
          </p:txBody>
        </p:sp>
        <p:sp>
          <p:nvSpPr>
            <p:cNvPr id="237" name="tx237"/>
            <p:cNvSpPr/>
            <p:nvPr/>
          </p:nvSpPr>
          <p:spPr>
            <a:xfrm>
              <a:off x="7109779" y="3014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58AFF">
                      <a:alpha val="100000"/>
                    </a:srgbClr>
                  </a:solidFill>
                  <a:latin typeface="Arial"/>
                  <a:cs typeface="Arial"/>
                </a:rPr>
                <a:t>10</a:t>
              </a:r>
            </a:p>
          </p:txBody>
        </p:sp>
        <p:sp>
          <p:nvSpPr>
            <p:cNvPr id="238" name="tx238"/>
            <p:cNvSpPr/>
            <p:nvPr/>
          </p:nvSpPr>
          <p:spPr>
            <a:xfrm>
              <a:off x="2426116" y="325428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DD2">
                      <a:alpha val="100000"/>
                    </a:srgbClr>
                  </a:solidFill>
                  <a:latin typeface="Arial"/>
                  <a:cs typeface="Arial"/>
                </a:rPr>
                <a:t>11</a:t>
              </a:r>
            </a:p>
          </p:txBody>
        </p:sp>
        <p:sp>
          <p:nvSpPr>
            <p:cNvPr id="239" name="tx239"/>
            <p:cNvSpPr/>
            <p:nvPr/>
          </p:nvSpPr>
          <p:spPr>
            <a:xfrm>
              <a:off x="4796065" y="27755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DD2">
                      <a:alpha val="100000"/>
                    </a:srgbClr>
                  </a:solidFill>
                  <a:latin typeface="Arial"/>
                  <a:cs typeface="Arial"/>
                </a:rPr>
                <a:t>9</a:t>
              </a:r>
            </a:p>
          </p:txBody>
        </p:sp>
        <p:sp>
          <p:nvSpPr>
            <p:cNvPr id="240" name="tx240"/>
            <p:cNvSpPr/>
            <p:nvPr/>
          </p:nvSpPr>
          <p:spPr>
            <a:xfrm>
              <a:off x="4765936" y="3014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58AFF">
                      <a:alpha val="100000"/>
                    </a:srgbClr>
                  </a:solidFill>
                  <a:latin typeface="Arial"/>
                  <a:cs typeface="Arial"/>
                </a:rPr>
                <a:t>10</a:t>
              </a:r>
            </a:p>
          </p:txBody>
        </p:sp>
        <p:sp>
          <p:nvSpPr>
            <p:cNvPr id="241" name="tx241"/>
            <p:cNvSpPr/>
            <p:nvPr/>
          </p:nvSpPr>
          <p:spPr>
            <a:xfrm>
              <a:off x="5967987" y="27755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DD2">
                      <a:alpha val="100000"/>
                    </a:srgbClr>
                  </a:solidFill>
                  <a:latin typeface="Arial"/>
                  <a:cs typeface="Arial"/>
                </a:rPr>
                <a:t>9</a:t>
              </a:r>
            </a:p>
          </p:txBody>
        </p:sp>
        <p:sp>
          <p:nvSpPr>
            <p:cNvPr id="242" name="tx242"/>
            <p:cNvSpPr/>
            <p:nvPr/>
          </p:nvSpPr>
          <p:spPr>
            <a:xfrm>
              <a:off x="7113802" y="325428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9A400">
                      <a:alpha val="100000"/>
                    </a:srgbClr>
                  </a:solidFill>
                  <a:latin typeface="Arial"/>
                  <a:cs typeface="Arial"/>
                </a:rPr>
                <a:t>11</a:t>
              </a:r>
            </a:p>
          </p:txBody>
        </p:sp>
        <p:sp>
          <p:nvSpPr>
            <p:cNvPr id="243" name="tx243"/>
            <p:cNvSpPr/>
            <p:nvPr/>
          </p:nvSpPr>
          <p:spPr>
            <a:xfrm>
              <a:off x="2422092" y="34936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9A400">
                      <a:alpha val="100000"/>
                    </a:srgbClr>
                  </a:solidFill>
                  <a:latin typeface="Arial"/>
                  <a:cs typeface="Arial"/>
                </a:rPr>
                <a:t>12</a:t>
              </a:r>
            </a:p>
          </p:txBody>
        </p:sp>
        <p:sp>
          <p:nvSpPr>
            <p:cNvPr id="244" name="tx244"/>
            <p:cNvSpPr/>
            <p:nvPr/>
          </p:nvSpPr>
          <p:spPr>
            <a:xfrm>
              <a:off x="3594014" y="3014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6AC00">
                      <a:alpha val="100000"/>
                    </a:srgbClr>
                  </a:solidFill>
                  <a:latin typeface="Arial"/>
                  <a:cs typeface="Arial"/>
                </a:rPr>
                <a:t>10</a:t>
              </a:r>
            </a:p>
          </p:txBody>
        </p:sp>
        <p:sp>
          <p:nvSpPr>
            <p:cNvPr id="245" name="tx245"/>
            <p:cNvSpPr/>
            <p:nvPr/>
          </p:nvSpPr>
          <p:spPr>
            <a:xfrm>
              <a:off x="3598037" y="325428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9A400">
                      <a:alpha val="100000"/>
                    </a:srgbClr>
                  </a:solidFill>
                  <a:latin typeface="Arial"/>
                  <a:cs typeface="Arial"/>
                </a:rPr>
                <a:t>11</a:t>
              </a:r>
            </a:p>
          </p:txBody>
        </p:sp>
        <p:sp>
          <p:nvSpPr>
            <p:cNvPr id="246" name="tx246"/>
            <p:cNvSpPr/>
            <p:nvPr/>
          </p:nvSpPr>
          <p:spPr>
            <a:xfrm>
              <a:off x="4769959" y="325428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9A400">
                      <a:alpha val="100000"/>
                    </a:srgbClr>
                  </a:solidFill>
                  <a:latin typeface="Arial"/>
                  <a:cs typeface="Arial"/>
                </a:rPr>
                <a:t>11</a:t>
              </a:r>
            </a:p>
          </p:txBody>
        </p:sp>
        <p:sp>
          <p:nvSpPr>
            <p:cNvPr id="247" name="tx247"/>
            <p:cNvSpPr/>
            <p:nvPr/>
          </p:nvSpPr>
          <p:spPr>
            <a:xfrm>
              <a:off x="3594014" y="34936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DD2">
                      <a:alpha val="100000"/>
                    </a:srgbClr>
                  </a:solidFill>
                  <a:latin typeface="Arial"/>
                  <a:cs typeface="Arial"/>
                </a:rPr>
                <a:t>12</a:t>
              </a:r>
            </a:p>
          </p:txBody>
        </p:sp>
        <p:sp>
          <p:nvSpPr>
            <p:cNvPr id="248" name="tx248"/>
            <p:cNvSpPr/>
            <p:nvPr/>
          </p:nvSpPr>
          <p:spPr>
            <a:xfrm>
              <a:off x="4765936" y="34936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6AC00">
                      <a:alpha val="100000"/>
                    </a:srgbClr>
                  </a:solidFill>
                  <a:latin typeface="Arial"/>
                  <a:cs typeface="Arial"/>
                </a:rPr>
                <a:t>12</a:t>
              </a:r>
            </a:p>
          </p:txBody>
        </p:sp>
        <p:sp>
          <p:nvSpPr>
            <p:cNvPr id="249" name="tx249"/>
            <p:cNvSpPr/>
            <p:nvPr/>
          </p:nvSpPr>
          <p:spPr>
            <a:xfrm>
              <a:off x="5937857" y="3014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58AFF">
                      <a:alpha val="100000"/>
                    </a:srgbClr>
                  </a:solidFill>
                  <a:latin typeface="Arial"/>
                  <a:cs typeface="Arial"/>
                </a:rPr>
                <a:t>10</a:t>
              </a:r>
            </a:p>
          </p:txBody>
        </p:sp>
        <p:sp>
          <p:nvSpPr>
            <p:cNvPr id="250" name="tx250"/>
            <p:cNvSpPr/>
            <p:nvPr/>
          </p:nvSpPr>
          <p:spPr>
            <a:xfrm>
              <a:off x="5941881" y="325428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6AC00">
                      <a:alpha val="100000"/>
                    </a:srgbClr>
                  </a:solidFill>
                  <a:latin typeface="Arial"/>
                  <a:cs typeface="Arial"/>
                </a:rPr>
                <a:t>11</a:t>
              </a:r>
            </a:p>
          </p:txBody>
        </p:sp>
        <p:sp>
          <p:nvSpPr>
            <p:cNvPr id="251" name="tx251"/>
            <p:cNvSpPr/>
            <p:nvPr/>
          </p:nvSpPr>
          <p:spPr>
            <a:xfrm>
              <a:off x="5937857" y="34936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9A400">
                      <a:alpha val="100000"/>
                    </a:srgbClr>
                  </a:solidFill>
                  <a:latin typeface="Arial"/>
                  <a:cs typeface="Arial"/>
                </a:rPr>
                <a:t>12</a:t>
              </a:r>
            </a:p>
          </p:txBody>
        </p:sp>
        <p:sp>
          <p:nvSpPr>
            <p:cNvPr id="252" name="tx252"/>
            <p:cNvSpPr/>
            <p:nvPr/>
          </p:nvSpPr>
          <p:spPr>
            <a:xfrm>
              <a:off x="3594014" y="37330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13</a:t>
              </a:r>
            </a:p>
          </p:txBody>
        </p:sp>
        <p:sp>
          <p:nvSpPr>
            <p:cNvPr id="253" name="tx253"/>
            <p:cNvSpPr/>
            <p:nvPr/>
          </p:nvSpPr>
          <p:spPr>
            <a:xfrm>
              <a:off x="7109779" y="34936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53B400">
                      <a:alpha val="100000"/>
                    </a:srgbClr>
                  </a:solidFill>
                  <a:latin typeface="Arial"/>
                  <a:cs typeface="Arial"/>
                </a:rPr>
                <a:t>12</a:t>
              </a:r>
            </a:p>
          </p:txBody>
        </p:sp>
        <p:sp>
          <p:nvSpPr>
            <p:cNvPr id="254" name="tx254"/>
            <p:cNvSpPr/>
            <p:nvPr/>
          </p:nvSpPr>
          <p:spPr>
            <a:xfrm>
              <a:off x="2422092" y="37330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53B400">
                      <a:alpha val="100000"/>
                    </a:srgbClr>
                  </a:solidFill>
                  <a:latin typeface="Arial"/>
                  <a:cs typeface="Arial"/>
                </a:rPr>
                <a:t>13</a:t>
              </a:r>
            </a:p>
          </p:txBody>
        </p:sp>
        <p:sp>
          <p:nvSpPr>
            <p:cNvPr id="255" name="tx255"/>
            <p:cNvSpPr/>
            <p:nvPr/>
          </p:nvSpPr>
          <p:spPr>
            <a:xfrm>
              <a:off x="5937857" y="37330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13</a:t>
              </a:r>
            </a:p>
          </p:txBody>
        </p:sp>
        <p:sp>
          <p:nvSpPr>
            <p:cNvPr id="256" name="tx256"/>
            <p:cNvSpPr/>
            <p:nvPr/>
          </p:nvSpPr>
          <p:spPr>
            <a:xfrm>
              <a:off x="2422092" y="39723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BFD">
                      <a:alpha val="100000"/>
                    </a:srgbClr>
                  </a:solidFill>
                  <a:latin typeface="Arial"/>
                  <a:cs typeface="Arial"/>
                </a:rPr>
                <a:t>14</a:t>
              </a:r>
            </a:p>
          </p:txBody>
        </p:sp>
        <p:sp>
          <p:nvSpPr>
            <p:cNvPr id="257" name="tx257"/>
            <p:cNvSpPr/>
            <p:nvPr/>
          </p:nvSpPr>
          <p:spPr>
            <a:xfrm>
              <a:off x="3594014" y="39723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53B400">
                      <a:alpha val="100000"/>
                    </a:srgbClr>
                  </a:solidFill>
                  <a:latin typeface="Arial"/>
                  <a:cs typeface="Arial"/>
                </a:rPr>
                <a:t>14</a:t>
              </a:r>
            </a:p>
          </p:txBody>
        </p:sp>
        <p:sp>
          <p:nvSpPr>
            <p:cNvPr id="258" name="tx258"/>
            <p:cNvSpPr/>
            <p:nvPr/>
          </p:nvSpPr>
          <p:spPr>
            <a:xfrm>
              <a:off x="5937857" y="39723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53B400">
                      <a:alpha val="100000"/>
                    </a:srgbClr>
                  </a:solidFill>
                  <a:latin typeface="Arial"/>
                  <a:cs typeface="Arial"/>
                </a:rPr>
                <a:t>14</a:t>
              </a:r>
            </a:p>
          </p:txBody>
        </p:sp>
        <p:sp>
          <p:nvSpPr>
            <p:cNvPr id="259" name="tx259"/>
            <p:cNvSpPr/>
            <p:nvPr/>
          </p:nvSpPr>
          <p:spPr>
            <a:xfrm>
              <a:off x="7109779" y="37330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6AC00">
                      <a:alpha val="100000"/>
                    </a:srgbClr>
                  </a:solidFill>
                  <a:latin typeface="Arial"/>
                  <a:cs typeface="Arial"/>
                </a:rPr>
                <a:t>13</a:t>
              </a:r>
            </a:p>
          </p:txBody>
        </p:sp>
        <p:sp>
          <p:nvSpPr>
            <p:cNvPr id="260" name="tx260"/>
            <p:cNvSpPr/>
            <p:nvPr/>
          </p:nvSpPr>
          <p:spPr>
            <a:xfrm>
              <a:off x="7109779" y="39723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BFD">
                      <a:alpha val="100000"/>
                    </a:srgbClr>
                  </a:solidFill>
                  <a:latin typeface="Arial"/>
                  <a:cs typeface="Arial"/>
                </a:rPr>
                <a:t>14</a:t>
              </a:r>
            </a:p>
          </p:txBody>
        </p:sp>
        <p:sp>
          <p:nvSpPr>
            <p:cNvPr id="261" name="tx261"/>
            <p:cNvSpPr/>
            <p:nvPr/>
          </p:nvSpPr>
          <p:spPr>
            <a:xfrm>
              <a:off x="4765936" y="37330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13</a:t>
              </a:r>
            </a:p>
          </p:txBody>
        </p:sp>
        <p:sp>
          <p:nvSpPr>
            <p:cNvPr id="262" name="tx262"/>
            <p:cNvSpPr/>
            <p:nvPr/>
          </p:nvSpPr>
          <p:spPr>
            <a:xfrm>
              <a:off x="2422092" y="42117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61D7">
                      <a:alpha val="100000"/>
                    </a:srgbClr>
                  </a:solidFill>
                  <a:latin typeface="Arial"/>
                  <a:cs typeface="Arial"/>
                </a:rPr>
                <a:t>15</a:t>
              </a:r>
            </a:p>
          </p:txBody>
        </p:sp>
        <p:sp>
          <p:nvSpPr>
            <p:cNvPr id="263" name="tx263"/>
            <p:cNvSpPr/>
            <p:nvPr/>
          </p:nvSpPr>
          <p:spPr>
            <a:xfrm>
              <a:off x="2422092" y="44510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49A00">
                      <a:alpha val="100000"/>
                    </a:srgbClr>
                  </a:solidFill>
                  <a:latin typeface="Arial"/>
                  <a:cs typeface="Arial"/>
                </a:rPr>
                <a:t>16</a:t>
              </a:r>
            </a:p>
          </p:txBody>
        </p:sp>
        <p:sp>
          <p:nvSpPr>
            <p:cNvPr id="264" name="tx264"/>
            <p:cNvSpPr/>
            <p:nvPr/>
          </p:nvSpPr>
          <p:spPr>
            <a:xfrm>
              <a:off x="3594014" y="42117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61D7">
                      <a:alpha val="100000"/>
                    </a:srgbClr>
                  </a:solidFill>
                  <a:latin typeface="Arial"/>
                  <a:cs typeface="Arial"/>
                </a:rPr>
                <a:t>15</a:t>
              </a:r>
            </a:p>
          </p:txBody>
        </p:sp>
        <p:sp>
          <p:nvSpPr>
            <p:cNvPr id="265" name="tx265"/>
            <p:cNvSpPr/>
            <p:nvPr/>
          </p:nvSpPr>
          <p:spPr>
            <a:xfrm>
              <a:off x="4765936" y="39723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53B400">
                      <a:alpha val="100000"/>
                    </a:srgbClr>
                  </a:solidFill>
                  <a:latin typeface="Arial"/>
                  <a:cs typeface="Arial"/>
                </a:rPr>
                <a:t>14</a:t>
              </a:r>
            </a:p>
          </p:txBody>
        </p:sp>
        <p:sp>
          <p:nvSpPr>
            <p:cNvPr id="266" name="tx266"/>
            <p:cNvSpPr/>
            <p:nvPr/>
          </p:nvSpPr>
          <p:spPr>
            <a:xfrm>
              <a:off x="4765936" y="42117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61D7">
                      <a:alpha val="100000"/>
                    </a:srgbClr>
                  </a:solidFill>
                  <a:latin typeface="Arial"/>
                  <a:cs typeface="Arial"/>
                </a:rPr>
                <a:t>15</a:t>
              </a:r>
            </a:p>
          </p:txBody>
        </p:sp>
        <p:sp>
          <p:nvSpPr>
            <p:cNvPr id="267" name="tx267"/>
            <p:cNvSpPr/>
            <p:nvPr/>
          </p:nvSpPr>
          <p:spPr>
            <a:xfrm>
              <a:off x="5937857" y="42117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61D7">
                      <a:alpha val="100000"/>
                    </a:srgbClr>
                  </a:solidFill>
                  <a:latin typeface="Arial"/>
                  <a:cs typeface="Arial"/>
                </a:rPr>
                <a:t>15</a:t>
              </a:r>
            </a:p>
          </p:txBody>
        </p:sp>
        <p:sp>
          <p:nvSpPr>
            <p:cNvPr id="268" name="tx268"/>
            <p:cNvSpPr/>
            <p:nvPr/>
          </p:nvSpPr>
          <p:spPr>
            <a:xfrm>
              <a:off x="7109779" y="42117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61D7">
                      <a:alpha val="100000"/>
                    </a:srgbClr>
                  </a:solidFill>
                  <a:latin typeface="Arial"/>
                  <a:cs typeface="Arial"/>
                </a:rPr>
                <a:t>15</a:t>
              </a:r>
            </a:p>
          </p:txBody>
        </p:sp>
        <p:sp>
          <p:nvSpPr>
            <p:cNvPr id="269" name="tx269"/>
            <p:cNvSpPr/>
            <p:nvPr/>
          </p:nvSpPr>
          <p:spPr>
            <a:xfrm>
              <a:off x="3594014" y="44510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BFD">
                      <a:alpha val="100000"/>
                    </a:srgbClr>
                  </a:solidFill>
                  <a:latin typeface="Arial"/>
                  <a:cs typeface="Arial"/>
                </a:rPr>
                <a:t>16</a:t>
              </a:r>
            </a:p>
          </p:txBody>
        </p:sp>
        <p:sp>
          <p:nvSpPr>
            <p:cNvPr id="270" name="tx270"/>
            <p:cNvSpPr/>
            <p:nvPr/>
          </p:nvSpPr>
          <p:spPr>
            <a:xfrm>
              <a:off x="3594014" y="46904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49A00">
                      <a:alpha val="100000"/>
                    </a:srgbClr>
                  </a:solidFill>
                  <a:latin typeface="Arial"/>
                  <a:cs typeface="Arial"/>
                </a:rPr>
                <a:t>17</a:t>
              </a:r>
            </a:p>
          </p:txBody>
        </p:sp>
        <p:sp>
          <p:nvSpPr>
            <p:cNvPr id="271" name="tx271"/>
            <p:cNvSpPr/>
            <p:nvPr/>
          </p:nvSpPr>
          <p:spPr>
            <a:xfrm>
              <a:off x="2422092" y="46904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17</a:t>
              </a:r>
            </a:p>
          </p:txBody>
        </p:sp>
        <p:sp>
          <p:nvSpPr>
            <p:cNvPr id="272" name="tx272"/>
            <p:cNvSpPr/>
            <p:nvPr/>
          </p:nvSpPr>
          <p:spPr>
            <a:xfrm>
              <a:off x="5937857" y="44510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6D">
                      <a:alpha val="100000"/>
                    </a:srgbClr>
                  </a:solidFill>
                  <a:latin typeface="Arial"/>
                  <a:cs typeface="Arial"/>
                </a:rPr>
                <a:t>16</a:t>
              </a:r>
            </a:p>
          </p:txBody>
        </p:sp>
        <p:sp>
          <p:nvSpPr>
            <p:cNvPr id="273" name="tx273"/>
            <p:cNvSpPr/>
            <p:nvPr/>
          </p:nvSpPr>
          <p:spPr>
            <a:xfrm>
              <a:off x="2422092" y="49298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B8335">
                      <a:alpha val="100000"/>
                    </a:srgbClr>
                  </a:solidFill>
                  <a:latin typeface="Arial"/>
                  <a:cs typeface="Arial"/>
                </a:rPr>
                <a:t>18</a:t>
              </a:r>
            </a:p>
          </p:txBody>
        </p:sp>
        <p:sp>
          <p:nvSpPr>
            <p:cNvPr id="274" name="tx274"/>
            <p:cNvSpPr/>
            <p:nvPr/>
          </p:nvSpPr>
          <p:spPr>
            <a:xfrm>
              <a:off x="4765936" y="44510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B8335">
                      <a:alpha val="100000"/>
                    </a:srgbClr>
                  </a:solidFill>
                  <a:latin typeface="Arial"/>
                  <a:cs typeface="Arial"/>
                </a:rPr>
                <a:t>16</a:t>
              </a:r>
            </a:p>
          </p:txBody>
        </p:sp>
        <p:sp>
          <p:nvSpPr>
            <p:cNvPr id="275" name="tx275"/>
            <p:cNvSpPr/>
            <p:nvPr/>
          </p:nvSpPr>
          <p:spPr>
            <a:xfrm>
              <a:off x="3594014" y="49298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B8335">
                      <a:alpha val="100000"/>
                    </a:srgbClr>
                  </a:solidFill>
                  <a:latin typeface="Arial"/>
                  <a:cs typeface="Arial"/>
                </a:rPr>
                <a:t>18</a:t>
              </a:r>
            </a:p>
          </p:txBody>
        </p:sp>
        <p:sp>
          <p:nvSpPr>
            <p:cNvPr id="276" name="tx276"/>
            <p:cNvSpPr/>
            <p:nvPr/>
          </p:nvSpPr>
          <p:spPr>
            <a:xfrm>
              <a:off x="7109779" y="44510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6D">
                      <a:alpha val="100000"/>
                    </a:srgbClr>
                  </a:solidFill>
                  <a:latin typeface="Arial"/>
                  <a:cs typeface="Arial"/>
                </a:rPr>
                <a:t>16</a:t>
              </a:r>
            </a:p>
          </p:txBody>
        </p:sp>
        <p:sp>
          <p:nvSpPr>
            <p:cNvPr id="277" name="tx277"/>
            <p:cNvSpPr/>
            <p:nvPr/>
          </p:nvSpPr>
          <p:spPr>
            <a:xfrm>
              <a:off x="4765936" y="46904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BFD">
                      <a:alpha val="100000"/>
                    </a:srgbClr>
                  </a:solidFill>
                  <a:latin typeface="Arial"/>
                  <a:cs typeface="Arial"/>
                </a:rPr>
                <a:t>17</a:t>
              </a:r>
            </a:p>
          </p:txBody>
        </p:sp>
        <p:sp>
          <p:nvSpPr>
            <p:cNvPr id="278" name="tx278"/>
            <p:cNvSpPr/>
            <p:nvPr/>
          </p:nvSpPr>
          <p:spPr>
            <a:xfrm>
              <a:off x="4765936" y="49298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49A00">
                      <a:alpha val="100000"/>
                    </a:srgbClr>
                  </a:solidFill>
                  <a:latin typeface="Arial"/>
                  <a:cs typeface="Arial"/>
                </a:rPr>
                <a:t>18</a:t>
              </a:r>
            </a:p>
          </p:txBody>
        </p:sp>
        <p:sp>
          <p:nvSpPr>
            <p:cNvPr id="279" name="tx279"/>
            <p:cNvSpPr/>
            <p:nvPr/>
          </p:nvSpPr>
          <p:spPr>
            <a:xfrm>
              <a:off x="5937857" y="46904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49A00">
                      <a:alpha val="100000"/>
                    </a:srgbClr>
                  </a:solidFill>
                  <a:latin typeface="Arial"/>
                  <a:cs typeface="Arial"/>
                </a:rPr>
                <a:t>17</a:t>
              </a:r>
            </a:p>
          </p:txBody>
        </p:sp>
        <p:sp>
          <p:nvSpPr>
            <p:cNvPr id="280" name="tx280"/>
            <p:cNvSpPr/>
            <p:nvPr/>
          </p:nvSpPr>
          <p:spPr>
            <a:xfrm>
              <a:off x="7109779" y="46904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17</a:t>
              </a:r>
            </a:p>
          </p:txBody>
        </p:sp>
        <p:sp>
          <p:nvSpPr>
            <p:cNvPr id="281" name="tx281"/>
            <p:cNvSpPr/>
            <p:nvPr/>
          </p:nvSpPr>
          <p:spPr>
            <a:xfrm>
              <a:off x="7109779" y="49298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49A00">
                      <a:alpha val="100000"/>
                    </a:srgbClr>
                  </a:solidFill>
                  <a:latin typeface="Arial"/>
                  <a:cs typeface="Arial"/>
                </a:rPr>
                <a:t>18</a:t>
              </a:r>
            </a:p>
          </p:txBody>
        </p:sp>
        <p:sp>
          <p:nvSpPr>
            <p:cNvPr id="282" name="tx282"/>
            <p:cNvSpPr/>
            <p:nvPr/>
          </p:nvSpPr>
          <p:spPr>
            <a:xfrm>
              <a:off x="5937857" y="49298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BFD">
                      <a:alpha val="100000"/>
                    </a:srgbClr>
                  </a:solidFill>
                  <a:latin typeface="Arial"/>
                  <a:cs typeface="Arial"/>
                </a:rPr>
                <a:t>18</a:t>
              </a:r>
            </a:p>
          </p:txBody>
        </p:sp>
        <p:sp>
          <p:nvSpPr>
            <p:cNvPr id="283" name="tx283"/>
            <p:cNvSpPr/>
            <p:nvPr/>
          </p:nvSpPr>
          <p:spPr>
            <a:xfrm>
              <a:off x="5937857" y="51691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B8335">
                      <a:alpha val="100000"/>
                    </a:srgbClr>
                  </a:solidFill>
                  <a:latin typeface="Arial"/>
                  <a:cs typeface="Arial"/>
                </a:rPr>
                <a:t>19</a:t>
              </a:r>
            </a:p>
          </p:txBody>
        </p:sp>
        <p:sp>
          <p:nvSpPr>
            <p:cNvPr id="284" name="tx284"/>
            <p:cNvSpPr/>
            <p:nvPr/>
          </p:nvSpPr>
          <p:spPr>
            <a:xfrm>
              <a:off x="2422092" y="51691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6D">
                      <a:alpha val="100000"/>
                    </a:srgbClr>
                  </a:solidFill>
                  <a:latin typeface="Arial"/>
                  <a:cs typeface="Arial"/>
                </a:rPr>
                <a:t>19</a:t>
              </a:r>
            </a:p>
          </p:txBody>
        </p:sp>
        <p:sp>
          <p:nvSpPr>
            <p:cNvPr id="285" name="tx285"/>
            <p:cNvSpPr/>
            <p:nvPr/>
          </p:nvSpPr>
          <p:spPr>
            <a:xfrm>
              <a:off x="3594014" y="51691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6D">
                      <a:alpha val="100000"/>
                    </a:srgbClr>
                  </a:solidFill>
                  <a:latin typeface="Arial"/>
                  <a:cs typeface="Arial"/>
                </a:rPr>
                <a:t>19</a:t>
              </a:r>
            </a:p>
          </p:txBody>
        </p:sp>
        <p:sp>
          <p:nvSpPr>
            <p:cNvPr id="286" name="tx286"/>
            <p:cNvSpPr/>
            <p:nvPr/>
          </p:nvSpPr>
          <p:spPr>
            <a:xfrm>
              <a:off x="4765936" y="51691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6D">
                      <a:alpha val="100000"/>
                    </a:srgbClr>
                  </a:solidFill>
                  <a:latin typeface="Arial"/>
                  <a:cs typeface="Arial"/>
                </a:rPr>
                <a:t>19</a:t>
              </a:r>
            </a:p>
          </p:txBody>
        </p:sp>
        <p:sp>
          <p:nvSpPr>
            <p:cNvPr id="287" name="tx287"/>
            <p:cNvSpPr/>
            <p:nvPr/>
          </p:nvSpPr>
          <p:spPr>
            <a:xfrm>
              <a:off x="2422092" y="54085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20</a:t>
              </a:r>
            </a:p>
          </p:txBody>
        </p:sp>
        <p:sp>
          <p:nvSpPr>
            <p:cNvPr id="288" name="tx288"/>
            <p:cNvSpPr/>
            <p:nvPr/>
          </p:nvSpPr>
          <p:spPr>
            <a:xfrm>
              <a:off x="3594014" y="54085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20</a:t>
              </a:r>
            </a:p>
          </p:txBody>
        </p:sp>
        <p:sp>
          <p:nvSpPr>
            <p:cNvPr id="289" name="tx289"/>
            <p:cNvSpPr/>
            <p:nvPr/>
          </p:nvSpPr>
          <p:spPr>
            <a:xfrm>
              <a:off x="4765936" y="54085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20</a:t>
              </a:r>
            </a:p>
          </p:txBody>
        </p:sp>
        <p:sp>
          <p:nvSpPr>
            <p:cNvPr id="290" name="tx290"/>
            <p:cNvSpPr/>
            <p:nvPr/>
          </p:nvSpPr>
          <p:spPr>
            <a:xfrm>
              <a:off x="5937857" y="54085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6EB">
                      <a:alpha val="100000"/>
                    </a:srgbClr>
                  </a:solidFill>
                  <a:latin typeface="Arial"/>
                  <a:cs typeface="Arial"/>
                </a:rPr>
                <a:t>20</a:t>
              </a:r>
            </a:p>
          </p:txBody>
        </p:sp>
        <p:sp>
          <p:nvSpPr>
            <p:cNvPr id="291" name="tx291"/>
            <p:cNvSpPr/>
            <p:nvPr/>
          </p:nvSpPr>
          <p:spPr>
            <a:xfrm>
              <a:off x="7109779" y="51691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6EB">
                      <a:alpha val="100000"/>
                    </a:srgbClr>
                  </a:solidFill>
                  <a:latin typeface="Arial"/>
                  <a:cs typeface="Arial"/>
                </a:rPr>
                <a:t>19</a:t>
              </a:r>
            </a:p>
          </p:txBody>
        </p:sp>
        <p:sp>
          <p:nvSpPr>
            <p:cNvPr id="292" name="tx292"/>
            <p:cNvSpPr/>
            <p:nvPr/>
          </p:nvSpPr>
          <p:spPr>
            <a:xfrm>
              <a:off x="7109779" y="54085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20</a:t>
              </a:r>
            </a:p>
          </p:txBody>
        </p:sp>
        <p:sp>
          <p:nvSpPr>
            <p:cNvPr id="293" name="tx293"/>
            <p:cNvSpPr/>
            <p:nvPr/>
          </p:nvSpPr>
          <p:spPr>
            <a:xfrm>
              <a:off x="3594014"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6EB">
                      <a:alpha val="100000"/>
                    </a:srgbClr>
                  </a:solidFill>
                  <a:latin typeface="Arial"/>
                  <a:cs typeface="Arial"/>
                </a:rPr>
                <a:t>21</a:t>
              </a:r>
            </a:p>
          </p:txBody>
        </p:sp>
        <p:sp>
          <p:nvSpPr>
            <p:cNvPr id="294" name="tx294"/>
            <p:cNvSpPr/>
            <p:nvPr/>
          </p:nvSpPr>
          <p:spPr>
            <a:xfrm>
              <a:off x="4765936"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6EB">
                      <a:alpha val="100000"/>
                    </a:srgbClr>
                  </a:solidFill>
                  <a:latin typeface="Arial"/>
                  <a:cs typeface="Arial"/>
                </a:rPr>
                <a:t>21</a:t>
              </a:r>
            </a:p>
          </p:txBody>
        </p:sp>
        <p:sp>
          <p:nvSpPr>
            <p:cNvPr id="295" name="tx295"/>
            <p:cNvSpPr/>
            <p:nvPr/>
          </p:nvSpPr>
          <p:spPr>
            <a:xfrm>
              <a:off x="2422092"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6EB">
                      <a:alpha val="100000"/>
                    </a:srgbClr>
                  </a:solidFill>
                  <a:latin typeface="Arial"/>
                  <a:cs typeface="Arial"/>
                </a:rPr>
                <a:t>21</a:t>
              </a:r>
            </a:p>
          </p:txBody>
        </p:sp>
        <p:sp>
          <p:nvSpPr>
            <p:cNvPr id="296" name="tx296"/>
            <p:cNvSpPr/>
            <p:nvPr/>
          </p:nvSpPr>
          <p:spPr>
            <a:xfrm>
              <a:off x="7109779"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B8335">
                      <a:alpha val="100000"/>
                    </a:srgbClr>
                  </a:solidFill>
                  <a:latin typeface="Arial"/>
                  <a:cs typeface="Arial"/>
                </a:rPr>
                <a:t>21</a:t>
              </a:r>
            </a:p>
          </p:txBody>
        </p:sp>
        <p:sp>
          <p:nvSpPr>
            <p:cNvPr id="297" name="tx297"/>
            <p:cNvSpPr/>
            <p:nvPr/>
          </p:nvSpPr>
          <p:spPr>
            <a:xfrm>
              <a:off x="5937857"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21</a:t>
              </a:r>
            </a:p>
          </p:txBody>
        </p:sp>
        <p:sp>
          <p:nvSpPr>
            <p:cNvPr id="298" name="tx298"/>
            <p:cNvSpPr/>
            <p:nvPr/>
          </p:nvSpPr>
          <p:spPr>
            <a:xfrm>
              <a:off x="570361" y="8594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a:t>
              </a:r>
            </a:p>
          </p:txBody>
        </p:sp>
        <p:sp>
          <p:nvSpPr>
            <p:cNvPr id="299" name="tx299"/>
            <p:cNvSpPr/>
            <p:nvPr/>
          </p:nvSpPr>
          <p:spPr>
            <a:xfrm>
              <a:off x="570361" y="109883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a:t>
              </a:r>
            </a:p>
          </p:txBody>
        </p:sp>
        <p:sp>
          <p:nvSpPr>
            <p:cNvPr id="300" name="tx300"/>
            <p:cNvSpPr/>
            <p:nvPr/>
          </p:nvSpPr>
          <p:spPr>
            <a:xfrm>
              <a:off x="570361" y="13381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a:t>
              </a:r>
            </a:p>
          </p:txBody>
        </p:sp>
        <p:sp>
          <p:nvSpPr>
            <p:cNvPr id="301" name="tx301"/>
            <p:cNvSpPr/>
            <p:nvPr/>
          </p:nvSpPr>
          <p:spPr>
            <a:xfrm>
              <a:off x="570361" y="157755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a:t>
              </a:r>
            </a:p>
          </p:txBody>
        </p:sp>
        <p:sp>
          <p:nvSpPr>
            <p:cNvPr id="302" name="tx302"/>
            <p:cNvSpPr/>
            <p:nvPr/>
          </p:nvSpPr>
          <p:spPr>
            <a:xfrm>
              <a:off x="570361" y="181691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303" name="tx303"/>
            <p:cNvSpPr/>
            <p:nvPr/>
          </p:nvSpPr>
          <p:spPr>
            <a:xfrm>
              <a:off x="570361" y="205628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a:t>
              </a:r>
            </a:p>
          </p:txBody>
        </p:sp>
        <p:sp>
          <p:nvSpPr>
            <p:cNvPr id="304" name="tx304"/>
            <p:cNvSpPr/>
            <p:nvPr/>
          </p:nvSpPr>
          <p:spPr>
            <a:xfrm>
              <a:off x="570361" y="229564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a:t>
              </a:r>
            </a:p>
          </p:txBody>
        </p:sp>
        <p:sp>
          <p:nvSpPr>
            <p:cNvPr id="305" name="tx305"/>
            <p:cNvSpPr/>
            <p:nvPr/>
          </p:nvSpPr>
          <p:spPr>
            <a:xfrm>
              <a:off x="570361" y="25350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a:t>
              </a:r>
            </a:p>
          </p:txBody>
        </p:sp>
        <p:sp>
          <p:nvSpPr>
            <p:cNvPr id="306" name="tx306"/>
            <p:cNvSpPr/>
            <p:nvPr/>
          </p:nvSpPr>
          <p:spPr>
            <a:xfrm>
              <a:off x="570361" y="27743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a:t>
              </a:r>
            </a:p>
          </p:txBody>
        </p:sp>
        <p:sp>
          <p:nvSpPr>
            <p:cNvPr id="307" name="tx307"/>
            <p:cNvSpPr/>
            <p:nvPr/>
          </p:nvSpPr>
          <p:spPr>
            <a:xfrm>
              <a:off x="508182" y="301373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08" name="tx308"/>
            <p:cNvSpPr/>
            <p:nvPr/>
          </p:nvSpPr>
          <p:spPr>
            <a:xfrm>
              <a:off x="516503" y="3253094"/>
              <a:ext cx="1160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11</a:t>
              </a:r>
            </a:p>
          </p:txBody>
        </p:sp>
        <p:sp>
          <p:nvSpPr>
            <p:cNvPr id="309" name="tx309"/>
            <p:cNvSpPr/>
            <p:nvPr/>
          </p:nvSpPr>
          <p:spPr>
            <a:xfrm>
              <a:off x="508182" y="349245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12</a:t>
              </a:r>
            </a:p>
          </p:txBody>
        </p:sp>
        <p:sp>
          <p:nvSpPr>
            <p:cNvPr id="310" name="tx310"/>
            <p:cNvSpPr/>
            <p:nvPr/>
          </p:nvSpPr>
          <p:spPr>
            <a:xfrm>
              <a:off x="508182" y="37318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13</a:t>
              </a:r>
            </a:p>
          </p:txBody>
        </p:sp>
        <p:sp>
          <p:nvSpPr>
            <p:cNvPr id="311" name="tx311"/>
            <p:cNvSpPr/>
            <p:nvPr/>
          </p:nvSpPr>
          <p:spPr>
            <a:xfrm>
              <a:off x="508182" y="397118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14</a:t>
              </a:r>
            </a:p>
          </p:txBody>
        </p:sp>
        <p:sp>
          <p:nvSpPr>
            <p:cNvPr id="312" name="tx312"/>
            <p:cNvSpPr/>
            <p:nvPr/>
          </p:nvSpPr>
          <p:spPr>
            <a:xfrm>
              <a:off x="508182" y="421054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313" name="tx313"/>
            <p:cNvSpPr/>
            <p:nvPr/>
          </p:nvSpPr>
          <p:spPr>
            <a:xfrm>
              <a:off x="508182" y="444990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16</a:t>
              </a:r>
            </a:p>
          </p:txBody>
        </p:sp>
        <p:sp>
          <p:nvSpPr>
            <p:cNvPr id="314" name="tx314"/>
            <p:cNvSpPr/>
            <p:nvPr/>
          </p:nvSpPr>
          <p:spPr>
            <a:xfrm>
              <a:off x="508182" y="468926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17</a:t>
              </a:r>
            </a:p>
          </p:txBody>
        </p:sp>
        <p:sp>
          <p:nvSpPr>
            <p:cNvPr id="315" name="tx315"/>
            <p:cNvSpPr/>
            <p:nvPr/>
          </p:nvSpPr>
          <p:spPr>
            <a:xfrm>
              <a:off x="508182" y="492863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18</a:t>
              </a:r>
            </a:p>
          </p:txBody>
        </p:sp>
        <p:sp>
          <p:nvSpPr>
            <p:cNvPr id="316" name="tx316"/>
            <p:cNvSpPr/>
            <p:nvPr/>
          </p:nvSpPr>
          <p:spPr>
            <a:xfrm>
              <a:off x="508182" y="516799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19</a:t>
              </a:r>
            </a:p>
          </p:txBody>
        </p:sp>
        <p:sp>
          <p:nvSpPr>
            <p:cNvPr id="317" name="tx317"/>
            <p:cNvSpPr/>
            <p:nvPr/>
          </p:nvSpPr>
          <p:spPr>
            <a:xfrm>
              <a:off x="508182" y="540735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18" name="tx318"/>
            <p:cNvSpPr/>
            <p:nvPr/>
          </p:nvSpPr>
          <p:spPr>
            <a:xfrm>
              <a:off x="508182" y="56467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21</a:t>
              </a:r>
            </a:p>
          </p:txBody>
        </p:sp>
        <p:sp>
          <p:nvSpPr>
            <p:cNvPr id="319" name="tx319"/>
            <p:cNvSpPr/>
            <p:nvPr/>
          </p:nvSpPr>
          <p:spPr>
            <a:xfrm>
              <a:off x="2326903"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320" name="tx320"/>
            <p:cNvSpPr/>
            <p:nvPr/>
          </p:nvSpPr>
          <p:spPr>
            <a:xfrm>
              <a:off x="3498825"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321" name="tx321"/>
            <p:cNvSpPr/>
            <p:nvPr/>
          </p:nvSpPr>
          <p:spPr>
            <a:xfrm>
              <a:off x="4670746"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322" name="tx322"/>
            <p:cNvSpPr/>
            <p:nvPr/>
          </p:nvSpPr>
          <p:spPr>
            <a:xfrm>
              <a:off x="5842668"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323" name="tx323"/>
            <p:cNvSpPr/>
            <p:nvPr/>
          </p:nvSpPr>
          <p:spPr>
            <a:xfrm>
              <a:off x="7014590"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324" name="tx324"/>
            <p:cNvSpPr/>
            <p:nvPr/>
          </p:nvSpPr>
          <p:spPr>
            <a:xfrm>
              <a:off x="695171" y="435349"/>
              <a:ext cx="517760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ranked by number of zero-dose children, ECAR, 2021-2025</a:t>
              </a:r>
            </a:p>
          </p:txBody>
        </p:sp>
        <p:sp>
          <p:nvSpPr>
            <p:cNvPr id="325" name="tx325"/>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26" name="tx326"/>
            <p:cNvSpPr/>
            <p:nvPr/>
          </p:nvSpPr>
          <p:spPr>
            <a:xfrm>
              <a:off x="5799761" y="6472760"/>
              <a:ext cx="32746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parentheses is the number of zero-dose children.</a:t>
              </a:r>
            </a:p>
          </p:txBody>
        </p:sp>
        <p:sp>
          <p:nvSpPr>
            <p:cNvPr id="327" name="tx327"/>
            <p:cNvSpPr/>
            <p:nvPr/>
          </p:nvSpPr>
          <p:spPr>
            <a:xfrm>
              <a:off x="6303321" y="6593460"/>
              <a:ext cx="27710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Zero-dose children are those who did not receive DTP1.</a:t>
              </a:r>
            </a:p>
          </p:txBody>
        </p:sp>
      </p:grpSp>
      <p:sp>
        <p:nvSpPr>
          <p:cNvPr id="3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compares the ranking of countries in ECAR based on the absolute number of zero-dose children, with rank 1 representing the country in the region with the most zero-dose children.
In 2021, Kazakhstan had the highest number of zero-dose children (123,000), followed by Turkiye (57,000).
In 2025, Kazakhstan had the highest number of zero-dose children (134,000), followed by Turkiye (63,000).
There was some change in the top 3 countries between 2021 and 2025.</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127" y="4110565"/>
              <a:ext cx="7577727" cy="0"/>
            </a:xfrm>
            <a:custGeom>
              <a:avLst/>
              <a:pathLst>
                <a:path w="7577727" h="0">
                  <a:moveTo>
                    <a:pt x="0" y="0"/>
                  </a:moveTo>
                  <a:lnTo>
                    <a:pt x="7577727" y="0"/>
                  </a:lnTo>
                  <a:lnTo>
                    <a:pt x="7577727" y="0"/>
                  </a:lnTo>
                </a:path>
              </a:pathLst>
            </a:custGeom>
            <a:ln w="6775" cap="flat">
              <a:solidFill>
                <a:srgbClr val="EBEBEB">
                  <a:alpha val="100000"/>
                </a:srgbClr>
              </a:solidFill>
              <a:prstDash val="solid"/>
              <a:round/>
            </a:ln>
          </p:spPr>
          <p:txBody>
            <a:bodyPr/>
            <a:lstStyle/>
            <a:p/>
          </p:txBody>
        </p:sp>
        <p:sp>
          <p:nvSpPr>
            <p:cNvPr id="5" name="pl5"/>
            <p:cNvSpPr/>
            <p:nvPr/>
          </p:nvSpPr>
          <p:spPr>
            <a:xfrm>
              <a:off x="1079127" y="3080634"/>
              <a:ext cx="7577727" cy="0"/>
            </a:xfrm>
            <a:custGeom>
              <a:avLst/>
              <a:pathLst>
                <a:path w="7577727" h="0">
                  <a:moveTo>
                    <a:pt x="0" y="0"/>
                  </a:moveTo>
                  <a:lnTo>
                    <a:pt x="7577727" y="0"/>
                  </a:lnTo>
                  <a:lnTo>
                    <a:pt x="7577727" y="0"/>
                  </a:lnTo>
                </a:path>
              </a:pathLst>
            </a:custGeom>
            <a:ln w="6775" cap="flat">
              <a:solidFill>
                <a:srgbClr val="EBEBEB">
                  <a:alpha val="100000"/>
                </a:srgbClr>
              </a:solidFill>
              <a:prstDash val="solid"/>
              <a:round/>
            </a:ln>
          </p:spPr>
          <p:txBody>
            <a:bodyPr/>
            <a:lstStyle/>
            <a:p/>
          </p:txBody>
        </p:sp>
        <p:sp>
          <p:nvSpPr>
            <p:cNvPr id="6" name="pl6"/>
            <p:cNvSpPr/>
            <p:nvPr/>
          </p:nvSpPr>
          <p:spPr>
            <a:xfrm>
              <a:off x="1079127" y="2050702"/>
              <a:ext cx="7577727" cy="0"/>
            </a:xfrm>
            <a:custGeom>
              <a:avLst/>
              <a:pathLst>
                <a:path w="7577727" h="0">
                  <a:moveTo>
                    <a:pt x="0" y="0"/>
                  </a:moveTo>
                  <a:lnTo>
                    <a:pt x="7577727" y="0"/>
                  </a:lnTo>
                  <a:lnTo>
                    <a:pt x="7577727" y="0"/>
                  </a:lnTo>
                </a:path>
              </a:pathLst>
            </a:custGeom>
            <a:ln w="6775" cap="flat">
              <a:solidFill>
                <a:srgbClr val="EBEBEB">
                  <a:alpha val="100000"/>
                </a:srgbClr>
              </a:solidFill>
              <a:prstDash val="solid"/>
              <a:round/>
            </a:ln>
          </p:spPr>
          <p:txBody>
            <a:bodyPr/>
            <a:lstStyle/>
            <a:p/>
          </p:txBody>
        </p:sp>
        <p:sp>
          <p:nvSpPr>
            <p:cNvPr id="7" name="pl7"/>
            <p:cNvSpPr/>
            <p:nvPr/>
          </p:nvSpPr>
          <p:spPr>
            <a:xfrm>
              <a:off x="1079127" y="1020771"/>
              <a:ext cx="7577727" cy="0"/>
            </a:xfrm>
            <a:custGeom>
              <a:avLst/>
              <a:pathLst>
                <a:path w="7577727" h="0">
                  <a:moveTo>
                    <a:pt x="0" y="0"/>
                  </a:moveTo>
                  <a:lnTo>
                    <a:pt x="7577727" y="0"/>
                  </a:lnTo>
                  <a:lnTo>
                    <a:pt x="7577727" y="0"/>
                  </a:lnTo>
                </a:path>
              </a:pathLst>
            </a:custGeom>
            <a:ln w="6775" cap="flat">
              <a:solidFill>
                <a:srgbClr val="EBEBEB">
                  <a:alpha val="100000"/>
                </a:srgbClr>
              </a:solidFill>
              <a:prstDash val="solid"/>
              <a:round/>
            </a:ln>
          </p:spPr>
          <p:txBody>
            <a:bodyPr/>
            <a:lstStyle/>
            <a:p/>
          </p:txBody>
        </p:sp>
        <p:sp>
          <p:nvSpPr>
            <p:cNvPr id="8" name="pl8"/>
            <p:cNvSpPr/>
            <p:nvPr/>
          </p:nvSpPr>
          <p:spPr>
            <a:xfrm>
              <a:off x="1079127" y="4625531"/>
              <a:ext cx="7577727" cy="0"/>
            </a:xfrm>
            <a:custGeom>
              <a:avLst/>
              <a:pathLst>
                <a:path w="7577727" h="0">
                  <a:moveTo>
                    <a:pt x="0" y="0"/>
                  </a:moveTo>
                  <a:lnTo>
                    <a:pt x="7577727" y="0"/>
                  </a:lnTo>
                  <a:lnTo>
                    <a:pt x="7577727" y="0"/>
                  </a:lnTo>
                </a:path>
              </a:pathLst>
            </a:custGeom>
            <a:ln w="13550" cap="flat">
              <a:solidFill>
                <a:srgbClr val="EBEBEB">
                  <a:alpha val="100000"/>
                </a:srgbClr>
              </a:solidFill>
              <a:prstDash val="solid"/>
              <a:round/>
            </a:ln>
          </p:spPr>
          <p:txBody>
            <a:bodyPr/>
            <a:lstStyle/>
            <a:p/>
          </p:txBody>
        </p:sp>
        <p:sp>
          <p:nvSpPr>
            <p:cNvPr id="9" name="pl9"/>
            <p:cNvSpPr/>
            <p:nvPr/>
          </p:nvSpPr>
          <p:spPr>
            <a:xfrm>
              <a:off x="1079127" y="3595599"/>
              <a:ext cx="7577727" cy="0"/>
            </a:xfrm>
            <a:custGeom>
              <a:avLst/>
              <a:pathLst>
                <a:path w="7577727" h="0">
                  <a:moveTo>
                    <a:pt x="0" y="0"/>
                  </a:moveTo>
                  <a:lnTo>
                    <a:pt x="7577727" y="0"/>
                  </a:lnTo>
                  <a:lnTo>
                    <a:pt x="7577727" y="0"/>
                  </a:lnTo>
                </a:path>
              </a:pathLst>
            </a:custGeom>
            <a:ln w="13550" cap="flat">
              <a:solidFill>
                <a:srgbClr val="EBEBEB">
                  <a:alpha val="100000"/>
                </a:srgbClr>
              </a:solidFill>
              <a:prstDash val="solid"/>
              <a:round/>
            </a:ln>
          </p:spPr>
          <p:txBody>
            <a:bodyPr/>
            <a:lstStyle/>
            <a:p/>
          </p:txBody>
        </p:sp>
        <p:sp>
          <p:nvSpPr>
            <p:cNvPr id="10" name="pl10"/>
            <p:cNvSpPr/>
            <p:nvPr/>
          </p:nvSpPr>
          <p:spPr>
            <a:xfrm>
              <a:off x="1079127" y="2565668"/>
              <a:ext cx="7577727" cy="0"/>
            </a:xfrm>
            <a:custGeom>
              <a:avLst/>
              <a:pathLst>
                <a:path w="7577727" h="0">
                  <a:moveTo>
                    <a:pt x="0" y="0"/>
                  </a:moveTo>
                  <a:lnTo>
                    <a:pt x="7577727" y="0"/>
                  </a:lnTo>
                  <a:lnTo>
                    <a:pt x="7577727" y="0"/>
                  </a:lnTo>
                </a:path>
              </a:pathLst>
            </a:custGeom>
            <a:ln w="13550" cap="flat">
              <a:solidFill>
                <a:srgbClr val="EBEBEB">
                  <a:alpha val="100000"/>
                </a:srgbClr>
              </a:solidFill>
              <a:prstDash val="solid"/>
              <a:round/>
            </a:ln>
          </p:spPr>
          <p:txBody>
            <a:bodyPr/>
            <a:lstStyle/>
            <a:p/>
          </p:txBody>
        </p:sp>
        <p:sp>
          <p:nvSpPr>
            <p:cNvPr id="11" name="pl11"/>
            <p:cNvSpPr/>
            <p:nvPr/>
          </p:nvSpPr>
          <p:spPr>
            <a:xfrm>
              <a:off x="1079127" y="1535737"/>
              <a:ext cx="7577727" cy="0"/>
            </a:xfrm>
            <a:custGeom>
              <a:avLst/>
              <a:pathLst>
                <a:path w="7577727" h="0">
                  <a:moveTo>
                    <a:pt x="0" y="0"/>
                  </a:moveTo>
                  <a:lnTo>
                    <a:pt x="7577727" y="0"/>
                  </a:lnTo>
                  <a:lnTo>
                    <a:pt x="7577727" y="0"/>
                  </a:lnTo>
                </a:path>
              </a:pathLst>
            </a:custGeom>
            <a:ln w="13550" cap="flat">
              <a:solidFill>
                <a:srgbClr val="EBEBEB">
                  <a:alpha val="100000"/>
                </a:srgbClr>
              </a:solidFill>
              <a:prstDash val="solid"/>
              <a:round/>
            </a:ln>
          </p:spPr>
          <p:txBody>
            <a:bodyPr/>
            <a:lstStyle/>
            <a:p/>
          </p:txBody>
        </p:sp>
        <p:sp>
          <p:nvSpPr>
            <p:cNvPr id="12" name="pl12"/>
            <p:cNvSpPr/>
            <p:nvPr/>
          </p:nvSpPr>
          <p:spPr>
            <a:xfrm>
              <a:off x="1523892"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638592"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753291"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67991"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82690"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97390"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12089"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59750"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82690"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205630"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28570"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51510"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74450"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97390"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3569" y="3163677"/>
              <a:ext cx="200645" cy="1461853"/>
            </a:xfrm>
            <a:prstGeom prst="rect">
              <a:avLst/>
            </a:prstGeom>
            <a:solidFill>
              <a:srgbClr val="80BD41">
                <a:alpha val="100000"/>
              </a:srgbClr>
            </a:solidFill>
          </p:spPr>
          <p:txBody>
            <a:bodyPr/>
            <a:lstStyle/>
            <a:p/>
          </p:txBody>
        </p:sp>
        <p:sp>
          <p:nvSpPr>
            <p:cNvPr id="27" name="rc27"/>
            <p:cNvSpPr/>
            <p:nvPr/>
          </p:nvSpPr>
          <p:spPr>
            <a:xfrm>
              <a:off x="1423569" y="3025871"/>
              <a:ext cx="200645" cy="80819"/>
            </a:xfrm>
            <a:prstGeom prst="rect">
              <a:avLst/>
            </a:prstGeom>
            <a:solidFill>
              <a:srgbClr val="0058AB">
                <a:alpha val="100000"/>
              </a:srgbClr>
            </a:solidFill>
          </p:spPr>
          <p:txBody>
            <a:bodyPr/>
            <a:lstStyle/>
            <a:p/>
          </p:txBody>
        </p:sp>
        <p:sp>
          <p:nvSpPr>
            <p:cNvPr id="28" name="rc28"/>
            <p:cNvSpPr/>
            <p:nvPr/>
          </p:nvSpPr>
          <p:spPr>
            <a:xfrm>
              <a:off x="1423569" y="3106691"/>
              <a:ext cx="200645" cy="56986"/>
            </a:xfrm>
            <a:prstGeom prst="rect">
              <a:avLst/>
            </a:prstGeom>
            <a:solidFill>
              <a:srgbClr val="1CABE2">
                <a:alpha val="100000"/>
              </a:srgbClr>
            </a:solidFill>
          </p:spPr>
          <p:txBody>
            <a:bodyPr/>
            <a:lstStyle/>
            <a:p/>
          </p:txBody>
        </p:sp>
        <p:sp>
          <p:nvSpPr>
            <p:cNvPr id="29" name="rc29"/>
            <p:cNvSpPr/>
            <p:nvPr/>
          </p:nvSpPr>
          <p:spPr>
            <a:xfrm>
              <a:off x="1646509" y="3170417"/>
              <a:ext cx="200645" cy="1455113"/>
            </a:xfrm>
            <a:prstGeom prst="rect">
              <a:avLst/>
            </a:prstGeom>
            <a:solidFill>
              <a:srgbClr val="80BD41">
                <a:alpha val="100000"/>
              </a:srgbClr>
            </a:solidFill>
          </p:spPr>
          <p:txBody>
            <a:bodyPr/>
            <a:lstStyle/>
            <a:p/>
          </p:txBody>
        </p:sp>
        <p:sp>
          <p:nvSpPr>
            <p:cNvPr id="30" name="rc30"/>
            <p:cNvSpPr/>
            <p:nvPr/>
          </p:nvSpPr>
          <p:spPr>
            <a:xfrm>
              <a:off x="1646509" y="3054247"/>
              <a:ext cx="200645" cy="63496"/>
            </a:xfrm>
            <a:prstGeom prst="rect">
              <a:avLst/>
            </a:prstGeom>
            <a:solidFill>
              <a:srgbClr val="0058AB">
                <a:alpha val="100000"/>
              </a:srgbClr>
            </a:solidFill>
          </p:spPr>
          <p:txBody>
            <a:bodyPr/>
            <a:lstStyle/>
            <a:p/>
          </p:txBody>
        </p:sp>
        <p:sp>
          <p:nvSpPr>
            <p:cNvPr id="31" name="rc31"/>
            <p:cNvSpPr/>
            <p:nvPr/>
          </p:nvSpPr>
          <p:spPr>
            <a:xfrm>
              <a:off x="1646509" y="3117743"/>
              <a:ext cx="200645" cy="52673"/>
            </a:xfrm>
            <a:prstGeom prst="rect">
              <a:avLst/>
            </a:prstGeom>
            <a:solidFill>
              <a:srgbClr val="1CABE2">
                <a:alpha val="100000"/>
              </a:srgbClr>
            </a:solidFill>
          </p:spPr>
          <p:txBody>
            <a:bodyPr/>
            <a:lstStyle/>
            <a:p/>
          </p:txBody>
        </p:sp>
        <p:sp>
          <p:nvSpPr>
            <p:cNvPr id="32" name="rc32"/>
            <p:cNvSpPr/>
            <p:nvPr/>
          </p:nvSpPr>
          <p:spPr>
            <a:xfrm>
              <a:off x="1869449" y="3234327"/>
              <a:ext cx="200645" cy="1391203"/>
            </a:xfrm>
            <a:prstGeom prst="rect">
              <a:avLst/>
            </a:prstGeom>
            <a:solidFill>
              <a:srgbClr val="80BD41">
                <a:alpha val="100000"/>
              </a:srgbClr>
            </a:solidFill>
          </p:spPr>
          <p:txBody>
            <a:bodyPr/>
            <a:lstStyle/>
            <a:p/>
          </p:txBody>
        </p:sp>
        <p:sp>
          <p:nvSpPr>
            <p:cNvPr id="33" name="rc33"/>
            <p:cNvSpPr/>
            <p:nvPr/>
          </p:nvSpPr>
          <p:spPr>
            <a:xfrm>
              <a:off x="1869449" y="3066270"/>
              <a:ext cx="200645" cy="126825"/>
            </a:xfrm>
            <a:prstGeom prst="rect">
              <a:avLst/>
            </a:prstGeom>
            <a:solidFill>
              <a:srgbClr val="0058AB">
                <a:alpha val="100000"/>
              </a:srgbClr>
            </a:solidFill>
          </p:spPr>
          <p:txBody>
            <a:bodyPr/>
            <a:lstStyle/>
            <a:p/>
          </p:txBody>
        </p:sp>
        <p:sp>
          <p:nvSpPr>
            <p:cNvPr id="34" name="rc34"/>
            <p:cNvSpPr/>
            <p:nvPr/>
          </p:nvSpPr>
          <p:spPr>
            <a:xfrm>
              <a:off x="1869449" y="3193096"/>
              <a:ext cx="200645" cy="41231"/>
            </a:xfrm>
            <a:prstGeom prst="rect">
              <a:avLst/>
            </a:prstGeom>
            <a:solidFill>
              <a:srgbClr val="1CABE2">
                <a:alpha val="100000"/>
              </a:srgbClr>
            </a:solidFill>
          </p:spPr>
          <p:txBody>
            <a:bodyPr/>
            <a:lstStyle/>
            <a:p/>
          </p:txBody>
        </p:sp>
        <p:sp>
          <p:nvSpPr>
            <p:cNvPr id="35" name="rc35"/>
            <p:cNvSpPr/>
            <p:nvPr/>
          </p:nvSpPr>
          <p:spPr>
            <a:xfrm>
              <a:off x="2092389" y="3300736"/>
              <a:ext cx="200645" cy="1324794"/>
            </a:xfrm>
            <a:prstGeom prst="rect">
              <a:avLst/>
            </a:prstGeom>
            <a:solidFill>
              <a:srgbClr val="80BD41">
                <a:alpha val="100000"/>
              </a:srgbClr>
            </a:solidFill>
          </p:spPr>
          <p:txBody>
            <a:bodyPr/>
            <a:lstStyle/>
            <a:p/>
          </p:txBody>
        </p:sp>
        <p:sp>
          <p:nvSpPr>
            <p:cNvPr id="36" name="rc36"/>
            <p:cNvSpPr/>
            <p:nvPr/>
          </p:nvSpPr>
          <p:spPr>
            <a:xfrm>
              <a:off x="2092389" y="3055728"/>
              <a:ext cx="200645" cy="165228"/>
            </a:xfrm>
            <a:prstGeom prst="rect">
              <a:avLst/>
            </a:prstGeom>
            <a:solidFill>
              <a:srgbClr val="0058AB">
                <a:alpha val="100000"/>
              </a:srgbClr>
            </a:solidFill>
          </p:spPr>
          <p:txBody>
            <a:bodyPr/>
            <a:lstStyle/>
            <a:p/>
          </p:txBody>
        </p:sp>
        <p:sp>
          <p:nvSpPr>
            <p:cNvPr id="37" name="rc37"/>
            <p:cNvSpPr/>
            <p:nvPr/>
          </p:nvSpPr>
          <p:spPr>
            <a:xfrm>
              <a:off x="2092389" y="3220957"/>
              <a:ext cx="200645" cy="79778"/>
            </a:xfrm>
            <a:prstGeom prst="rect">
              <a:avLst/>
            </a:prstGeom>
            <a:solidFill>
              <a:srgbClr val="1CABE2">
                <a:alpha val="100000"/>
              </a:srgbClr>
            </a:solidFill>
          </p:spPr>
          <p:txBody>
            <a:bodyPr/>
            <a:lstStyle/>
            <a:p/>
          </p:txBody>
        </p:sp>
        <p:sp>
          <p:nvSpPr>
            <p:cNvPr id="38" name="rc38"/>
            <p:cNvSpPr/>
            <p:nvPr/>
          </p:nvSpPr>
          <p:spPr>
            <a:xfrm>
              <a:off x="2315329" y="3163183"/>
              <a:ext cx="200645" cy="1462347"/>
            </a:xfrm>
            <a:prstGeom prst="rect">
              <a:avLst/>
            </a:prstGeom>
            <a:solidFill>
              <a:srgbClr val="80BD41">
                <a:alpha val="100000"/>
              </a:srgbClr>
            </a:solidFill>
          </p:spPr>
          <p:txBody>
            <a:bodyPr/>
            <a:lstStyle/>
            <a:p/>
          </p:txBody>
        </p:sp>
        <p:sp>
          <p:nvSpPr>
            <p:cNvPr id="39" name="rc39"/>
            <p:cNvSpPr/>
            <p:nvPr/>
          </p:nvSpPr>
          <p:spPr>
            <a:xfrm>
              <a:off x="2315329" y="3011074"/>
              <a:ext cx="200645" cy="125570"/>
            </a:xfrm>
            <a:prstGeom prst="rect">
              <a:avLst/>
            </a:prstGeom>
            <a:solidFill>
              <a:srgbClr val="0058AB">
                <a:alpha val="100000"/>
              </a:srgbClr>
            </a:solidFill>
          </p:spPr>
          <p:txBody>
            <a:bodyPr/>
            <a:lstStyle/>
            <a:p/>
          </p:txBody>
        </p:sp>
        <p:sp>
          <p:nvSpPr>
            <p:cNvPr id="40" name="rc40"/>
            <p:cNvSpPr/>
            <p:nvPr/>
          </p:nvSpPr>
          <p:spPr>
            <a:xfrm>
              <a:off x="2315329" y="3136644"/>
              <a:ext cx="200645" cy="26538"/>
            </a:xfrm>
            <a:prstGeom prst="rect">
              <a:avLst/>
            </a:prstGeom>
            <a:solidFill>
              <a:srgbClr val="1CABE2">
                <a:alpha val="100000"/>
              </a:srgbClr>
            </a:solidFill>
          </p:spPr>
          <p:txBody>
            <a:bodyPr/>
            <a:lstStyle/>
            <a:p/>
          </p:txBody>
        </p:sp>
        <p:sp>
          <p:nvSpPr>
            <p:cNvPr id="41" name="rc41"/>
            <p:cNvSpPr/>
            <p:nvPr/>
          </p:nvSpPr>
          <p:spPr>
            <a:xfrm>
              <a:off x="2538269" y="3099310"/>
              <a:ext cx="200645" cy="1526220"/>
            </a:xfrm>
            <a:prstGeom prst="rect">
              <a:avLst/>
            </a:prstGeom>
            <a:solidFill>
              <a:srgbClr val="80BD41">
                <a:alpha val="100000"/>
              </a:srgbClr>
            </a:solidFill>
          </p:spPr>
          <p:txBody>
            <a:bodyPr/>
            <a:lstStyle/>
            <a:p/>
          </p:txBody>
        </p:sp>
        <p:sp>
          <p:nvSpPr>
            <p:cNvPr id="42" name="rc42"/>
            <p:cNvSpPr/>
            <p:nvPr/>
          </p:nvSpPr>
          <p:spPr>
            <a:xfrm>
              <a:off x="2538269" y="2990017"/>
              <a:ext cx="200645" cy="76543"/>
            </a:xfrm>
            <a:prstGeom prst="rect">
              <a:avLst/>
            </a:prstGeom>
            <a:solidFill>
              <a:srgbClr val="0058AB">
                <a:alpha val="100000"/>
              </a:srgbClr>
            </a:solidFill>
          </p:spPr>
          <p:txBody>
            <a:bodyPr/>
            <a:lstStyle/>
            <a:p/>
          </p:txBody>
        </p:sp>
        <p:sp>
          <p:nvSpPr>
            <p:cNvPr id="43" name="rc43"/>
            <p:cNvSpPr/>
            <p:nvPr/>
          </p:nvSpPr>
          <p:spPr>
            <a:xfrm>
              <a:off x="2538269" y="3066560"/>
              <a:ext cx="200645" cy="32750"/>
            </a:xfrm>
            <a:prstGeom prst="rect">
              <a:avLst/>
            </a:prstGeom>
            <a:solidFill>
              <a:srgbClr val="1CABE2">
                <a:alpha val="100000"/>
              </a:srgbClr>
            </a:solidFill>
          </p:spPr>
          <p:txBody>
            <a:bodyPr/>
            <a:lstStyle/>
            <a:p/>
          </p:txBody>
        </p:sp>
        <p:sp>
          <p:nvSpPr>
            <p:cNvPr id="44" name="rc44"/>
            <p:cNvSpPr/>
            <p:nvPr/>
          </p:nvSpPr>
          <p:spPr>
            <a:xfrm>
              <a:off x="2761209" y="3064437"/>
              <a:ext cx="200645" cy="1561093"/>
            </a:xfrm>
            <a:prstGeom prst="rect">
              <a:avLst/>
            </a:prstGeom>
            <a:solidFill>
              <a:srgbClr val="80BD41">
                <a:alpha val="100000"/>
              </a:srgbClr>
            </a:solidFill>
          </p:spPr>
          <p:txBody>
            <a:bodyPr/>
            <a:lstStyle/>
            <a:p/>
          </p:txBody>
        </p:sp>
        <p:sp>
          <p:nvSpPr>
            <p:cNvPr id="45" name="rc45"/>
            <p:cNvSpPr/>
            <p:nvPr/>
          </p:nvSpPr>
          <p:spPr>
            <a:xfrm>
              <a:off x="2761209" y="2946666"/>
              <a:ext cx="200645" cy="82428"/>
            </a:xfrm>
            <a:prstGeom prst="rect">
              <a:avLst/>
            </a:prstGeom>
            <a:solidFill>
              <a:srgbClr val="0058AB">
                <a:alpha val="100000"/>
              </a:srgbClr>
            </a:solidFill>
          </p:spPr>
          <p:txBody>
            <a:bodyPr/>
            <a:lstStyle/>
            <a:p/>
          </p:txBody>
        </p:sp>
        <p:sp>
          <p:nvSpPr>
            <p:cNvPr id="46" name="rc46"/>
            <p:cNvSpPr/>
            <p:nvPr/>
          </p:nvSpPr>
          <p:spPr>
            <a:xfrm>
              <a:off x="2761209" y="3029095"/>
              <a:ext cx="200645" cy="35342"/>
            </a:xfrm>
            <a:prstGeom prst="rect">
              <a:avLst/>
            </a:prstGeom>
            <a:solidFill>
              <a:srgbClr val="1CABE2">
                <a:alpha val="100000"/>
              </a:srgbClr>
            </a:solidFill>
          </p:spPr>
          <p:txBody>
            <a:bodyPr/>
            <a:lstStyle/>
            <a:p/>
          </p:txBody>
        </p:sp>
        <p:sp>
          <p:nvSpPr>
            <p:cNvPr id="47" name="rc47"/>
            <p:cNvSpPr/>
            <p:nvPr/>
          </p:nvSpPr>
          <p:spPr>
            <a:xfrm>
              <a:off x="2984149" y="2993283"/>
              <a:ext cx="200645" cy="1632247"/>
            </a:xfrm>
            <a:prstGeom prst="rect">
              <a:avLst/>
            </a:prstGeom>
            <a:solidFill>
              <a:srgbClr val="80BD41">
                <a:alpha val="100000"/>
              </a:srgbClr>
            </a:solidFill>
          </p:spPr>
          <p:txBody>
            <a:bodyPr/>
            <a:lstStyle/>
            <a:p/>
          </p:txBody>
        </p:sp>
        <p:sp>
          <p:nvSpPr>
            <p:cNvPr id="48" name="rc48"/>
            <p:cNvSpPr/>
            <p:nvPr/>
          </p:nvSpPr>
          <p:spPr>
            <a:xfrm>
              <a:off x="2984149" y="2902594"/>
              <a:ext cx="200645" cy="51544"/>
            </a:xfrm>
            <a:prstGeom prst="rect">
              <a:avLst/>
            </a:prstGeom>
            <a:solidFill>
              <a:srgbClr val="0058AB">
                <a:alpha val="100000"/>
              </a:srgbClr>
            </a:solidFill>
          </p:spPr>
          <p:txBody>
            <a:bodyPr/>
            <a:lstStyle/>
            <a:p/>
          </p:txBody>
        </p:sp>
        <p:sp>
          <p:nvSpPr>
            <p:cNvPr id="49" name="rc49"/>
            <p:cNvSpPr/>
            <p:nvPr/>
          </p:nvSpPr>
          <p:spPr>
            <a:xfrm>
              <a:off x="2984149" y="2954138"/>
              <a:ext cx="200645" cy="39145"/>
            </a:xfrm>
            <a:prstGeom prst="rect">
              <a:avLst/>
            </a:prstGeom>
            <a:solidFill>
              <a:srgbClr val="1CABE2">
                <a:alpha val="100000"/>
              </a:srgbClr>
            </a:solidFill>
          </p:spPr>
          <p:txBody>
            <a:bodyPr/>
            <a:lstStyle/>
            <a:p/>
          </p:txBody>
        </p:sp>
        <p:sp>
          <p:nvSpPr>
            <p:cNvPr id="50" name="rc50"/>
            <p:cNvSpPr/>
            <p:nvPr/>
          </p:nvSpPr>
          <p:spPr>
            <a:xfrm>
              <a:off x="3207089" y="2942825"/>
              <a:ext cx="200645" cy="1682705"/>
            </a:xfrm>
            <a:prstGeom prst="rect">
              <a:avLst/>
            </a:prstGeom>
            <a:solidFill>
              <a:srgbClr val="80BD41">
                <a:alpha val="100000"/>
              </a:srgbClr>
            </a:solidFill>
          </p:spPr>
          <p:txBody>
            <a:bodyPr/>
            <a:lstStyle/>
            <a:p/>
          </p:txBody>
        </p:sp>
        <p:sp>
          <p:nvSpPr>
            <p:cNvPr id="51" name="rc51"/>
            <p:cNvSpPr/>
            <p:nvPr/>
          </p:nvSpPr>
          <p:spPr>
            <a:xfrm>
              <a:off x="3207089" y="2846880"/>
              <a:ext cx="200645" cy="66670"/>
            </a:xfrm>
            <a:prstGeom prst="rect">
              <a:avLst/>
            </a:prstGeom>
            <a:solidFill>
              <a:srgbClr val="0058AB">
                <a:alpha val="100000"/>
              </a:srgbClr>
            </a:solidFill>
          </p:spPr>
          <p:txBody>
            <a:bodyPr/>
            <a:lstStyle/>
            <a:p/>
          </p:txBody>
        </p:sp>
        <p:sp>
          <p:nvSpPr>
            <p:cNvPr id="52" name="rc52"/>
            <p:cNvSpPr/>
            <p:nvPr/>
          </p:nvSpPr>
          <p:spPr>
            <a:xfrm>
              <a:off x="3207089" y="2913551"/>
              <a:ext cx="200645" cy="29274"/>
            </a:xfrm>
            <a:prstGeom prst="rect">
              <a:avLst/>
            </a:prstGeom>
            <a:solidFill>
              <a:srgbClr val="1CABE2">
                <a:alpha val="100000"/>
              </a:srgbClr>
            </a:solidFill>
          </p:spPr>
          <p:txBody>
            <a:bodyPr/>
            <a:lstStyle/>
            <a:p/>
          </p:txBody>
        </p:sp>
        <p:sp>
          <p:nvSpPr>
            <p:cNvPr id="53" name="rc53"/>
            <p:cNvSpPr/>
            <p:nvPr/>
          </p:nvSpPr>
          <p:spPr>
            <a:xfrm>
              <a:off x="3430028" y="2965265"/>
              <a:ext cx="200645" cy="1660265"/>
            </a:xfrm>
            <a:prstGeom prst="rect">
              <a:avLst/>
            </a:prstGeom>
            <a:solidFill>
              <a:srgbClr val="80BD41">
                <a:alpha val="100000"/>
              </a:srgbClr>
            </a:solidFill>
          </p:spPr>
          <p:txBody>
            <a:bodyPr/>
            <a:lstStyle/>
            <a:p/>
          </p:txBody>
        </p:sp>
        <p:sp>
          <p:nvSpPr>
            <p:cNvPr id="54" name="rc54"/>
            <p:cNvSpPr/>
            <p:nvPr/>
          </p:nvSpPr>
          <p:spPr>
            <a:xfrm>
              <a:off x="3430028" y="2827203"/>
              <a:ext cx="200645" cy="109191"/>
            </a:xfrm>
            <a:prstGeom prst="rect">
              <a:avLst/>
            </a:prstGeom>
            <a:solidFill>
              <a:srgbClr val="0058AB">
                <a:alpha val="100000"/>
              </a:srgbClr>
            </a:solidFill>
          </p:spPr>
          <p:txBody>
            <a:bodyPr/>
            <a:lstStyle/>
            <a:p/>
          </p:txBody>
        </p:sp>
        <p:sp>
          <p:nvSpPr>
            <p:cNvPr id="55" name="rc55"/>
            <p:cNvSpPr/>
            <p:nvPr/>
          </p:nvSpPr>
          <p:spPr>
            <a:xfrm>
              <a:off x="3430028" y="2936395"/>
              <a:ext cx="200645" cy="28870"/>
            </a:xfrm>
            <a:prstGeom prst="rect">
              <a:avLst/>
            </a:prstGeom>
            <a:solidFill>
              <a:srgbClr val="1CABE2">
                <a:alpha val="100000"/>
              </a:srgbClr>
            </a:solidFill>
          </p:spPr>
          <p:txBody>
            <a:bodyPr/>
            <a:lstStyle/>
            <a:p/>
          </p:txBody>
        </p:sp>
        <p:sp>
          <p:nvSpPr>
            <p:cNvPr id="56" name="rc56"/>
            <p:cNvSpPr/>
            <p:nvPr/>
          </p:nvSpPr>
          <p:spPr>
            <a:xfrm>
              <a:off x="3652968" y="3007601"/>
              <a:ext cx="200645" cy="1617929"/>
            </a:xfrm>
            <a:prstGeom prst="rect">
              <a:avLst/>
            </a:prstGeom>
            <a:solidFill>
              <a:srgbClr val="80BD41">
                <a:alpha val="100000"/>
              </a:srgbClr>
            </a:solidFill>
          </p:spPr>
          <p:txBody>
            <a:bodyPr/>
            <a:lstStyle/>
            <a:p/>
          </p:txBody>
        </p:sp>
        <p:sp>
          <p:nvSpPr>
            <p:cNvPr id="57" name="rc57"/>
            <p:cNvSpPr/>
            <p:nvPr/>
          </p:nvSpPr>
          <p:spPr>
            <a:xfrm>
              <a:off x="3652968" y="2842680"/>
              <a:ext cx="200645" cy="135610"/>
            </a:xfrm>
            <a:prstGeom prst="rect">
              <a:avLst/>
            </a:prstGeom>
            <a:solidFill>
              <a:srgbClr val="0058AB">
                <a:alpha val="100000"/>
              </a:srgbClr>
            </a:solidFill>
          </p:spPr>
          <p:txBody>
            <a:bodyPr/>
            <a:lstStyle/>
            <a:p/>
          </p:txBody>
        </p:sp>
        <p:sp>
          <p:nvSpPr>
            <p:cNvPr id="58" name="rc58"/>
            <p:cNvSpPr/>
            <p:nvPr/>
          </p:nvSpPr>
          <p:spPr>
            <a:xfrm>
              <a:off x="3652968" y="2978291"/>
              <a:ext cx="200645" cy="29310"/>
            </a:xfrm>
            <a:prstGeom prst="rect">
              <a:avLst/>
            </a:prstGeom>
            <a:solidFill>
              <a:srgbClr val="1CABE2">
                <a:alpha val="100000"/>
              </a:srgbClr>
            </a:solidFill>
          </p:spPr>
          <p:txBody>
            <a:bodyPr/>
            <a:lstStyle/>
            <a:p/>
          </p:txBody>
        </p:sp>
        <p:sp>
          <p:nvSpPr>
            <p:cNvPr id="59" name="rc59"/>
            <p:cNvSpPr/>
            <p:nvPr/>
          </p:nvSpPr>
          <p:spPr>
            <a:xfrm>
              <a:off x="3875908" y="3021547"/>
              <a:ext cx="200645" cy="1603983"/>
            </a:xfrm>
            <a:prstGeom prst="rect">
              <a:avLst/>
            </a:prstGeom>
            <a:solidFill>
              <a:srgbClr val="80BD41">
                <a:alpha val="100000"/>
              </a:srgbClr>
            </a:solidFill>
          </p:spPr>
          <p:txBody>
            <a:bodyPr/>
            <a:lstStyle/>
            <a:p/>
          </p:txBody>
        </p:sp>
        <p:sp>
          <p:nvSpPr>
            <p:cNvPr id="60" name="rc60"/>
            <p:cNvSpPr/>
            <p:nvPr/>
          </p:nvSpPr>
          <p:spPr>
            <a:xfrm>
              <a:off x="3875908" y="2853075"/>
              <a:ext cx="200645" cy="142802"/>
            </a:xfrm>
            <a:prstGeom prst="rect">
              <a:avLst/>
            </a:prstGeom>
            <a:solidFill>
              <a:srgbClr val="0058AB">
                <a:alpha val="100000"/>
              </a:srgbClr>
            </a:solidFill>
          </p:spPr>
          <p:txBody>
            <a:bodyPr/>
            <a:lstStyle/>
            <a:p/>
          </p:txBody>
        </p:sp>
        <p:sp>
          <p:nvSpPr>
            <p:cNvPr id="61" name="rc61"/>
            <p:cNvSpPr/>
            <p:nvPr/>
          </p:nvSpPr>
          <p:spPr>
            <a:xfrm>
              <a:off x="3875908" y="2995878"/>
              <a:ext cx="200645" cy="25668"/>
            </a:xfrm>
            <a:prstGeom prst="rect">
              <a:avLst/>
            </a:prstGeom>
            <a:solidFill>
              <a:srgbClr val="1CABE2">
                <a:alpha val="100000"/>
              </a:srgbClr>
            </a:solidFill>
          </p:spPr>
          <p:txBody>
            <a:bodyPr/>
            <a:lstStyle/>
            <a:p/>
          </p:txBody>
        </p:sp>
        <p:sp>
          <p:nvSpPr>
            <p:cNvPr id="62" name="rc62"/>
            <p:cNvSpPr/>
            <p:nvPr/>
          </p:nvSpPr>
          <p:spPr>
            <a:xfrm>
              <a:off x="4098848" y="2930576"/>
              <a:ext cx="200645" cy="1694954"/>
            </a:xfrm>
            <a:prstGeom prst="rect">
              <a:avLst/>
            </a:prstGeom>
            <a:solidFill>
              <a:srgbClr val="80BD41">
                <a:alpha val="100000"/>
              </a:srgbClr>
            </a:solidFill>
          </p:spPr>
          <p:txBody>
            <a:bodyPr/>
            <a:lstStyle/>
            <a:p/>
          </p:txBody>
        </p:sp>
        <p:sp>
          <p:nvSpPr>
            <p:cNvPr id="63" name="rc63"/>
            <p:cNvSpPr/>
            <p:nvPr/>
          </p:nvSpPr>
          <p:spPr>
            <a:xfrm>
              <a:off x="4098848" y="2809185"/>
              <a:ext cx="200645" cy="102150"/>
            </a:xfrm>
            <a:prstGeom prst="rect">
              <a:avLst/>
            </a:prstGeom>
            <a:solidFill>
              <a:srgbClr val="0058AB">
                <a:alpha val="100000"/>
              </a:srgbClr>
            </a:solidFill>
          </p:spPr>
          <p:txBody>
            <a:bodyPr/>
            <a:lstStyle/>
            <a:p/>
          </p:txBody>
        </p:sp>
        <p:sp>
          <p:nvSpPr>
            <p:cNvPr id="64" name="rc64"/>
            <p:cNvSpPr/>
            <p:nvPr/>
          </p:nvSpPr>
          <p:spPr>
            <a:xfrm>
              <a:off x="4098848" y="2911335"/>
              <a:ext cx="200645" cy="19240"/>
            </a:xfrm>
            <a:prstGeom prst="rect">
              <a:avLst/>
            </a:prstGeom>
            <a:solidFill>
              <a:srgbClr val="1CABE2">
                <a:alpha val="100000"/>
              </a:srgbClr>
            </a:solidFill>
          </p:spPr>
          <p:txBody>
            <a:bodyPr/>
            <a:lstStyle/>
            <a:p/>
          </p:txBody>
        </p:sp>
        <p:sp>
          <p:nvSpPr>
            <p:cNvPr id="65" name="rc65"/>
            <p:cNvSpPr/>
            <p:nvPr/>
          </p:nvSpPr>
          <p:spPr>
            <a:xfrm>
              <a:off x="4321788" y="2909264"/>
              <a:ext cx="200645" cy="1716266"/>
            </a:xfrm>
            <a:prstGeom prst="rect">
              <a:avLst/>
            </a:prstGeom>
            <a:solidFill>
              <a:srgbClr val="80BD41">
                <a:alpha val="100000"/>
              </a:srgbClr>
            </a:solidFill>
          </p:spPr>
          <p:txBody>
            <a:bodyPr/>
            <a:lstStyle/>
            <a:p/>
          </p:txBody>
        </p:sp>
        <p:sp>
          <p:nvSpPr>
            <p:cNvPr id="66" name="rc66"/>
            <p:cNvSpPr/>
            <p:nvPr/>
          </p:nvSpPr>
          <p:spPr>
            <a:xfrm>
              <a:off x="4321788" y="2794844"/>
              <a:ext cx="200645" cy="87390"/>
            </a:xfrm>
            <a:prstGeom prst="rect">
              <a:avLst/>
            </a:prstGeom>
            <a:solidFill>
              <a:srgbClr val="0058AB">
                <a:alpha val="100000"/>
              </a:srgbClr>
            </a:solidFill>
          </p:spPr>
          <p:txBody>
            <a:bodyPr/>
            <a:lstStyle/>
            <a:p/>
          </p:txBody>
        </p:sp>
        <p:sp>
          <p:nvSpPr>
            <p:cNvPr id="67" name="rc67"/>
            <p:cNvSpPr/>
            <p:nvPr/>
          </p:nvSpPr>
          <p:spPr>
            <a:xfrm>
              <a:off x="4321788" y="2882234"/>
              <a:ext cx="200645" cy="27029"/>
            </a:xfrm>
            <a:prstGeom prst="rect">
              <a:avLst/>
            </a:prstGeom>
            <a:solidFill>
              <a:srgbClr val="1CABE2">
                <a:alpha val="100000"/>
              </a:srgbClr>
            </a:solidFill>
          </p:spPr>
          <p:txBody>
            <a:bodyPr/>
            <a:lstStyle/>
            <a:p/>
          </p:txBody>
        </p:sp>
        <p:sp>
          <p:nvSpPr>
            <p:cNvPr id="68" name="rc68"/>
            <p:cNvSpPr/>
            <p:nvPr/>
          </p:nvSpPr>
          <p:spPr>
            <a:xfrm>
              <a:off x="4544728" y="2985698"/>
              <a:ext cx="200645" cy="1639832"/>
            </a:xfrm>
            <a:prstGeom prst="rect">
              <a:avLst/>
            </a:prstGeom>
            <a:solidFill>
              <a:srgbClr val="80BD41">
                <a:alpha val="100000"/>
              </a:srgbClr>
            </a:solidFill>
          </p:spPr>
          <p:txBody>
            <a:bodyPr/>
            <a:lstStyle/>
            <a:p/>
          </p:txBody>
        </p:sp>
        <p:sp>
          <p:nvSpPr>
            <p:cNvPr id="69" name="rc69"/>
            <p:cNvSpPr/>
            <p:nvPr/>
          </p:nvSpPr>
          <p:spPr>
            <a:xfrm>
              <a:off x="4544728" y="2747631"/>
              <a:ext cx="200645" cy="141167"/>
            </a:xfrm>
            <a:prstGeom prst="rect">
              <a:avLst/>
            </a:prstGeom>
            <a:solidFill>
              <a:srgbClr val="0058AB">
                <a:alpha val="100000"/>
              </a:srgbClr>
            </a:solidFill>
          </p:spPr>
          <p:txBody>
            <a:bodyPr/>
            <a:lstStyle/>
            <a:p/>
          </p:txBody>
        </p:sp>
        <p:sp>
          <p:nvSpPr>
            <p:cNvPr id="70" name="rc70"/>
            <p:cNvSpPr/>
            <p:nvPr/>
          </p:nvSpPr>
          <p:spPr>
            <a:xfrm>
              <a:off x="4544728" y="2888799"/>
              <a:ext cx="200645" cy="96898"/>
            </a:xfrm>
            <a:prstGeom prst="rect">
              <a:avLst/>
            </a:prstGeom>
            <a:solidFill>
              <a:srgbClr val="1CABE2">
                <a:alpha val="100000"/>
              </a:srgbClr>
            </a:solidFill>
          </p:spPr>
          <p:txBody>
            <a:bodyPr/>
            <a:lstStyle/>
            <a:p/>
          </p:txBody>
        </p:sp>
        <p:sp>
          <p:nvSpPr>
            <p:cNvPr id="71" name="rc71"/>
            <p:cNvSpPr/>
            <p:nvPr/>
          </p:nvSpPr>
          <p:spPr>
            <a:xfrm>
              <a:off x="4767668" y="2977295"/>
              <a:ext cx="200645" cy="1648235"/>
            </a:xfrm>
            <a:prstGeom prst="rect">
              <a:avLst/>
            </a:prstGeom>
            <a:solidFill>
              <a:srgbClr val="80BD41">
                <a:alpha val="100000"/>
              </a:srgbClr>
            </a:solidFill>
          </p:spPr>
          <p:txBody>
            <a:bodyPr/>
            <a:lstStyle/>
            <a:p/>
          </p:txBody>
        </p:sp>
        <p:sp>
          <p:nvSpPr>
            <p:cNvPr id="72" name="rc72"/>
            <p:cNvSpPr/>
            <p:nvPr/>
          </p:nvSpPr>
          <p:spPr>
            <a:xfrm>
              <a:off x="4767668" y="2751518"/>
              <a:ext cx="200645" cy="130957"/>
            </a:xfrm>
            <a:prstGeom prst="rect">
              <a:avLst/>
            </a:prstGeom>
            <a:solidFill>
              <a:srgbClr val="0058AB">
                <a:alpha val="100000"/>
              </a:srgbClr>
            </a:solidFill>
          </p:spPr>
          <p:txBody>
            <a:bodyPr/>
            <a:lstStyle/>
            <a:p/>
          </p:txBody>
        </p:sp>
        <p:sp>
          <p:nvSpPr>
            <p:cNvPr id="73" name="rc73"/>
            <p:cNvSpPr/>
            <p:nvPr/>
          </p:nvSpPr>
          <p:spPr>
            <a:xfrm>
              <a:off x="4767668" y="2882476"/>
              <a:ext cx="200645" cy="94819"/>
            </a:xfrm>
            <a:prstGeom prst="rect">
              <a:avLst/>
            </a:prstGeom>
            <a:solidFill>
              <a:srgbClr val="1CABE2">
                <a:alpha val="100000"/>
              </a:srgbClr>
            </a:solidFill>
          </p:spPr>
          <p:txBody>
            <a:bodyPr/>
            <a:lstStyle/>
            <a:p/>
          </p:txBody>
        </p:sp>
        <p:sp>
          <p:nvSpPr>
            <p:cNvPr id="74" name="rc74"/>
            <p:cNvSpPr/>
            <p:nvPr/>
          </p:nvSpPr>
          <p:spPr>
            <a:xfrm>
              <a:off x="4990608" y="3015108"/>
              <a:ext cx="200645" cy="1610422"/>
            </a:xfrm>
            <a:prstGeom prst="rect">
              <a:avLst/>
            </a:prstGeom>
            <a:solidFill>
              <a:srgbClr val="80BD41">
                <a:alpha val="100000"/>
              </a:srgbClr>
            </a:solidFill>
          </p:spPr>
          <p:txBody>
            <a:bodyPr/>
            <a:lstStyle/>
            <a:p/>
          </p:txBody>
        </p:sp>
        <p:sp>
          <p:nvSpPr>
            <p:cNvPr id="75" name="rc75"/>
            <p:cNvSpPr/>
            <p:nvPr/>
          </p:nvSpPr>
          <p:spPr>
            <a:xfrm>
              <a:off x="4990608" y="2757553"/>
              <a:ext cx="200645" cy="172147"/>
            </a:xfrm>
            <a:prstGeom prst="rect">
              <a:avLst/>
            </a:prstGeom>
            <a:solidFill>
              <a:srgbClr val="0058AB">
                <a:alpha val="100000"/>
              </a:srgbClr>
            </a:solidFill>
          </p:spPr>
          <p:txBody>
            <a:bodyPr/>
            <a:lstStyle/>
            <a:p/>
          </p:txBody>
        </p:sp>
        <p:sp>
          <p:nvSpPr>
            <p:cNvPr id="76" name="rc76"/>
            <p:cNvSpPr/>
            <p:nvPr/>
          </p:nvSpPr>
          <p:spPr>
            <a:xfrm>
              <a:off x="4990608" y="2929701"/>
              <a:ext cx="200645" cy="85406"/>
            </a:xfrm>
            <a:prstGeom prst="rect">
              <a:avLst/>
            </a:prstGeom>
            <a:solidFill>
              <a:srgbClr val="1CABE2">
                <a:alpha val="100000"/>
              </a:srgbClr>
            </a:solidFill>
          </p:spPr>
          <p:txBody>
            <a:bodyPr/>
            <a:lstStyle/>
            <a:p/>
          </p:txBody>
        </p:sp>
        <p:sp>
          <p:nvSpPr>
            <p:cNvPr id="77" name="rc77"/>
            <p:cNvSpPr/>
            <p:nvPr/>
          </p:nvSpPr>
          <p:spPr>
            <a:xfrm>
              <a:off x="5213548" y="2991906"/>
              <a:ext cx="200645" cy="1633624"/>
            </a:xfrm>
            <a:prstGeom prst="rect">
              <a:avLst/>
            </a:prstGeom>
            <a:solidFill>
              <a:srgbClr val="80BD41">
                <a:alpha val="100000"/>
              </a:srgbClr>
            </a:solidFill>
          </p:spPr>
          <p:txBody>
            <a:bodyPr/>
            <a:lstStyle/>
            <a:p/>
          </p:txBody>
        </p:sp>
        <p:sp>
          <p:nvSpPr>
            <p:cNvPr id="78" name="rc78"/>
            <p:cNvSpPr/>
            <p:nvPr/>
          </p:nvSpPr>
          <p:spPr>
            <a:xfrm>
              <a:off x="5213548" y="2796919"/>
              <a:ext cx="200645" cy="128123"/>
            </a:xfrm>
            <a:prstGeom prst="rect">
              <a:avLst/>
            </a:prstGeom>
            <a:solidFill>
              <a:srgbClr val="0058AB">
                <a:alpha val="100000"/>
              </a:srgbClr>
            </a:solidFill>
          </p:spPr>
          <p:txBody>
            <a:bodyPr/>
            <a:lstStyle/>
            <a:p/>
          </p:txBody>
        </p:sp>
        <p:sp>
          <p:nvSpPr>
            <p:cNvPr id="79" name="rc79"/>
            <p:cNvSpPr/>
            <p:nvPr/>
          </p:nvSpPr>
          <p:spPr>
            <a:xfrm>
              <a:off x="5213548" y="2925042"/>
              <a:ext cx="200645" cy="66863"/>
            </a:xfrm>
            <a:prstGeom prst="rect">
              <a:avLst/>
            </a:prstGeom>
            <a:solidFill>
              <a:srgbClr val="1CABE2">
                <a:alpha val="100000"/>
              </a:srgbClr>
            </a:solidFill>
          </p:spPr>
          <p:txBody>
            <a:bodyPr/>
            <a:lstStyle/>
            <a:p/>
          </p:txBody>
        </p:sp>
        <p:sp>
          <p:nvSpPr>
            <p:cNvPr id="80" name="rc80"/>
            <p:cNvSpPr/>
            <p:nvPr/>
          </p:nvSpPr>
          <p:spPr>
            <a:xfrm>
              <a:off x="5436488" y="2966212"/>
              <a:ext cx="200645" cy="1659318"/>
            </a:xfrm>
            <a:prstGeom prst="rect">
              <a:avLst/>
            </a:prstGeom>
            <a:solidFill>
              <a:srgbClr val="80BD41">
                <a:alpha val="100000"/>
              </a:srgbClr>
            </a:solidFill>
          </p:spPr>
          <p:txBody>
            <a:bodyPr/>
            <a:lstStyle/>
            <a:p/>
          </p:txBody>
        </p:sp>
        <p:sp>
          <p:nvSpPr>
            <p:cNvPr id="81" name="rc81"/>
            <p:cNvSpPr/>
            <p:nvPr/>
          </p:nvSpPr>
          <p:spPr>
            <a:xfrm>
              <a:off x="5436488" y="2806377"/>
              <a:ext cx="200645" cy="95216"/>
            </a:xfrm>
            <a:prstGeom prst="rect">
              <a:avLst/>
            </a:prstGeom>
            <a:solidFill>
              <a:srgbClr val="0058AB">
                <a:alpha val="100000"/>
              </a:srgbClr>
            </a:solidFill>
          </p:spPr>
          <p:txBody>
            <a:bodyPr/>
            <a:lstStyle/>
            <a:p/>
          </p:txBody>
        </p:sp>
        <p:sp>
          <p:nvSpPr>
            <p:cNvPr id="82" name="rc82"/>
            <p:cNvSpPr/>
            <p:nvPr/>
          </p:nvSpPr>
          <p:spPr>
            <a:xfrm>
              <a:off x="5436488" y="2901594"/>
              <a:ext cx="200645" cy="64618"/>
            </a:xfrm>
            <a:prstGeom prst="rect">
              <a:avLst/>
            </a:prstGeom>
            <a:solidFill>
              <a:srgbClr val="1CABE2">
                <a:alpha val="100000"/>
              </a:srgbClr>
            </a:solidFill>
          </p:spPr>
          <p:txBody>
            <a:bodyPr/>
            <a:lstStyle/>
            <a:p/>
          </p:txBody>
        </p:sp>
        <p:sp>
          <p:nvSpPr>
            <p:cNvPr id="83" name="rc83"/>
            <p:cNvSpPr/>
            <p:nvPr/>
          </p:nvSpPr>
          <p:spPr>
            <a:xfrm>
              <a:off x="5659427" y="2987375"/>
              <a:ext cx="200645" cy="1638155"/>
            </a:xfrm>
            <a:prstGeom prst="rect">
              <a:avLst/>
            </a:prstGeom>
            <a:solidFill>
              <a:srgbClr val="80BD41">
                <a:alpha val="100000"/>
              </a:srgbClr>
            </a:solidFill>
          </p:spPr>
          <p:txBody>
            <a:bodyPr/>
            <a:lstStyle/>
            <a:p/>
          </p:txBody>
        </p:sp>
        <p:sp>
          <p:nvSpPr>
            <p:cNvPr id="84" name="rc84"/>
            <p:cNvSpPr/>
            <p:nvPr/>
          </p:nvSpPr>
          <p:spPr>
            <a:xfrm>
              <a:off x="5659427" y="2838557"/>
              <a:ext cx="200645" cy="109375"/>
            </a:xfrm>
            <a:prstGeom prst="rect">
              <a:avLst/>
            </a:prstGeom>
            <a:solidFill>
              <a:srgbClr val="0058AB">
                <a:alpha val="100000"/>
              </a:srgbClr>
            </a:solidFill>
          </p:spPr>
          <p:txBody>
            <a:bodyPr/>
            <a:lstStyle/>
            <a:p/>
          </p:txBody>
        </p:sp>
        <p:sp>
          <p:nvSpPr>
            <p:cNvPr id="85" name="rc85"/>
            <p:cNvSpPr/>
            <p:nvPr/>
          </p:nvSpPr>
          <p:spPr>
            <a:xfrm>
              <a:off x="5659427" y="2947933"/>
              <a:ext cx="200645" cy="39442"/>
            </a:xfrm>
            <a:prstGeom prst="rect">
              <a:avLst/>
            </a:prstGeom>
            <a:solidFill>
              <a:srgbClr val="1CABE2">
                <a:alpha val="100000"/>
              </a:srgbClr>
            </a:solidFill>
          </p:spPr>
          <p:txBody>
            <a:bodyPr/>
            <a:lstStyle/>
            <a:p/>
          </p:txBody>
        </p:sp>
        <p:sp>
          <p:nvSpPr>
            <p:cNvPr id="86" name="rc86"/>
            <p:cNvSpPr/>
            <p:nvPr/>
          </p:nvSpPr>
          <p:spPr>
            <a:xfrm>
              <a:off x="5882367" y="3072807"/>
              <a:ext cx="200645" cy="1552723"/>
            </a:xfrm>
            <a:prstGeom prst="rect">
              <a:avLst/>
            </a:prstGeom>
            <a:solidFill>
              <a:srgbClr val="80BD41">
                <a:alpha val="100000"/>
              </a:srgbClr>
            </a:solidFill>
          </p:spPr>
          <p:txBody>
            <a:bodyPr/>
            <a:lstStyle/>
            <a:p/>
          </p:txBody>
        </p:sp>
        <p:sp>
          <p:nvSpPr>
            <p:cNvPr id="87" name="rc87"/>
            <p:cNvSpPr/>
            <p:nvPr/>
          </p:nvSpPr>
          <p:spPr>
            <a:xfrm>
              <a:off x="5882367" y="2870587"/>
              <a:ext cx="200645" cy="141177"/>
            </a:xfrm>
            <a:prstGeom prst="rect">
              <a:avLst/>
            </a:prstGeom>
            <a:solidFill>
              <a:srgbClr val="0058AB">
                <a:alpha val="100000"/>
              </a:srgbClr>
            </a:solidFill>
          </p:spPr>
          <p:txBody>
            <a:bodyPr/>
            <a:lstStyle/>
            <a:p/>
          </p:txBody>
        </p:sp>
        <p:sp>
          <p:nvSpPr>
            <p:cNvPr id="88" name="rc88"/>
            <p:cNvSpPr/>
            <p:nvPr/>
          </p:nvSpPr>
          <p:spPr>
            <a:xfrm>
              <a:off x="5882367" y="3011765"/>
              <a:ext cx="200645" cy="61042"/>
            </a:xfrm>
            <a:prstGeom prst="rect">
              <a:avLst/>
            </a:prstGeom>
            <a:solidFill>
              <a:srgbClr val="1CABE2">
                <a:alpha val="100000"/>
              </a:srgbClr>
            </a:solidFill>
          </p:spPr>
          <p:txBody>
            <a:bodyPr/>
            <a:lstStyle/>
            <a:p/>
          </p:txBody>
        </p:sp>
        <p:sp>
          <p:nvSpPr>
            <p:cNvPr id="89" name="rc89"/>
            <p:cNvSpPr/>
            <p:nvPr/>
          </p:nvSpPr>
          <p:spPr>
            <a:xfrm>
              <a:off x="6105307" y="3100311"/>
              <a:ext cx="200645" cy="1525219"/>
            </a:xfrm>
            <a:prstGeom prst="rect">
              <a:avLst/>
            </a:prstGeom>
            <a:solidFill>
              <a:srgbClr val="80BD41">
                <a:alpha val="100000"/>
              </a:srgbClr>
            </a:solidFill>
          </p:spPr>
          <p:txBody>
            <a:bodyPr/>
            <a:lstStyle/>
            <a:p/>
          </p:txBody>
        </p:sp>
        <p:sp>
          <p:nvSpPr>
            <p:cNvPr id="90" name="rc90"/>
            <p:cNvSpPr/>
            <p:nvPr/>
          </p:nvSpPr>
          <p:spPr>
            <a:xfrm>
              <a:off x="6105307" y="2887330"/>
              <a:ext cx="200645" cy="148489"/>
            </a:xfrm>
            <a:prstGeom prst="rect">
              <a:avLst/>
            </a:prstGeom>
            <a:solidFill>
              <a:srgbClr val="0058AB">
                <a:alpha val="100000"/>
              </a:srgbClr>
            </a:solidFill>
          </p:spPr>
          <p:txBody>
            <a:bodyPr/>
            <a:lstStyle/>
            <a:p/>
          </p:txBody>
        </p:sp>
        <p:sp>
          <p:nvSpPr>
            <p:cNvPr id="91" name="rc91"/>
            <p:cNvSpPr/>
            <p:nvPr/>
          </p:nvSpPr>
          <p:spPr>
            <a:xfrm>
              <a:off x="6105307" y="3035820"/>
              <a:ext cx="200645" cy="64491"/>
            </a:xfrm>
            <a:prstGeom prst="rect">
              <a:avLst/>
            </a:prstGeom>
            <a:solidFill>
              <a:srgbClr val="1CABE2">
                <a:alpha val="100000"/>
              </a:srgbClr>
            </a:solidFill>
          </p:spPr>
          <p:txBody>
            <a:bodyPr/>
            <a:lstStyle/>
            <a:p/>
          </p:txBody>
        </p:sp>
        <p:sp>
          <p:nvSpPr>
            <p:cNvPr id="92" name="rc92"/>
            <p:cNvSpPr/>
            <p:nvPr/>
          </p:nvSpPr>
          <p:spPr>
            <a:xfrm>
              <a:off x="6328247" y="3147896"/>
              <a:ext cx="200645" cy="1477634"/>
            </a:xfrm>
            <a:prstGeom prst="rect">
              <a:avLst/>
            </a:prstGeom>
            <a:solidFill>
              <a:srgbClr val="80BD41">
                <a:alpha val="100000"/>
              </a:srgbClr>
            </a:solidFill>
          </p:spPr>
          <p:txBody>
            <a:bodyPr/>
            <a:lstStyle/>
            <a:p/>
          </p:txBody>
        </p:sp>
        <p:sp>
          <p:nvSpPr>
            <p:cNvPr id="93" name="rc93"/>
            <p:cNvSpPr/>
            <p:nvPr/>
          </p:nvSpPr>
          <p:spPr>
            <a:xfrm>
              <a:off x="6328247" y="2970703"/>
              <a:ext cx="200645" cy="135147"/>
            </a:xfrm>
            <a:prstGeom prst="rect">
              <a:avLst/>
            </a:prstGeom>
            <a:solidFill>
              <a:srgbClr val="0058AB">
                <a:alpha val="100000"/>
              </a:srgbClr>
            </a:solidFill>
          </p:spPr>
          <p:txBody>
            <a:bodyPr/>
            <a:lstStyle/>
            <a:p/>
          </p:txBody>
        </p:sp>
        <p:sp>
          <p:nvSpPr>
            <p:cNvPr id="94" name="rc94"/>
            <p:cNvSpPr/>
            <p:nvPr/>
          </p:nvSpPr>
          <p:spPr>
            <a:xfrm>
              <a:off x="6328247" y="3105851"/>
              <a:ext cx="200645" cy="42045"/>
            </a:xfrm>
            <a:prstGeom prst="rect">
              <a:avLst/>
            </a:prstGeom>
            <a:solidFill>
              <a:srgbClr val="1CABE2">
                <a:alpha val="100000"/>
              </a:srgbClr>
            </a:solidFill>
          </p:spPr>
          <p:txBody>
            <a:bodyPr/>
            <a:lstStyle/>
            <a:p/>
          </p:txBody>
        </p:sp>
        <p:sp>
          <p:nvSpPr>
            <p:cNvPr id="95" name="rc95"/>
            <p:cNvSpPr/>
            <p:nvPr/>
          </p:nvSpPr>
          <p:spPr>
            <a:xfrm>
              <a:off x="6551187" y="3171037"/>
              <a:ext cx="200645" cy="1454493"/>
            </a:xfrm>
            <a:prstGeom prst="rect">
              <a:avLst/>
            </a:prstGeom>
            <a:solidFill>
              <a:srgbClr val="80BD41">
                <a:alpha val="100000"/>
              </a:srgbClr>
            </a:solidFill>
          </p:spPr>
          <p:txBody>
            <a:bodyPr/>
            <a:lstStyle/>
            <a:p/>
          </p:txBody>
        </p:sp>
        <p:sp>
          <p:nvSpPr>
            <p:cNvPr id="96" name="rc96"/>
            <p:cNvSpPr/>
            <p:nvPr/>
          </p:nvSpPr>
          <p:spPr>
            <a:xfrm>
              <a:off x="6551187" y="2989564"/>
              <a:ext cx="200645" cy="125401"/>
            </a:xfrm>
            <a:prstGeom prst="rect">
              <a:avLst/>
            </a:prstGeom>
            <a:solidFill>
              <a:srgbClr val="0058AB">
                <a:alpha val="100000"/>
              </a:srgbClr>
            </a:solidFill>
          </p:spPr>
          <p:txBody>
            <a:bodyPr/>
            <a:lstStyle/>
            <a:p/>
          </p:txBody>
        </p:sp>
        <p:sp>
          <p:nvSpPr>
            <p:cNvPr id="97" name="rc97"/>
            <p:cNvSpPr/>
            <p:nvPr/>
          </p:nvSpPr>
          <p:spPr>
            <a:xfrm>
              <a:off x="6551187" y="3114966"/>
              <a:ext cx="200645" cy="56071"/>
            </a:xfrm>
            <a:prstGeom prst="rect">
              <a:avLst/>
            </a:prstGeom>
            <a:solidFill>
              <a:srgbClr val="1CABE2">
                <a:alpha val="100000"/>
              </a:srgbClr>
            </a:solidFill>
          </p:spPr>
          <p:txBody>
            <a:bodyPr/>
            <a:lstStyle/>
            <a:p/>
          </p:txBody>
        </p:sp>
        <p:sp>
          <p:nvSpPr>
            <p:cNvPr id="98" name="rc98"/>
            <p:cNvSpPr/>
            <p:nvPr/>
          </p:nvSpPr>
          <p:spPr>
            <a:xfrm>
              <a:off x="6774127" y="3243871"/>
              <a:ext cx="200645" cy="1381659"/>
            </a:xfrm>
            <a:prstGeom prst="rect">
              <a:avLst/>
            </a:prstGeom>
            <a:solidFill>
              <a:srgbClr val="80BD41">
                <a:alpha val="100000"/>
              </a:srgbClr>
            </a:solidFill>
          </p:spPr>
          <p:txBody>
            <a:bodyPr/>
            <a:lstStyle/>
            <a:p/>
          </p:txBody>
        </p:sp>
        <p:sp>
          <p:nvSpPr>
            <p:cNvPr id="99" name="rc99"/>
            <p:cNvSpPr/>
            <p:nvPr/>
          </p:nvSpPr>
          <p:spPr>
            <a:xfrm>
              <a:off x="6774127" y="3012997"/>
              <a:ext cx="200645" cy="168095"/>
            </a:xfrm>
            <a:prstGeom prst="rect">
              <a:avLst/>
            </a:prstGeom>
            <a:solidFill>
              <a:srgbClr val="0058AB">
                <a:alpha val="100000"/>
              </a:srgbClr>
            </a:solidFill>
          </p:spPr>
          <p:txBody>
            <a:bodyPr/>
            <a:lstStyle/>
            <a:p/>
          </p:txBody>
        </p:sp>
        <p:sp>
          <p:nvSpPr>
            <p:cNvPr id="100" name="rc100"/>
            <p:cNvSpPr/>
            <p:nvPr/>
          </p:nvSpPr>
          <p:spPr>
            <a:xfrm>
              <a:off x="6774127" y="3181093"/>
              <a:ext cx="200645" cy="62778"/>
            </a:xfrm>
            <a:prstGeom prst="rect">
              <a:avLst/>
            </a:prstGeom>
            <a:solidFill>
              <a:srgbClr val="1CABE2">
                <a:alpha val="100000"/>
              </a:srgbClr>
            </a:solidFill>
          </p:spPr>
          <p:txBody>
            <a:bodyPr/>
            <a:lstStyle/>
            <a:p/>
          </p:txBody>
        </p:sp>
        <p:sp>
          <p:nvSpPr>
            <p:cNvPr id="101" name="rc101"/>
            <p:cNvSpPr/>
            <p:nvPr/>
          </p:nvSpPr>
          <p:spPr>
            <a:xfrm>
              <a:off x="6997067" y="3237150"/>
              <a:ext cx="200645" cy="1388380"/>
            </a:xfrm>
            <a:prstGeom prst="rect">
              <a:avLst/>
            </a:prstGeom>
            <a:solidFill>
              <a:srgbClr val="80BD41">
                <a:alpha val="100000"/>
              </a:srgbClr>
            </a:solidFill>
          </p:spPr>
          <p:txBody>
            <a:bodyPr/>
            <a:lstStyle/>
            <a:p/>
          </p:txBody>
        </p:sp>
        <p:sp>
          <p:nvSpPr>
            <p:cNvPr id="102" name="rc102"/>
            <p:cNvSpPr/>
            <p:nvPr/>
          </p:nvSpPr>
          <p:spPr>
            <a:xfrm>
              <a:off x="6997067" y="3029919"/>
              <a:ext cx="200645" cy="151789"/>
            </a:xfrm>
            <a:prstGeom prst="rect">
              <a:avLst/>
            </a:prstGeom>
            <a:solidFill>
              <a:srgbClr val="0058AB">
                <a:alpha val="100000"/>
              </a:srgbClr>
            </a:solidFill>
          </p:spPr>
          <p:txBody>
            <a:bodyPr/>
            <a:lstStyle/>
            <a:p/>
          </p:txBody>
        </p:sp>
        <p:sp>
          <p:nvSpPr>
            <p:cNvPr id="103" name="rc103"/>
            <p:cNvSpPr/>
            <p:nvPr/>
          </p:nvSpPr>
          <p:spPr>
            <a:xfrm>
              <a:off x="6997067" y="3181708"/>
              <a:ext cx="200645" cy="55441"/>
            </a:xfrm>
            <a:prstGeom prst="rect">
              <a:avLst/>
            </a:prstGeom>
            <a:solidFill>
              <a:srgbClr val="1CABE2">
                <a:alpha val="100000"/>
              </a:srgbClr>
            </a:solidFill>
          </p:spPr>
          <p:txBody>
            <a:bodyPr/>
            <a:lstStyle/>
            <a:p/>
          </p:txBody>
        </p:sp>
        <p:sp>
          <p:nvSpPr>
            <p:cNvPr id="104" name="rc104"/>
            <p:cNvSpPr/>
            <p:nvPr/>
          </p:nvSpPr>
          <p:spPr>
            <a:xfrm>
              <a:off x="7220007" y="3040144"/>
              <a:ext cx="200645" cy="123757"/>
            </a:xfrm>
            <a:prstGeom prst="rect">
              <a:avLst/>
            </a:prstGeom>
            <a:solidFill>
              <a:srgbClr val="F26A21">
                <a:alpha val="100000"/>
              </a:srgbClr>
            </a:solidFill>
          </p:spPr>
          <p:txBody>
            <a:bodyPr/>
            <a:lstStyle/>
            <a:p/>
          </p:txBody>
        </p:sp>
        <p:sp>
          <p:nvSpPr>
            <p:cNvPr id="105" name="rc105"/>
            <p:cNvSpPr/>
            <p:nvPr/>
          </p:nvSpPr>
          <p:spPr>
            <a:xfrm>
              <a:off x="7220007" y="3163902"/>
              <a:ext cx="200645" cy="1461628"/>
            </a:xfrm>
            <a:prstGeom prst="rect">
              <a:avLst/>
            </a:prstGeom>
            <a:solidFill>
              <a:srgbClr val="FFC20E">
                <a:alpha val="100000"/>
              </a:srgbClr>
            </a:solidFill>
          </p:spPr>
          <p:txBody>
            <a:bodyPr/>
            <a:lstStyle/>
            <a:p/>
          </p:txBody>
        </p:sp>
        <p:sp>
          <p:nvSpPr>
            <p:cNvPr id="106" name="rc106"/>
            <p:cNvSpPr/>
            <p:nvPr/>
          </p:nvSpPr>
          <p:spPr>
            <a:xfrm>
              <a:off x="7442947" y="3057088"/>
              <a:ext cx="200645" cy="100902"/>
            </a:xfrm>
            <a:prstGeom prst="rect">
              <a:avLst/>
            </a:prstGeom>
            <a:solidFill>
              <a:srgbClr val="F26A21">
                <a:alpha val="100000"/>
              </a:srgbClr>
            </a:solidFill>
          </p:spPr>
          <p:txBody>
            <a:bodyPr/>
            <a:lstStyle/>
            <a:p/>
          </p:txBody>
        </p:sp>
        <p:sp>
          <p:nvSpPr>
            <p:cNvPr id="107" name="rc107"/>
            <p:cNvSpPr/>
            <p:nvPr/>
          </p:nvSpPr>
          <p:spPr>
            <a:xfrm>
              <a:off x="7442947" y="3157990"/>
              <a:ext cx="200645" cy="1467540"/>
            </a:xfrm>
            <a:prstGeom prst="rect">
              <a:avLst/>
            </a:prstGeom>
            <a:solidFill>
              <a:srgbClr val="FFC20E">
                <a:alpha val="100000"/>
              </a:srgbClr>
            </a:solidFill>
          </p:spPr>
          <p:txBody>
            <a:bodyPr/>
            <a:lstStyle/>
            <a:p/>
          </p:txBody>
        </p:sp>
        <p:sp>
          <p:nvSpPr>
            <p:cNvPr id="108" name="rc108"/>
            <p:cNvSpPr/>
            <p:nvPr/>
          </p:nvSpPr>
          <p:spPr>
            <a:xfrm>
              <a:off x="7665887" y="3069755"/>
              <a:ext cx="200645" cy="82268"/>
            </a:xfrm>
            <a:prstGeom prst="rect">
              <a:avLst/>
            </a:prstGeom>
            <a:solidFill>
              <a:srgbClr val="F26A21">
                <a:alpha val="100000"/>
              </a:srgbClr>
            </a:solidFill>
          </p:spPr>
          <p:txBody>
            <a:bodyPr/>
            <a:lstStyle/>
            <a:p/>
          </p:txBody>
        </p:sp>
        <p:sp>
          <p:nvSpPr>
            <p:cNvPr id="109" name="rc109"/>
            <p:cNvSpPr/>
            <p:nvPr/>
          </p:nvSpPr>
          <p:spPr>
            <a:xfrm>
              <a:off x="7665887" y="3152023"/>
              <a:ext cx="200645" cy="1473507"/>
            </a:xfrm>
            <a:prstGeom prst="rect">
              <a:avLst/>
            </a:prstGeom>
            <a:solidFill>
              <a:srgbClr val="FFC20E">
                <a:alpha val="100000"/>
              </a:srgbClr>
            </a:solidFill>
          </p:spPr>
          <p:txBody>
            <a:bodyPr/>
            <a:lstStyle/>
            <a:p/>
          </p:txBody>
        </p:sp>
        <p:sp>
          <p:nvSpPr>
            <p:cNvPr id="110" name="rc110"/>
            <p:cNvSpPr/>
            <p:nvPr/>
          </p:nvSpPr>
          <p:spPr>
            <a:xfrm>
              <a:off x="7888826" y="3079893"/>
              <a:ext cx="200645" cy="67075"/>
            </a:xfrm>
            <a:prstGeom prst="rect">
              <a:avLst/>
            </a:prstGeom>
            <a:solidFill>
              <a:srgbClr val="F26A21">
                <a:alpha val="100000"/>
              </a:srgbClr>
            </a:solidFill>
          </p:spPr>
          <p:txBody>
            <a:bodyPr/>
            <a:lstStyle/>
            <a:p/>
          </p:txBody>
        </p:sp>
        <p:sp>
          <p:nvSpPr>
            <p:cNvPr id="111" name="rc111"/>
            <p:cNvSpPr/>
            <p:nvPr/>
          </p:nvSpPr>
          <p:spPr>
            <a:xfrm>
              <a:off x="7888826" y="3146968"/>
              <a:ext cx="200645" cy="1478562"/>
            </a:xfrm>
            <a:prstGeom prst="rect">
              <a:avLst/>
            </a:prstGeom>
            <a:solidFill>
              <a:srgbClr val="FFC20E">
                <a:alpha val="100000"/>
              </a:srgbClr>
            </a:solidFill>
          </p:spPr>
          <p:txBody>
            <a:bodyPr/>
            <a:lstStyle/>
            <a:p/>
          </p:txBody>
        </p:sp>
        <p:sp>
          <p:nvSpPr>
            <p:cNvPr id="112" name="rc112"/>
            <p:cNvSpPr/>
            <p:nvPr/>
          </p:nvSpPr>
          <p:spPr>
            <a:xfrm>
              <a:off x="8111766" y="3086016"/>
              <a:ext cx="200645" cy="54687"/>
            </a:xfrm>
            <a:prstGeom prst="rect">
              <a:avLst/>
            </a:prstGeom>
            <a:solidFill>
              <a:srgbClr val="F26A21">
                <a:alpha val="100000"/>
              </a:srgbClr>
            </a:solidFill>
          </p:spPr>
          <p:txBody>
            <a:bodyPr/>
            <a:lstStyle/>
            <a:p/>
          </p:txBody>
        </p:sp>
        <p:sp>
          <p:nvSpPr>
            <p:cNvPr id="113" name="rc113"/>
            <p:cNvSpPr/>
            <p:nvPr/>
          </p:nvSpPr>
          <p:spPr>
            <a:xfrm>
              <a:off x="8111766" y="3140704"/>
              <a:ext cx="200645" cy="1484826"/>
            </a:xfrm>
            <a:prstGeom prst="rect">
              <a:avLst/>
            </a:prstGeom>
            <a:solidFill>
              <a:srgbClr val="FFC20E">
                <a:alpha val="100000"/>
              </a:srgbClr>
            </a:solidFill>
          </p:spPr>
          <p:txBody>
            <a:bodyPr/>
            <a:lstStyle/>
            <a:p/>
          </p:txBody>
        </p:sp>
        <p:sp>
          <p:nvSpPr>
            <p:cNvPr id="114" name="pl114"/>
            <p:cNvSpPr/>
            <p:nvPr/>
          </p:nvSpPr>
          <p:spPr>
            <a:xfrm>
              <a:off x="1523892" y="1295973"/>
              <a:ext cx="5573497" cy="274602"/>
            </a:xfrm>
            <a:custGeom>
              <a:avLst/>
              <a:pathLst>
                <a:path w="5573497" h="274602">
                  <a:moveTo>
                    <a:pt x="0" y="68650"/>
                  </a:moveTo>
                  <a:lnTo>
                    <a:pt x="222939" y="34325"/>
                  </a:lnTo>
                  <a:lnTo>
                    <a:pt x="445879" y="171626"/>
                  </a:lnTo>
                  <a:lnTo>
                    <a:pt x="668819" y="274602"/>
                  </a:lnTo>
                  <a:lnTo>
                    <a:pt x="891759" y="171626"/>
                  </a:lnTo>
                  <a:lnTo>
                    <a:pt x="1114699" y="68650"/>
                  </a:lnTo>
                  <a:lnTo>
                    <a:pt x="1337639" y="68650"/>
                  </a:lnTo>
                  <a:lnTo>
                    <a:pt x="1560579" y="0"/>
                  </a:lnTo>
                  <a:lnTo>
                    <a:pt x="1783519" y="34325"/>
                  </a:lnTo>
                  <a:lnTo>
                    <a:pt x="2006459" y="102976"/>
                  </a:lnTo>
                  <a:lnTo>
                    <a:pt x="2229398" y="171626"/>
                  </a:lnTo>
                  <a:lnTo>
                    <a:pt x="2452338" y="171626"/>
                  </a:lnTo>
                  <a:lnTo>
                    <a:pt x="2675278" y="102976"/>
                  </a:lnTo>
                  <a:lnTo>
                    <a:pt x="2898218" y="68650"/>
                  </a:lnTo>
                  <a:lnTo>
                    <a:pt x="3121158" y="171626"/>
                  </a:lnTo>
                  <a:lnTo>
                    <a:pt x="3344098" y="137301"/>
                  </a:lnTo>
                  <a:lnTo>
                    <a:pt x="3567038" y="205952"/>
                  </a:lnTo>
                  <a:lnTo>
                    <a:pt x="3789978" y="137301"/>
                  </a:lnTo>
                  <a:lnTo>
                    <a:pt x="4012918" y="68650"/>
                  </a:lnTo>
                  <a:lnTo>
                    <a:pt x="4235858" y="102976"/>
                  </a:lnTo>
                  <a:lnTo>
                    <a:pt x="4458797" y="171626"/>
                  </a:lnTo>
                  <a:lnTo>
                    <a:pt x="4681737" y="205952"/>
                  </a:lnTo>
                  <a:lnTo>
                    <a:pt x="4904677" y="171626"/>
                  </a:lnTo>
                  <a:lnTo>
                    <a:pt x="5127617" y="171626"/>
                  </a:lnTo>
                  <a:lnTo>
                    <a:pt x="5350557" y="240277"/>
                  </a:lnTo>
                  <a:lnTo>
                    <a:pt x="5573497" y="240277"/>
                  </a:lnTo>
                </a:path>
              </a:pathLst>
            </a:custGeom>
            <a:ln w="27101" cap="flat">
              <a:solidFill>
                <a:srgbClr val="0058AB">
                  <a:alpha val="100000"/>
                </a:srgbClr>
              </a:solidFill>
              <a:prstDash val="solid"/>
              <a:round/>
            </a:ln>
          </p:spPr>
          <p:txBody>
            <a:bodyPr/>
            <a:lstStyle/>
            <a:p/>
          </p:txBody>
        </p:sp>
        <p:sp>
          <p:nvSpPr>
            <p:cNvPr id="115" name="pl115"/>
            <p:cNvSpPr/>
            <p:nvPr/>
          </p:nvSpPr>
          <p:spPr>
            <a:xfrm>
              <a:off x="1523892" y="1364624"/>
              <a:ext cx="5573497" cy="377578"/>
            </a:xfrm>
            <a:custGeom>
              <a:avLst/>
              <a:pathLst>
                <a:path w="5573497" h="377578">
                  <a:moveTo>
                    <a:pt x="0" y="137301"/>
                  </a:moveTo>
                  <a:lnTo>
                    <a:pt x="222939" y="68650"/>
                  </a:lnTo>
                  <a:lnTo>
                    <a:pt x="445879" y="205952"/>
                  </a:lnTo>
                  <a:lnTo>
                    <a:pt x="668819" y="377578"/>
                  </a:lnTo>
                  <a:lnTo>
                    <a:pt x="891759" y="137301"/>
                  </a:lnTo>
                  <a:lnTo>
                    <a:pt x="1114699" y="68650"/>
                  </a:lnTo>
                  <a:lnTo>
                    <a:pt x="1337639" y="68650"/>
                  </a:lnTo>
                  <a:lnTo>
                    <a:pt x="1560579" y="0"/>
                  </a:lnTo>
                  <a:lnTo>
                    <a:pt x="1783519" y="0"/>
                  </a:lnTo>
                  <a:lnTo>
                    <a:pt x="2006459" y="102976"/>
                  </a:lnTo>
                  <a:lnTo>
                    <a:pt x="2229398" y="137301"/>
                  </a:lnTo>
                  <a:lnTo>
                    <a:pt x="2452338" y="171626"/>
                  </a:lnTo>
                  <a:lnTo>
                    <a:pt x="2675278" y="68650"/>
                  </a:lnTo>
                  <a:lnTo>
                    <a:pt x="2898218" y="34325"/>
                  </a:lnTo>
                  <a:lnTo>
                    <a:pt x="3121158" y="274602"/>
                  </a:lnTo>
                  <a:lnTo>
                    <a:pt x="3344098" y="240277"/>
                  </a:lnTo>
                  <a:lnTo>
                    <a:pt x="3567038" y="308928"/>
                  </a:lnTo>
                  <a:lnTo>
                    <a:pt x="3789978" y="205952"/>
                  </a:lnTo>
                  <a:lnTo>
                    <a:pt x="4012918" y="137301"/>
                  </a:lnTo>
                  <a:lnTo>
                    <a:pt x="4235858" y="102976"/>
                  </a:lnTo>
                  <a:lnTo>
                    <a:pt x="4458797" y="240277"/>
                  </a:lnTo>
                  <a:lnTo>
                    <a:pt x="4681737" y="240277"/>
                  </a:lnTo>
                  <a:lnTo>
                    <a:pt x="4904677" y="205952"/>
                  </a:lnTo>
                  <a:lnTo>
                    <a:pt x="5127617" y="205952"/>
                  </a:lnTo>
                  <a:lnTo>
                    <a:pt x="5350557" y="308928"/>
                  </a:lnTo>
                  <a:lnTo>
                    <a:pt x="5573497" y="274602"/>
                  </a:lnTo>
                </a:path>
              </a:pathLst>
            </a:custGeom>
            <a:ln w="27101" cap="flat">
              <a:solidFill>
                <a:srgbClr val="80BD41">
                  <a:alpha val="100000"/>
                </a:srgbClr>
              </a:solidFill>
              <a:prstDash val="solid"/>
              <a:round/>
            </a:ln>
          </p:spPr>
          <p:txBody>
            <a:bodyPr/>
            <a:lstStyle/>
            <a:p/>
          </p:txBody>
        </p:sp>
        <p:sp>
          <p:nvSpPr>
            <p:cNvPr id="116" name="tx116"/>
            <p:cNvSpPr/>
            <p:nvPr/>
          </p:nvSpPr>
          <p:spPr>
            <a:xfrm>
              <a:off x="1455587" y="116230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95</a:t>
              </a:r>
            </a:p>
          </p:txBody>
        </p:sp>
        <p:sp>
          <p:nvSpPr>
            <p:cNvPr id="117" name="tx117"/>
            <p:cNvSpPr/>
            <p:nvPr/>
          </p:nvSpPr>
          <p:spPr>
            <a:xfrm>
              <a:off x="2570286" y="116230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95</a:t>
              </a:r>
            </a:p>
          </p:txBody>
        </p:sp>
        <p:sp>
          <p:nvSpPr>
            <p:cNvPr id="118" name="tx118"/>
            <p:cNvSpPr/>
            <p:nvPr/>
          </p:nvSpPr>
          <p:spPr>
            <a:xfrm>
              <a:off x="3684986" y="126528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92</a:t>
              </a:r>
            </a:p>
          </p:txBody>
        </p:sp>
        <p:sp>
          <p:nvSpPr>
            <p:cNvPr id="119" name="tx119"/>
            <p:cNvSpPr/>
            <p:nvPr/>
          </p:nvSpPr>
          <p:spPr>
            <a:xfrm>
              <a:off x="4799685" y="123095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93</a:t>
              </a:r>
            </a:p>
          </p:txBody>
        </p:sp>
        <p:sp>
          <p:nvSpPr>
            <p:cNvPr id="120" name="tx120"/>
            <p:cNvSpPr/>
            <p:nvPr/>
          </p:nvSpPr>
          <p:spPr>
            <a:xfrm>
              <a:off x="5691445" y="119662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94</a:t>
              </a:r>
            </a:p>
          </p:txBody>
        </p:sp>
        <p:sp>
          <p:nvSpPr>
            <p:cNvPr id="121" name="tx121"/>
            <p:cNvSpPr/>
            <p:nvPr/>
          </p:nvSpPr>
          <p:spPr>
            <a:xfrm>
              <a:off x="5914385" y="126528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92</a:t>
              </a:r>
            </a:p>
          </p:txBody>
        </p:sp>
        <p:sp>
          <p:nvSpPr>
            <p:cNvPr id="122" name="tx122"/>
            <p:cNvSpPr/>
            <p:nvPr/>
          </p:nvSpPr>
          <p:spPr>
            <a:xfrm>
              <a:off x="6137324" y="129960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91</a:t>
              </a:r>
            </a:p>
          </p:txBody>
        </p:sp>
        <p:sp>
          <p:nvSpPr>
            <p:cNvPr id="123" name="tx123"/>
            <p:cNvSpPr/>
            <p:nvPr/>
          </p:nvSpPr>
          <p:spPr>
            <a:xfrm>
              <a:off x="6360264" y="126528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92</a:t>
              </a:r>
            </a:p>
          </p:txBody>
        </p:sp>
        <p:sp>
          <p:nvSpPr>
            <p:cNvPr id="124" name="tx124"/>
            <p:cNvSpPr/>
            <p:nvPr/>
          </p:nvSpPr>
          <p:spPr>
            <a:xfrm>
              <a:off x="6583204" y="126528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92</a:t>
              </a:r>
            </a:p>
          </p:txBody>
        </p:sp>
        <p:sp>
          <p:nvSpPr>
            <p:cNvPr id="125" name="tx125"/>
            <p:cNvSpPr/>
            <p:nvPr/>
          </p:nvSpPr>
          <p:spPr>
            <a:xfrm>
              <a:off x="6806144" y="133393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90</a:t>
              </a:r>
            </a:p>
          </p:txBody>
        </p:sp>
        <p:sp>
          <p:nvSpPr>
            <p:cNvPr id="126" name="tx126"/>
            <p:cNvSpPr/>
            <p:nvPr/>
          </p:nvSpPr>
          <p:spPr>
            <a:xfrm>
              <a:off x="7029084" y="133393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90</a:t>
              </a:r>
            </a:p>
          </p:txBody>
        </p:sp>
        <p:sp>
          <p:nvSpPr>
            <p:cNvPr id="127" name="tx127"/>
            <p:cNvSpPr/>
            <p:nvPr/>
          </p:nvSpPr>
          <p:spPr>
            <a:xfrm>
              <a:off x="1455587" y="157229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91</a:t>
              </a:r>
            </a:p>
          </p:txBody>
        </p:sp>
        <p:sp>
          <p:nvSpPr>
            <p:cNvPr id="128" name="tx128"/>
            <p:cNvSpPr/>
            <p:nvPr/>
          </p:nvSpPr>
          <p:spPr>
            <a:xfrm>
              <a:off x="2570286" y="150364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93</a:t>
              </a:r>
            </a:p>
          </p:txBody>
        </p:sp>
        <p:sp>
          <p:nvSpPr>
            <p:cNvPr id="129" name="tx129"/>
            <p:cNvSpPr/>
            <p:nvPr/>
          </p:nvSpPr>
          <p:spPr>
            <a:xfrm>
              <a:off x="3684986" y="157229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91</a:t>
              </a:r>
            </a:p>
          </p:txBody>
        </p:sp>
        <p:sp>
          <p:nvSpPr>
            <p:cNvPr id="130" name="tx130"/>
            <p:cNvSpPr/>
            <p:nvPr/>
          </p:nvSpPr>
          <p:spPr>
            <a:xfrm>
              <a:off x="4799685" y="167527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88</a:t>
              </a:r>
            </a:p>
          </p:txBody>
        </p:sp>
        <p:sp>
          <p:nvSpPr>
            <p:cNvPr id="131" name="tx131"/>
            <p:cNvSpPr/>
            <p:nvPr/>
          </p:nvSpPr>
          <p:spPr>
            <a:xfrm>
              <a:off x="5691445" y="153797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92</a:t>
              </a:r>
            </a:p>
          </p:txBody>
        </p:sp>
        <p:sp>
          <p:nvSpPr>
            <p:cNvPr id="132" name="tx132"/>
            <p:cNvSpPr/>
            <p:nvPr/>
          </p:nvSpPr>
          <p:spPr>
            <a:xfrm>
              <a:off x="5914385" y="167527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88</a:t>
              </a:r>
            </a:p>
          </p:txBody>
        </p:sp>
        <p:sp>
          <p:nvSpPr>
            <p:cNvPr id="133" name="tx133"/>
            <p:cNvSpPr/>
            <p:nvPr/>
          </p:nvSpPr>
          <p:spPr>
            <a:xfrm>
              <a:off x="6137324" y="167527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88</a:t>
              </a:r>
            </a:p>
          </p:txBody>
        </p:sp>
        <p:sp>
          <p:nvSpPr>
            <p:cNvPr id="134" name="tx134"/>
            <p:cNvSpPr/>
            <p:nvPr/>
          </p:nvSpPr>
          <p:spPr>
            <a:xfrm>
              <a:off x="6360264" y="164094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89</a:t>
              </a:r>
            </a:p>
          </p:txBody>
        </p:sp>
        <p:sp>
          <p:nvSpPr>
            <p:cNvPr id="135" name="tx135"/>
            <p:cNvSpPr/>
            <p:nvPr/>
          </p:nvSpPr>
          <p:spPr>
            <a:xfrm>
              <a:off x="6583204" y="164094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89</a:t>
              </a:r>
            </a:p>
          </p:txBody>
        </p:sp>
        <p:sp>
          <p:nvSpPr>
            <p:cNvPr id="136" name="tx136"/>
            <p:cNvSpPr/>
            <p:nvPr/>
          </p:nvSpPr>
          <p:spPr>
            <a:xfrm>
              <a:off x="6806144" y="174392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86</a:t>
              </a:r>
            </a:p>
          </p:txBody>
        </p:sp>
        <p:sp>
          <p:nvSpPr>
            <p:cNvPr id="137" name="tx137"/>
            <p:cNvSpPr/>
            <p:nvPr/>
          </p:nvSpPr>
          <p:spPr>
            <a:xfrm>
              <a:off x="7029084" y="170959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87</a:t>
              </a:r>
            </a:p>
          </p:txBody>
        </p:sp>
        <p:sp>
          <p:nvSpPr>
            <p:cNvPr id="138" name="tx138"/>
            <p:cNvSpPr/>
            <p:nvPr/>
          </p:nvSpPr>
          <p:spPr>
            <a:xfrm>
              <a:off x="952946"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39" name="tx139"/>
            <p:cNvSpPr/>
            <p:nvPr/>
          </p:nvSpPr>
          <p:spPr>
            <a:xfrm>
              <a:off x="508182" y="3554680"/>
              <a:ext cx="50831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2,500,000</a:t>
              </a:r>
            </a:p>
          </p:txBody>
        </p:sp>
        <p:sp>
          <p:nvSpPr>
            <p:cNvPr id="140" name="tx140"/>
            <p:cNvSpPr/>
            <p:nvPr/>
          </p:nvSpPr>
          <p:spPr>
            <a:xfrm>
              <a:off x="508182" y="2524749"/>
              <a:ext cx="50831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5,000,000</a:t>
              </a:r>
            </a:p>
          </p:txBody>
        </p:sp>
        <p:sp>
          <p:nvSpPr>
            <p:cNvPr id="141" name="tx141"/>
            <p:cNvSpPr/>
            <p:nvPr/>
          </p:nvSpPr>
          <p:spPr>
            <a:xfrm>
              <a:off x="508182" y="1494817"/>
              <a:ext cx="50831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7,500,000</a:t>
              </a:r>
            </a:p>
          </p:txBody>
        </p:sp>
        <p:sp>
          <p:nvSpPr>
            <p:cNvPr id="142" name="tx142"/>
            <p:cNvSpPr/>
            <p:nvPr/>
          </p:nvSpPr>
          <p:spPr>
            <a:xfrm>
              <a:off x="8719484"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3" name="tx143"/>
            <p:cNvSpPr/>
            <p:nvPr/>
          </p:nvSpPr>
          <p:spPr>
            <a:xfrm>
              <a:off x="8719484" y="3726478"/>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a:t>
              </a:r>
            </a:p>
          </p:txBody>
        </p:sp>
        <p:sp>
          <p:nvSpPr>
            <p:cNvPr id="144" name="tx144"/>
            <p:cNvSpPr/>
            <p:nvPr/>
          </p:nvSpPr>
          <p:spPr>
            <a:xfrm>
              <a:off x="8719484" y="286834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a:t>
              </a:r>
            </a:p>
          </p:txBody>
        </p:sp>
        <p:sp>
          <p:nvSpPr>
            <p:cNvPr id="145" name="tx145"/>
            <p:cNvSpPr/>
            <p:nvPr/>
          </p:nvSpPr>
          <p:spPr>
            <a:xfrm>
              <a:off x="8719484" y="2010211"/>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a:t>
              </a:r>
            </a:p>
          </p:txBody>
        </p:sp>
        <p:sp>
          <p:nvSpPr>
            <p:cNvPr id="146" name="tx146"/>
            <p:cNvSpPr/>
            <p:nvPr/>
          </p:nvSpPr>
          <p:spPr>
            <a:xfrm>
              <a:off x="8719484" y="1152078"/>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147" name="tx147"/>
            <p:cNvSpPr/>
            <p:nvPr/>
          </p:nvSpPr>
          <p:spPr>
            <a:xfrm rot="-5400000">
              <a:off x="1396791"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148" name="tx148"/>
            <p:cNvSpPr/>
            <p:nvPr/>
          </p:nvSpPr>
          <p:spPr>
            <a:xfrm rot="-5400000">
              <a:off x="2511490"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149" name="tx149"/>
            <p:cNvSpPr/>
            <p:nvPr/>
          </p:nvSpPr>
          <p:spPr>
            <a:xfrm rot="-5400000">
              <a:off x="3626190"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50" name="tx150"/>
            <p:cNvSpPr/>
            <p:nvPr/>
          </p:nvSpPr>
          <p:spPr>
            <a:xfrm rot="-5400000">
              <a:off x="4740889"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51" name="tx151"/>
            <p:cNvSpPr/>
            <p:nvPr/>
          </p:nvSpPr>
          <p:spPr>
            <a:xfrm rot="-5400000">
              <a:off x="5855589"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2" name="tx152"/>
            <p:cNvSpPr/>
            <p:nvPr/>
          </p:nvSpPr>
          <p:spPr>
            <a:xfrm rot="-5400000">
              <a:off x="6970288"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53" name="tx153"/>
            <p:cNvSpPr/>
            <p:nvPr/>
          </p:nvSpPr>
          <p:spPr>
            <a:xfrm rot="-5400000">
              <a:off x="8084988"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154" name="tx154"/>
            <p:cNvSpPr/>
            <p:nvPr/>
          </p:nvSpPr>
          <p:spPr>
            <a:xfrm rot="-5400000">
              <a:off x="5632649"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55" name="tx155"/>
            <p:cNvSpPr/>
            <p:nvPr/>
          </p:nvSpPr>
          <p:spPr>
            <a:xfrm rot="-5400000">
              <a:off x="5855589"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6" name="tx156"/>
            <p:cNvSpPr/>
            <p:nvPr/>
          </p:nvSpPr>
          <p:spPr>
            <a:xfrm rot="-5400000">
              <a:off x="6078529"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57" name="tx157"/>
            <p:cNvSpPr/>
            <p:nvPr/>
          </p:nvSpPr>
          <p:spPr>
            <a:xfrm rot="-5400000">
              <a:off x="6301468"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58" name="tx158"/>
            <p:cNvSpPr/>
            <p:nvPr/>
          </p:nvSpPr>
          <p:spPr>
            <a:xfrm rot="-5400000">
              <a:off x="6524408"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59" name="tx159"/>
            <p:cNvSpPr/>
            <p:nvPr/>
          </p:nvSpPr>
          <p:spPr>
            <a:xfrm rot="-5400000">
              <a:off x="6747348"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60" name="tx160"/>
            <p:cNvSpPr/>
            <p:nvPr/>
          </p:nvSpPr>
          <p:spPr>
            <a:xfrm rot="-5400000">
              <a:off x="6970288"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61" name="tx161"/>
            <p:cNvSpPr/>
            <p:nvPr/>
          </p:nvSpPr>
          <p:spPr>
            <a:xfrm rot="-5400000">
              <a:off x="90986" y="2773433"/>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a:t>
              </a:r>
            </a:p>
          </p:txBody>
        </p:sp>
        <p:sp>
          <p:nvSpPr>
            <p:cNvPr id="162" name="tx162"/>
            <p:cNvSpPr/>
            <p:nvPr/>
          </p:nvSpPr>
          <p:spPr>
            <a:xfrm rot="5400000">
              <a:off x="8593345" y="277343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63" name="rc163"/>
            <p:cNvSpPr/>
            <p:nvPr/>
          </p:nvSpPr>
          <p:spPr>
            <a:xfrm>
              <a:off x="1855890" y="5504613"/>
              <a:ext cx="201456" cy="201456"/>
            </a:xfrm>
            <a:prstGeom prst="rect">
              <a:avLst/>
            </a:prstGeom>
            <a:solidFill>
              <a:srgbClr val="80BD41">
                <a:alpha val="100000"/>
              </a:srgbClr>
            </a:solidFill>
          </p:spPr>
          <p:txBody>
            <a:bodyPr/>
            <a:lstStyle/>
            <a:p/>
          </p:txBody>
        </p:sp>
        <p:sp>
          <p:nvSpPr>
            <p:cNvPr id="164" name="rc164"/>
            <p:cNvSpPr/>
            <p:nvPr/>
          </p:nvSpPr>
          <p:spPr>
            <a:xfrm>
              <a:off x="2571597" y="5504613"/>
              <a:ext cx="201456" cy="201456"/>
            </a:xfrm>
            <a:prstGeom prst="rect">
              <a:avLst/>
            </a:prstGeom>
            <a:solidFill>
              <a:srgbClr val="1CABE2">
                <a:alpha val="100000"/>
              </a:srgbClr>
            </a:solidFill>
          </p:spPr>
          <p:txBody>
            <a:bodyPr/>
            <a:lstStyle/>
            <a:p/>
          </p:txBody>
        </p:sp>
        <p:sp>
          <p:nvSpPr>
            <p:cNvPr id="165" name="rc165"/>
            <p:cNvSpPr/>
            <p:nvPr/>
          </p:nvSpPr>
          <p:spPr>
            <a:xfrm>
              <a:off x="3644469" y="5504613"/>
              <a:ext cx="201456" cy="201456"/>
            </a:xfrm>
            <a:prstGeom prst="rect">
              <a:avLst/>
            </a:prstGeom>
            <a:solidFill>
              <a:srgbClr val="0058AB">
                <a:alpha val="100000"/>
              </a:srgbClr>
            </a:solidFill>
          </p:spPr>
          <p:txBody>
            <a:bodyPr/>
            <a:lstStyle/>
            <a:p/>
          </p:txBody>
        </p:sp>
        <p:sp>
          <p:nvSpPr>
            <p:cNvPr id="166" name="rc166"/>
            <p:cNvSpPr/>
            <p:nvPr/>
          </p:nvSpPr>
          <p:spPr>
            <a:xfrm>
              <a:off x="4639983" y="5504613"/>
              <a:ext cx="201456" cy="201456"/>
            </a:xfrm>
            <a:prstGeom prst="rect">
              <a:avLst/>
            </a:prstGeom>
            <a:solidFill>
              <a:srgbClr val="FFC20E">
                <a:alpha val="100000"/>
              </a:srgbClr>
            </a:solidFill>
          </p:spPr>
          <p:txBody>
            <a:bodyPr/>
            <a:lstStyle/>
            <a:p/>
          </p:txBody>
        </p:sp>
        <p:sp>
          <p:nvSpPr>
            <p:cNvPr id="167" name="rc167"/>
            <p:cNvSpPr/>
            <p:nvPr/>
          </p:nvSpPr>
          <p:spPr>
            <a:xfrm>
              <a:off x="6544776" y="5504613"/>
              <a:ext cx="201455" cy="201456"/>
            </a:xfrm>
            <a:prstGeom prst="rect">
              <a:avLst/>
            </a:prstGeom>
            <a:solidFill>
              <a:srgbClr val="F26A21">
                <a:alpha val="100000"/>
              </a:srgbClr>
            </a:solidFill>
          </p:spPr>
          <p:txBody>
            <a:bodyPr/>
            <a:lstStyle/>
            <a:p/>
          </p:txBody>
        </p:sp>
        <p:sp>
          <p:nvSpPr>
            <p:cNvPr id="168" name="tx168"/>
            <p:cNvSpPr/>
            <p:nvPr/>
          </p:nvSpPr>
          <p:spPr>
            <a:xfrm>
              <a:off x="2135935" y="55553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69" name="tx169"/>
            <p:cNvSpPr/>
            <p:nvPr/>
          </p:nvSpPr>
          <p:spPr>
            <a:xfrm>
              <a:off x="2851643" y="5555323"/>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Partial DTP</a:t>
              </a:r>
            </a:p>
          </p:txBody>
        </p:sp>
        <p:sp>
          <p:nvSpPr>
            <p:cNvPr id="170" name="tx170"/>
            <p:cNvSpPr/>
            <p:nvPr/>
          </p:nvSpPr>
          <p:spPr>
            <a:xfrm>
              <a:off x="3924514" y="5555323"/>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71" name="tx171"/>
            <p:cNvSpPr/>
            <p:nvPr/>
          </p:nvSpPr>
          <p:spPr>
            <a:xfrm>
              <a:off x="4920028" y="5555323"/>
              <a:ext cx="15461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vaccinated target</a:t>
              </a:r>
            </a:p>
          </p:txBody>
        </p:sp>
        <p:sp>
          <p:nvSpPr>
            <p:cNvPr id="172" name="tx172"/>
            <p:cNvSpPr/>
            <p:nvPr/>
          </p:nvSpPr>
          <p:spPr>
            <a:xfrm>
              <a:off x="6824821" y="5555323"/>
              <a:ext cx="10642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ZD target</a:t>
              </a:r>
            </a:p>
          </p:txBody>
        </p:sp>
        <p:sp>
          <p:nvSpPr>
            <p:cNvPr id="173" name="pl173"/>
            <p:cNvSpPr/>
            <p:nvPr/>
          </p:nvSpPr>
          <p:spPr>
            <a:xfrm>
              <a:off x="3595278" y="610315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924731" y="610315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62378"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76" name="tx176"/>
            <p:cNvSpPr/>
            <p:nvPr/>
          </p:nvSpPr>
          <p:spPr>
            <a:xfrm>
              <a:off x="5191830"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77" name="tx177"/>
            <p:cNvSpPr/>
            <p:nvPr/>
          </p:nvSpPr>
          <p:spPr>
            <a:xfrm>
              <a:off x="1079127" y="435349"/>
              <a:ext cx="67325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1079127" y="616400"/>
              <a:ext cx="413519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and projections to 2030 based on IA2030 target , ECAR</a:t>
              </a:r>
            </a:p>
          </p:txBody>
        </p:sp>
        <p:sp>
          <p:nvSpPr>
            <p:cNvPr id="179" name="tx179"/>
            <p:cNvSpPr/>
            <p:nvPr/>
          </p:nvSpPr>
          <p:spPr>
            <a:xfrm>
              <a:off x="4407912" y="63520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63594" y="6472760"/>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903645" y="6593460"/>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ECAR is projected to have a  decline in the number of surviving infants by 2030. To achieve the IA2030 ZD target, current efforts would be sufficient, however, countries should continue to strengthen beyond the targets.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6018" y="4629800"/>
              <a:ext cx="7998392" cy="0"/>
            </a:xfrm>
            <a:custGeom>
              <a:avLst/>
              <a:pathLst>
                <a:path w="7998392" h="0">
                  <a:moveTo>
                    <a:pt x="0" y="0"/>
                  </a:moveTo>
                  <a:lnTo>
                    <a:pt x="7998392" y="0"/>
                  </a:lnTo>
                  <a:lnTo>
                    <a:pt x="7998392" y="0"/>
                  </a:lnTo>
                </a:path>
              </a:pathLst>
            </a:custGeom>
            <a:ln w="6775" cap="flat">
              <a:solidFill>
                <a:srgbClr val="EBEBEB">
                  <a:alpha val="100000"/>
                </a:srgbClr>
              </a:solidFill>
              <a:prstDash val="solid"/>
              <a:round/>
            </a:ln>
          </p:spPr>
          <p:txBody>
            <a:bodyPr/>
            <a:lstStyle/>
            <a:p/>
          </p:txBody>
        </p:sp>
        <p:sp>
          <p:nvSpPr>
            <p:cNvPr id="5" name="pl5"/>
            <p:cNvSpPr/>
            <p:nvPr/>
          </p:nvSpPr>
          <p:spPr>
            <a:xfrm>
              <a:off x="1076018" y="3903855"/>
              <a:ext cx="7998392" cy="0"/>
            </a:xfrm>
            <a:custGeom>
              <a:avLst/>
              <a:pathLst>
                <a:path w="7998392" h="0">
                  <a:moveTo>
                    <a:pt x="0" y="0"/>
                  </a:moveTo>
                  <a:lnTo>
                    <a:pt x="7998392" y="0"/>
                  </a:lnTo>
                  <a:lnTo>
                    <a:pt x="7998392" y="0"/>
                  </a:lnTo>
                </a:path>
              </a:pathLst>
            </a:custGeom>
            <a:ln w="6775" cap="flat">
              <a:solidFill>
                <a:srgbClr val="EBEBEB">
                  <a:alpha val="100000"/>
                </a:srgbClr>
              </a:solidFill>
              <a:prstDash val="solid"/>
              <a:round/>
            </a:ln>
          </p:spPr>
          <p:txBody>
            <a:bodyPr/>
            <a:lstStyle/>
            <a:p/>
          </p:txBody>
        </p:sp>
        <p:sp>
          <p:nvSpPr>
            <p:cNvPr id="6" name="pl6"/>
            <p:cNvSpPr/>
            <p:nvPr/>
          </p:nvSpPr>
          <p:spPr>
            <a:xfrm>
              <a:off x="1076018" y="3177910"/>
              <a:ext cx="7998392" cy="0"/>
            </a:xfrm>
            <a:custGeom>
              <a:avLst/>
              <a:pathLst>
                <a:path w="7998392" h="0">
                  <a:moveTo>
                    <a:pt x="0" y="0"/>
                  </a:moveTo>
                  <a:lnTo>
                    <a:pt x="7998392" y="0"/>
                  </a:lnTo>
                  <a:lnTo>
                    <a:pt x="7998392" y="0"/>
                  </a:lnTo>
                </a:path>
              </a:pathLst>
            </a:custGeom>
            <a:ln w="6775" cap="flat">
              <a:solidFill>
                <a:srgbClr val="EBEBEB">
                  <a:alpha val="100000"/>
                </a:srgbClr>
              </a:solidFill>
              <a:prstDash val="solid"/>
              <a:round/>
            </a:ln>
          </p:spPr>
          <p:txBody>
            <a:bodyPr/>
            <a:lstStyle/>
            <a:p/>
          </p:txBody>
        </p:sp>
        <p:sp>
          <p:nvSpPr>
            <p:cNvPr id="7" name="pl7"/>
            <p:cNvSpPr/>
            <p:nvPr/>
          </p:nvSpPr>
          <p:spPr>
            <a:xfrm>
              <a:off x="1076018" y="2451965"/>
              <a:ext cx="7998392" cy="0"/>
            </a:xfrm>
            <a:custGeom>
              <a:avLst/>
              <a:pathLst>
                <a:path w="7998392" h="0">
                  <a:moveTo>
                    <a:pt x="0" y="0"/>
                  </a:moveTo>
                  <a:lnTo>
                    <a:pt x="7998392" y="0"/>
                  </a:lnTo>
                  <a:lnTo>
                    <a:pt x="7998392" y="0"/>
                  </a:lnTo>
                </a:path>
              </a:pathLst>
            </a:custGeom>
            <a:ln w="6775" cap="flat">
              <a:solidFill>
                <a:srgbClr val="EBEBEB">
                  <a:alpha val="100000"/>
                </a:srgbClr>
              </a:solidFill>
              <a:prstDash val="solid"/>
              <a:round/>
            </a:ln>
          </p:spPr>
          <p:txBody>
            <a:bodyPr/>
            <a:lstStyle/>
            <a:p/>
          </p:txBody>
        </p:sp>
        <p:sp>
          <p:nvSpPr>
            <p:cNvPr id="8" name="pl8"/>
            <p:cNvSpPr/>
            <p:nvPr/>
          </p:nvSpPr>
          <p:spPr>
            <a:xfrm>
              <a:off x="1076018" y="4992773"/>
              <a:ext cx="7998392" cy="0"/>
            </a:xfrm>
            <a:custGeom>
              <a:avLst/>
              <a:pathLst>
                <a:path w="7998392" h="0">
                  <a:moveTo>
                    <a:pt x="0" y="0"/>
                  </a:moveTo>
                  <a:lnTo>
                    <a:pt x="7998392" y="0"/>
                  </a:lnTo>
                  <a:lnTo>
                    <a:pt x="7998392" y="0"/>
                  </a:lnTo>
                </a:path>
              </a:pathLst>
            </a:custGeom>
            <a:ln w="13550" cap="flat">
              <a:solidFill>
                <a:srgbClr val="EBEBEB">
                  <a:alpha val="100000"/>
                </a:srgbClr>
              </a:solidFill>
              <a:prstDash val="solid"/>
              <a:round/>
            </a:ln>
          </p:spPr>
          <p:txBody>
            <a:bodyPr/>
            <a:lstStyle/>
            <a:p/>
          </p:txBody>
        </p:sp>
        <p:sp>
          <p:nvSpPr>
            <p:cNvPr id="9" name="pl9"/>
            <p:cNvSpPr/>
            <p:nvPr/>
          </p:nvSpPr>
          <p:spPr>
            <a:xfrm>
              <a:off x="1076018" y="4266828"/>
              <a:ext cx="7998392" cy="0"/>
            </a:xfrm>
            <a:custGeom>
              <a:avLst/>
              <a:pathLst>
                <a:path w="7998392" h="0">
                  <a:moveTo>
                    <a:pt x="0" y="0"/>
                  </a:moveTo>
                  <a:lnTo>
                    <a:pt x="7998392" y="0"/>
                  </a:lnTo>
                  <a:lnTo>
                    <a:pt x="7998392" y="0"/>
                  </a:lnTo>
                </a:path>
              </a:pathLst>
            </a:custGeom>
            <a:ln w="13550" cap="flat">
              <a:solidFill>
                <a:srgbClr val="EBEBEB">
                  <a:alpha val="100000"/>
                </a:srgbClr>
              </a:solidFill>
              <a:prstDash val="solid"/>
              <a:round/>
            </a:ln>
          </p:spPr>
          <p:txBody>
            <a:bodyPr/>
            <a:lstStyle/>
            <a:p/>
          </p:txBody>
        </p:sp>
        <p:sp>
          <p:nvSpPr>
            <p:cNvPr id="10" name="pl10"/>
            <p:cNvSpPr/>
            <p:nvPr/>
          </p:nvSpPr>
          <p:spPr>
            <a:xfrm>
              <a:off x="1076018" y="3540883"/>
              <a:ext cx="7998392" cy="0"/>
            </a:xfrm>
            <a:custGeom>
              <a:avLst/>
              <a:pathLst>
                <a:path w="7998392" h="0">
                  <a:moveTo>
                    <a:pt x="0" y="0"/>
                  </a:moveTo>
                  <a:lnTo>
                    <a:pt x="7998392" y="0"/>
                  </a:lnTo>
                  <a:lnTo>
                    <a:pt x="7998392" y="0"/>
                  </a:lnTo>
                </a:path>
              </a:pathLst>
            </a:custGeom>
            <a:ln w="13550" cap="flat">
              <a:solidFill>
                <a:srgbClr val="EBEBEB">
                  <a:alpha val="100000"/>
                </a:srgbClr>
              </a:solidFill>
              <a:prstDash val="solid"/>
              <a:round/>
            </a:ln>
          </p:spPr>
          <p:txBody>
            <a:bodyPr/>
            <a:lstStyle/>
            <a:p/>
          </p:txBody>
        </p:sp>
        <p:sp>
          <p:nvSpPr>
            <p:cNvPr id="11" name="pl11"/>
            <p:cNvSpPr/>
            <p:nvPr/>
          </p:nvSpPr>
          <p:spPr>
            <a:xfrm>
              <a:off x="1076018" y="2814938"/>
              <a:ext cx="7998392" cy="0"/>
            </a:xfrm>
            <a:custGeom>
              <a:avLst/>
              <a:pathLst>
                <a:path w="7998392" h="0">
                  <a:moveTo>
                    <a:pt x="0" y="0"/>
                  </a:moveTo>
                  <a:lnTo>
                    <a:pt x="7998392" y="0"/>
                  </a:lnTo>
                  <a:lnTo>
                    <a:pt x="7998392" y="0"/>
                  </a:lnTo>
                </a:path>
              </a:pathLst>
            </a:custGeom>
            <a:ln w="13550" cap="flat">
              <a:solidFill>
                <a:srgbClr val="EBEBEB">
                  <a:alpha val="100000"/>
                </a:srgbClr>
              </a:solidFill>
              <a:prstDash val="solid"/>
              <a:round/>
            </a:ln>
          </p:spPr>
          <p:txBody>
            <a:bodyPr/>
            <a:lstStyle/>
            <a:p/>
          </p:txBody>
        </p:sp>
        <p:sp>
          <p:nvSpPr>
            <p:cNvPr id="12" name="pl12"/>
            <p:cNvSpPr/>
            <p:nvPr/>
          </p:nvSpPr>
          <p:spPr>
            <a:xfrm>
              <a:off x="1076018" y="2088993"/>
              <a:ext cx="7998392" cy="0"/>
            </a:xfrm>
            <a:custGeom>
              <a:avLst/>
              <a:pathLst>
                <a:path w="7998392" h="0">
                  <a:moveTo>
                    <a:pt x="0" y="0"/>
                  </a:moveTo>
                  <a:lnTo>
                    <a:pt x="7998392" y="0"/>
                  </a:lnTo>
                  <a:lnTo>
                    <a:pt x="7998392" y="0"/>
                  </a:lnTo>
                </a:path>
              </a:pathLst>
            </a:custGeom>
            <a:ln w="13550" cap="flat">
              <a:solidFill>
                <a:srgbClr val="EBEBEB">
                  <a:alpha val="100000"/>
                </a:srgbClr>
              </a:solidFill>
              <a:prstDash val="solid"/>
              <a:round/>
            </a:ln>
          </p:spPr>
          <p:txBody>
            <a:bodyPr/>
            <a:lstStyle/>
            <a:p/>
          </p:txBody>
        </p:sp>
        <p:sp>
          <p:nvSpPr>
            <p:cNvPr id="13" name="pl13"/>
            <p:cNvSpPr/>
            <p:nvPr/>
          </p:nvSpPr>
          <p:spPr>
            <a:xfrm>
              <a:off x="154547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8079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1610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51422"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8673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2205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5737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9268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28002"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6331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9863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13395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6926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604582"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83989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07521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31053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54584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81162"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01647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25179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8711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72242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5774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9305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42837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60495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439582" y="3568628"/>
              <a:ext cx="211784" cy="1424144"/>
            </a:xfrm>
            <a:prstGeom prst="rect">
              <a:avLst/>
            </a:prstGeom>
            <a:solidFill>
              <a:srgbClr val="0058AB">
                <a:alpha val="100000"/>
              </a:srgbClr>
            </a:solidFill>
          </p:spPr>
          <p:txBody>
            <a:bodyPr/>
            <a:lstStyle/>
            <a:p/>
          </p:txBody>
        </p:sp>
        <p:sp>
          <p:nvSpPr>
            <p:cNvPr id="41" name="rc41"/>
            <p:cNvSpPr/>
            <p:nvPr/>
          </p:nvSpPr>
          <p:spPr>
            <a:xfrm>
              <a:off x="1674898" y="3873895"/>
              <a:ext cx="211784" cy="1118877"/>
            </a:xfrm>
            <a:prstGeom prst="rect">
              <a:avLst/>
            </a:prstGeom>
            <a:solidFill>
              <a:srgbClr val="0058AB">
                <a:alpha val="100000"/>
              </a:srgbClr>
            </a:solidFill>
          </p:spPr>
          <p:txBody>
            <a:bodyPr/>
            <a:lstStyle/>
            <a:p/>
          </p:txBody>
        </p:sp>
        <p:sp>
          <p:nvSpPr>
            <p:cNvPr id="42" name="rc42"/>
            <p:cNvSpPr/>
            <p:nvPr/>
          </p:nvSpPr>
          <p:spPr>
            <a:xfrm>
              <a:off x="1910214" y="2757951"/>
              <a:ext cx="211784" cy="2234821"/>
            </a:xfrm>
            <a:prstGeom prst="rect">
              <a:avLst/>
            </a:prstGeom>
            <a:solidFill>
              <a:srgbClr val="0058AB">
                <a:alpha val="100000"/>
              </a:srgbClr>
            </a:solidFill>
          </p:spPr>
          <p:txBody>
            <a:bodyPr/>
            <a:lstStyle/>
            <a:p/>
          </p:txBody>
        </p:sp>
        <p:sp>
          <p:nvSpPr>
            <p:cNvPr id="43" name="rc43"/>
            <p:cNvSpPr/>
            <p:nvPr/>
          </p:nvSpPr>
          <p:spPr>
            <a:xfrm>
              <a:off x="2145530" y="2081247"/>
              <a:ext cx="211784" cy="2911525"/>
            </a:xfrm>
            <a:prstGeom prst="rect">
              <a:avLst/>
            </a:prstGeom>
            <a:solidFill>
              <a:srgbClr val="0058AB">
                <a:alpha val="100000"/>
              </a:srgbClr>
            </a:solidFill>
          </p:spPr>
          <p:txBody>
            <a:bodyPr/>
            <a:lstStyle/>
            <a:p/>
          </p:txBody>
        </p:sp>
        <p:sp>
          <p:nvSpPr>
            <p:cNvPr id="44" name="rc44"/>
            <p:cNvSpPr/>
            <p:nvPr/>
          </p:nvSpPr>
          <p:spPr>
            <a:xfrm>
              <a:off x="2380846" y="2780078"/>
              <a:ext cx="211784" cy="2212694"/>
            </a:xfrm>
            <a:prstGeom prst="rect">
              <a:avLst/>
            </a:prstGeom>
            <a:solidFill>
              <a:srgbClr val="0058AB">
                <a:alpha val="100000"/>
              </a:srgbClr>
            </a:solidFill>
          </p:spPr>
          <p:txBody>
            <a:bodyPr/>
            <a:lstStyle/>
            <a:p/>
          </p:txBody>
        </p:sp>
        <p:sp>
          <p:nvSpPr>
            <p:cNvPr id="45" name="rc45"/>
            <p:cNvSpPr/>
            <p:nvPr/>
          </p:nvSpPr>
          <p:spPr>
            <a:xfrm>
              <a:off x="2616162" y="3643989"/>
              <a:ext cx="211784" cy="1348784"/>
            </a:xfrm>
            <a:prstGeom prst="rect">
              <a:avLst/>
            </a:prstGeom>
            <a:solidFill>
              <a:srgbClr val="0058AB">
                <a:alpha val="100000"/>
              </a:srgbClr>
            </a:solidFill>
          </p:spPr>
          <p:txBody>
            <a:bodyPr/>
            <a:lstStyle/>
            <a:p/>
          </p:txBody>
        </p:sp>
        <p:sp>
          <p:nvSpPr>
            <p:cNvPr id="46" name="rc46"/>
            <p:cNvSpPr/>
            <p:nvPr/>
          </p:nvSpPr>
          <p:spPr>
            <a:xfrm>
              <a:off x="2851478" y="3540280"/>
              <a:ext cx="211784" cy="1452492"/>
            </a:xfrm>
            <a:prstGeom prst="rect">
              <a:avLst/>
            </a:prstGeom>
            <a:solidFill>
              <a:srgbClr val="0058AB">
                <a:alpha val="100000"/>
              </a:srgbClr>
            </a:solidFill>
          </p:spPr>
          <p:txBody>
            <a:bodyPr/>
            <a:lstStyle/>
            <a:p/>
          </p:txBody>
        </p:sp>
        <p:sp>
          <p:nvSpPr>
            <p:cNvPr id="47" name="rc47"/>
            <p:cNvSpPr/>
            <p:nvPr/>
          </p:nvSpPr>
          <p:spPr>
            <a:xfrm>
              <a:off x="3086794" y="4084499"/>
              <a:ext cx="211784" cy="908273"/>
            </a:xfrm>
            <a:prstGeom prst="rect">
              <a:avLst/>
            </a:prstGeom>
            <a:solidFill>
              <a:srgbClr val="0058AB">
                <a:alpha val="100000"/>
              </a:srgbClr>
            </a:solidFill>
          </p:spPr>
          <p:txBody>
            <a:bodyPr/>
            <a:lstStyle/>
            <a:p/>
          </p:txBody>
        </p:sp>
        <p:sp>
          <p:nvSpPr>
            <p:cNvPr id="48" name="rc48"/>
            <p:cNvSpPr/>
            <p:nvPr/>
          </p:nvSpPr>
          <p:spPr>
            <a:xfrm>
              <a:off x="3322110" y="3817961"/>
              <a:ext cx="211784" cy="1174811"/>
            </a:xfrm>
            <a:prstGeom prst="rect">
              <a:avLst/>
            </a:prstGeom>
            <a:solidFill>
              <a:srgbClr val="0058AB">
                <a:alpha val="100000"/>
              </a:srgbClr>
            </a:solidFill>
          </p:spPr>
          <p:txBody>
            <a:bodyPr/>
            <a:lstStyle/>
            <a:p/>
          </p:txBody>
        </p:sp>
        <p:sp>
          <p:nvSpPr>
            <p:cNvPr id="49" name="rc49"/>
            <p:cNvSpPr/>
            <p:nvPr/>
          </p:nvSpPr>
          <p:spPr>
            <a:xfrm>
              <a:off x="3557426" y="3068684"/>
              <a:ext cx="211784" cy="1924088"/>
            </a:xfrm>
            <a:prstGeom prst="rect">
              <a:avLst/>
            </a:prstGeom>
            <a:solidFill>
              <a:srgbClr val="0058AB">
                <a:alpha val="100000"/>
              </a:srgbClr>
            </a:solidFill>
          </p:spPr>
          <p:txBody>
            <a:bodyPr/>
            <a:lstStyle/>
            <a:p/>
          </p:txBody>
        </p:sp>
        <p:sp>
          <p:nvSpPr>
            <p:cNvPr id="50" name="rc50"/>
            <p:cNvSpPr/>
            <p:nvPr/>
          </p:nvSpPr>
          <p:spPr>
            <a:xfrm>
              <a:off x="3792742" y="2603150"/>
              <a:ext cx="211784" cy="2389622"/>
            </a:xfrm>
            <a:prstGeom prst="rect">
              <a:avLst/>
            </a:prstGeom>
            <a:solidFill>
              <a:srgbClr val="0058AB">
                <a:alpha val="100000"/>
              </a:srgbClr>
            </a:solidFill>
          </p:spPr>
          <p:txBody>
            <a:bodyPr/>
            <a:lstStyle/>
            <a:p/>
          </p:txBody>
        </p:sp>
        <p:sp>
          <p:nvSpPr>
            <p:cNvPr id="51" name="rc51"/>
            <p:cNvSpPr/>
            <p:nvPr/>
          </p:nvSpPr>
          <p:spPr>
            <a:xfrm>
              <a:off x="4028058" y="2476415"/>
              <a:ext cx="211784" cy="2516357"/>
            </a:xfrm>
            <a:prstGeom prst="rect">
              <a:avLst/>
            </a:prstGeom>
            <a:solidFill>
              <a:srgbClr val="0058AB">
                <a:alpha val="100000"/>
              </a:srgbClr>
            </a:solidFill>
          </p:spPr>
          <p:txBody>
            <a:bodyPr/>
            <a:lstStyle/>
            <a:p/>
          </p:txBody>
        </p:sp>
        <p:sp>
          <p:nvSpPr>
            <p:cNvPr id="52" name="rc52"/>
            <p:cNvSpPr/>
            <p:nvPr/>
          </p:nvSpPr>
          <p:spPr>
            <a:xfrm>
              <a:off x="4263374" y="3192763"/>
              <a:ext cx="211784" cy="1800009"/>
            </a:xfrm>
            <a:prstGeom prst="rect">
              <a:avLst/>
            </a:prstGeom>
            <a:solidFill>
              <a:srgbClr val="0058AB">
                <a:alpha val="100000"/>
              </a:srgbClr>
            </a:solidFill>
          </p:spPr>
          <p:txBody>
            <a:bodyPr/>
            <a:lstStyle/>
            <a:p/>
          </p:txBody>
        </p:sp>
        <p:sp>
          <p:nvSpPr>
            <p:cNvPr id="53" name="rc53"/>
            <p:cNvSpPr/>
            <p:nvPr/>
          </p:nvSpPr>
          <p:spPr>
            <a:xfrm>
              <a:off x="4498690" y="3452854"/>
              <a:ext cx="211784" cy="1539918"/>
            </a:xfrm>
            <a:prstGeom prst="rect">
              <a:avLst/>
            </a:prstGeom>
            <a:solidFill>
              <a:srgbClr val="0058AB">
                <a:alpha val="100000"/>
              </a:srgbClr>
            </a:solidFill>
          </p:spPr>
          <p:txBody>
            <a:bodyPr/>
            <a:lstStyle/>
            <a:p/>
          </p:txBody>
        </p:sp>
        <p:sp>
          <p:nvSpPr>
            <p:cNvPr id="54" name="rc54"/>
            <p:cNvSpPr/>
            <p:nvPr/>
          </p:nvSpPr>
          <p:spPr>
            <a:xfrm>
              <a:off x="4734006" y="2505228"/>
              <a:ext cx="211784" cy="2487545"/>
            </a:xfrm>
            <a:prstGeom prst="rect">
              <a:avLst/>
            </a:prstGeom>
            <a:solidFill>
              <a:srgbClr val="0058AB">
                <a:alpha val="100000"/>
              </a:srgbClr>
            </a:solidFill>
          </p:spPr>
          <p:txBody>
            <a:bodyPr/>
            <a:lstStyle/>
            <a:p/>
          </p:txBody>
        </p:sp>
        <p:sp>
          <p:nvSpPr>
            <p:cNvPr id="55" name="rc55"/>
            <p:cNvSpPr/>
            <p:nvPr/>
          </p:nvSpPr>
          <p:spPr>
            <a:xfrm>
              <a:off x="4969322" y="2685139"/>
              <a:ext cx="211784" cy="2307634"/>
            </a:xfrm>
            <a:prstGeom prst="rect">
              <a:avLst/>
            </a:prstGeom>
            <a:solidFill>
              <a:srgbClr val="0058AB">
                <a:alpha val="100000"/>
              </a:srgbClr>
            </a:solidFill>
          </p:spPr>
          <p:txBody>
            <a:bodyPr/>
            <a:lstStyle/>
            <a:p/>
          </p:txBody>
        </p:sp>
        <p:sp>
          <p:nvSpPr>
            <p:cNvPr id="56" name="rc56"/>
            <p:cNvSpPr/>
            <p:nvPr/>
          </p:nvSpPr>
          <p:spPr>
            <a:xfrm>
              <a:off x="5204638" y="1959324"/>
              <a:ext cx="211784" cy="3033448"/>
            </a:xfrm>
            <a:prstGeom prst="rect">
              <a:avLst/>
            </a:prstGeom>
            <a:solidFill>
              <a:srgbClr val="0058AB">
                <a:alpha val="100000"/>
              </a:srgbClr>
            </a:solidFill>
          </p:spPr>
          <p:txBody>
            <a:bodyPr/>
            <a:lstStyle/>
            <a:p/>
          </p:txBody>
        </p:sp>
        <p:sp>
          <p:nvSpPr>
            <p:cNvPr id="57" name="rc57"/>
            <p:cNvSpPr/>
            <p:nvPr/>
          </p:nvSpPr>
          <p:spPr>
            <a:xfrm>
              <a:off x="5439954" y="2735091"/>
              <a:ext cx="211784" cy="2257681"/>
            </a:xfrm>
            <a:prstGeom prst="rect">
              <a:avLst/>
            </a:prstGeom>
            <a:solidFill>
              <a:srgbClr val="0058AB">
                <a:alpha val="100000"/>
              </a:srgbClr>
            </a:solidFill>
          </p:spPr>
          <p:txBody>
            <a:bodyPr/>
            <a:lstStyle/>
            <a:p/>
          </p:txBody>
        </p:sp>
        <p:sp>
          <p:nvSpPr>
            <p:cNvPr id="58" name="rc58"/>
            <p:cNvSpPr/>
            <p:nvPr/>
          </p:nvSpPr>
          <p:spPr>
            <a:xfrm>
              <a:off x="5675270" y="3314947"/>
              <a:ext cx="211784" cy="1677825"/>
            </a:xfrm>
            <a:prstGeom prst="rect">
              <a:avLst/>
            </a:prstGeom>
            <a:solidFill>
              <a:srgbClr val="0058AB">
                <a:alpha val="100000"/>
              </a:srgbClr>
            </a:solidFill>
          </p:spPr>
          <p:txBody>
            <a:bodyPr/>
            <a:lstStyle/>
            <a:p/>
          </p:txBody>
        </p:sp>
        <p:sp>
          <p:nvSpPr>
            <p:cNvPr id="59" name="rc59"/>
            <p:cNvSpPr/>
            <p:nvPr/>
          </p:nvSpPr>
          <p:spPr>
            <a:xfrm>
              <a:off x="5910586" y="3065439"/>
              <a:ext cx="211784" cy="1927333"/>
            </a:xfrm>
            <a:prstGeom prst="rect">
              <a:avLst/>
            </a:prstGeom>
            <a:solidFill>
              <a:srgbClr val="0058AB">
                <a:alpha val="100000"/>
              </a:srgbClr>
            </a:solidFill>
          </p:spPr>
          <p:txBody>
            <a:bodyPr/>
            <a:lstStyle/>
            <a:p/>
          </p:txBody>
        </p:sp>
        <p:sp>
          <p:nvSpPr>
            <p:cNvPr id="60" name="rc60"/>
            <p:cNvSpPr/>
            <p:nvPr/>
          </p:nvSpPr>
          <p:spPr>
            <a:xfrm>
              <a:off x="6145902" y="2505053"/>
              <a:ext cx="211784" cy="2487719"/>
            </a:xfrm>
            <a:prstGeom prst="rect">
              <a:avLst/>
            </a:prstGeom>
            <a:solidFill>
              <a:srgbClr val="0058AB">
                <a:alpha val="100000"/>
              </a:srgbClr>
            </a:solidFill>
          </p:spPr>
          <p:txBody>
            <a:bodyPr/>
            <a:lstStyle/>
            <a:p/>
          </p:txBody>
        </p:sp>
        <p:sp>
          <p:nvSpPr>
            <p:cNvPr id="61" name="rc61"/>
            <p:cNvSpPr/>
            <p:nvPr/>
          </p:nvSpPr>
          <p:spPr>
            <a:xfrm>
              <a:off x="6381218" y="2376205"/>
              <a:ext cx="211784" cy="2616567"/>
            </a:xfrm>
            <a:prstGeom prst="rect">
              <a:avLst/>
            </a:prstGeom>
            <a:solidFill>
              <a:srgbClr val="0058AB">
                <a:alpha val="100000"/>
              </a:srgbClr>
            </a:solidFill>
          </p:spPr>
          <p:txBody>
            <a:bodyPr/>
            <a:lstStyle/>
            <a:p/>
          </p:txBody>
        </p:sp>
        <p:sp>
          <p:nvSpPr>
            <p:cNvPr id="62" name="rc62"/>
            <p:cNvSpPr/>
            <p:nvPr/>
          </p:nvSpPr>
          <p:spPr>
            <a:xfrm>
              <a:off x="6616534" y="2611303"/>
              <a:ext cx="211784" cy="2381469"/>
            </a:xfrm>
            <a:prstGeom prst="rect">
              <a:avLst/>
            </a:prstGeom>
            <a:solidFill>
              <a:srgbClr val="0058AB">
                <a:alpha val="100000"/>
              </a:srgbClr>
            </a:solidFill>
          </p:spPr>
          <p:txBody>
            <a:bodyPr/>
            <a:lstStyle/>
            <a:p/>
          </p:txBody>
        </p:sp>
        <p:sp>
          <p:nvSpPr>
            <p:cNvPr id="63" name="rc63"/>
            <p:cNvSpPr/>
            <p:nvPr/>
          </p:nvSpPr>
          <p:spPr>
            <a:xfrm>
              <a:off x="6851850" y="2783040"/>
              <a:ext cx="211784" cy="2209733"/>
            </a:xfrm>
            <a:prstGeom prst="rect">
              <a:avLst/>
            </a:prstGeom>
            <a:solidFill>
              <a:srgbClr val="0058AB">
                <a:alpha val="100000"/>
              </a:srgbClr>
            </a:solidFill>
          </p:spPr>
          <p:txBody>
            <a:bodyPr/>
            <a:lstStyle/>
            <a:p/>
          </p:txBody>
        </p:sp>
        <p:sp>
          <p:nvSpPr>
            <p:cNvPr id="64" name="rc64"/>
            <p:cNvSpPr/>
            <p:nvPr/>
          </p:nvSpPr>
          <p:spPr>
            <a:xfrm>
              <a:off x="7087166" y="2030721"/>
              <a:ext cx="211784" cy="2962051"/>
            </a:xfrm>
            <a:prstGeom prst="rect">
              <a:avLst/>
            </a:prstGeom>
            <a:solidFill>
              <a:srgbClr val="0058AB">
                <a:alpha val="100000"/>
              </a:srgbClr>
            </a:solidFill>
          </p:spPr>
          <p:txBody>
            <a:bodyPr/>
            <a:lstStyle/>
            <a:p/>
          </p:txBody>
        </p:sp>
        <p:sp>
          <p:nvSpPr>
            <p:cNvPr id="65" name="rc65"/>
            <p:cNvSpPr/>
            <p:nvPr/>
          </p:nvSpPr>
          <p:spPr>
            <a:xfrm>
              <a:off x="7322483" y="2318064"/>
              <a:ext cx="211784" cy="2674708"/>
            </a:xfrm>
            <a:prstGeom prst="rect">
              <a:avLst/>
            </a:prstGeom>
            <a:solidFill>
              <a:srgbClr val="0058AB">
                <a:alpha val="100000"/>
              </a:srgbClr>
            </a:solidFill>
          </p:spPr>
          <p:txBody>
            <a:bodyPr/>
            <a:lstStyle/>
            <a:p/>
          </p:txBody>
        </p:sp>
        <p:sp>
          <p:nvSpPr>
            <p:cNvPr id="66" name="rc66"/>
            <p:cNvSpPr/>
            <p:nvPr/>
          </p:nvSpPr>
          <p:spPr>
            <a:xfrm>
              <a:off x="8499063" y="4029110"/>
              <a:ext cx="211784" cy="963662"/>
            </a:xfrm>
            <a:prstGeom prst="rect">
              <a:avLst/>
            </a:prstGeom>
            <a:solidFill>
              <a:srgbClr val="69DBFF">
                <a:alpha val="100000"/>
              </a:srgbClr>
            </a:solidFill>
          </p:spPr>
          <p:txBody>
            <a:bodyPr/>
            <a:lstStyle/>
            <a:p/>
          </p:txBody>
        </p:sp>
        <p:sp>
          <p:nvSpPr>
            <p:cNvPr id="67" name="pl67"/>
            <p:cNvSpPr/>
            <p:nvPr/>
          </p:nvSpPr>
          <p:spPr>
            <a:xfrm>
              <a:off x="6251795" y="3065439"/>
              <a:ext cx="2353160" cy="963666"/>
            </a:xfrm>
            <a:custGeom>
              <a:avLst/>
              <a:pathLst>
                <a:path w="2353160" h="963666">
                  <a:moveTo>
                    <a:pt x="0" y="0"/>
                  </a:moveTo>
                  <a:lnTo>
                    <a:pt x="235316" y="96366"/>
                  </a:lnTo>
                  <a:lnTo>
                    <a:pt x="470632" y="192733"/>
                  </a:lnTo>
                  <a:lnTo>
                    <a:pt x="705948" y="289099"/>
                  </a:lnTo>
                  <a:lnTo>
                    <a:pt x="941264" y="385466"/>
                  </a:lnTo>
                  <a:lnTo>
                    <a:pt x="1176580" y="481833"/>
                  </a:lnTo>
                  <a:lnTo>
                    <a:pt x="1411896" y="578199"/>
                  </a:lnTo>
                  <a:lnTo>
                    <a:pt x="1647212" y="674566"/>
                  </a:lnTo>
                  <a:lnTo>
                    <a:pt x="1882528" y="770933"/>
                  </a:lnTo>
                  <a:lnTo>
                    <a:pt x="2117844" y="867299"/>
                  </a:lnTo>
                  <a:lnTo>
                    <a:pt x="2353160" y="963666"/>
                  </a:lnTo>
                </a:path>
              </a:pathLst>
            </a:custGeom>
            <a:ln w="20325" cap="flat">
              <a:solidFill>
                <a:srgbClr val="000000">
                  <a:alpha val="100000"/>
                </a:srgbClr>
              </a:solidFill>
              <a:prstDash val="solid"/>
              <a:round/>
            </a:ln>
          </p:spPr>
          <p:txBody>
            <a:bodyPr/>
            <a:lstStyle/>
            <a:p/>
          </p:txBody>
        </p:sp>
        <p:sp>
          <p:nvSpPr>
            <p:cNvPr id="68" name="pt68"/>
            <p:cNvSpPr/>
            <p:nvPr/>
          </p:nvSpPr>
          <p:spPr>
            <a:xfrm>
              <a:off x="6220193" y="3033838"/>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55509" y="313020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90825" y="3226571"/>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926141" y="3322938"/>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61457" y="341930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96774" y="3515671"/>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32090" y="3612038"/>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67406" y="370840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102722" y="3804771"/>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38038" y="3901138"/>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73354" y="399750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4920041" y="1660221"/>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ECAR</a:t>
              </a:r>
            </a:p>
          </p:txBody>
        </p:sp>
        <p:sp>
          <p:nvSpPr>
            <p:cNvPr id="80" name="tx80"/>
            <p:cNvSpPr/>
            <p:nvPr/>
          </p:nvSpPr>
          <p:spPr>
            <a:xfrm rot="-5400000">
              <a:off x="139002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1" name="tx81"/>
            <p:cNvSpPr/>
            <p:nvPr/>
          </p:nvSpPr>
          <p:spPr>
            <a:xfrm rot="-5400000">
              <a:off x="162534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82" name="tx82"/>
            <p:cNvSpPr/>
            <p:nvPr/>
          </p:nvSpPr>
          <p:spPr>
            <a:xfrm rot="-5400000">
              <a:off x="186065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83" name="tx83"/>
            <p:cNvSpPr/>
            <p:nvPr/>
          </p:nvSpPr>
          <p:spPr>
            <a:xfrm rot="-5400000">
              <a:off x="2095974"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84" name="tx84"/>
            <p:cNvSpPr/>
            <p:nvPr/>
          </p:nvSpPr>
          <p:spPr>
            <a:xfrm rot="-5400000">
              <a:off x="233129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85" name="tx85"/>
            <p:cNvSpPr/>
            <p:nvPr/>
          </p:nvSpPr>
          <p:spPr>
            <a:xfrm rot="-5400000">
              <a:off x="256660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6" name="tx86"/>
            <p:cNvSpPr/>
            <p:nvPr/>
          </p:nvSpPr>
          <p:spPr>
            <a:xfrm rot="-5400000">
              <a:off x="280192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87" name="tx87"/>
            <p:cNvSpPr/>
            <p:nvPr/>
          </p:nvSpPr>
          <p:spPr>
            <a:xfrm rot="-5400000">
              <a:off x="303723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88" name="tx88"/>
            <p:cNvSpPr/>
            <p:nvPr/>
          </p:nvSpPr>
          <p:spPr>
            <a:xfrm rot="-5400000">
              <a:off x="3272554"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89" name="tx89"/>
            <p:cNvSpPr/>
            <p:nvPr/>
          </p:nvSpPr>
          <p:spPr>
            <a:xfrm rot="-5400000">
              <a:off x="350787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90" name="tx90"/>
            <p:cNvSpPr/>
            <p:nvPr/>
          </p:nvSpPr>
          <p:spPr>
            <a:xfrm rot="-5400000">
              <a:off x="374318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1" name="tx91"/>
            <p:cNvSpPr/>
            <p:nvPr/>
          </p:nvSpPr>
          <p:spPr>
            <a:xfrm rot="-5400000">
              <a:off x="3983669" y="5307339"/>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92" name="tx92"/>
            <p:cNvSpPr/>
            <p:nvPr/>
          </p:nvSpPr>
          <p:spPr>
            <a:xfrm rot="-5400000">
              <a:off x="421381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93" name="tx93"/>
            <p:cNvSpPr/>
            <p:nvPr/>
          </p:nvSpPr>
          <p:spPr>
            <a:xfrm rot="-5400000">
              <a:off x="4449134"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94" name="tx94"/>
            <p:cNvSpPr/>
            <p:nvPr/>
          </p:nvSpPr>
          <p:spPr>
            <a:xfrm rot="-5400000">
              <a:off x="468445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95" name="tx95"/>
            <p:cNvSpPr/>
            <p:nvPr/>
          </p:nvSpPr>
          <p:spPr>
            <a:xfrm rot="-5400000">
              <a:off x="491976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6" name="tx96"/>
            <p:cNvSpPr/>
            <p:nvPr/>
          </p:nvSpPr>
          <p:spPr>
            <a:xfrm rot="-5400000">
              <a:off x="515508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97" name="tx97"/>
            <p:cNvSpPr/>
            <p:nvPr/>
          </p:nvSpPr>
          <p:spPr>
            <a:xfrm rot="-5400000">
              <a:off x="539039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98" name="tx98"/>
            <p:cNvSpPr/>
            <p:nvPr/>
          </p:nvSpPr>
          <p:spPr>
            <a:xfrm rot="-5400000">
              <a:off x="5625714"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99" name="tx99"/>
            <p:cNvSpPr/>
            <p:nvPr/>
          </p:nvSpPr>
          <p:spPr>
            <a:xfrm rot="-5400000">
              <a:off x="586103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0" name="tx100"/>
            <p:cNvSpPr/>
            <p:nvPr/>
          </p:nvSpPr>
          <p:spPr>
            <a:xfrm rot="-5400000">
              <a:off x="609634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01" name="tx101"/>
            <p:cNvSpPr/>
            <p:nvPr/>
          </p:nvSpPr>
          <p:spPr>
            <a:xfrm rot="-5400000">
              <a:off x="633166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02" name="tx102"/>
            <p:cNvSpPr/>
            <p:nvPr/>
          </p:nvSpPr>
          <p:spPr>
            <a:xfrm rot="-5400000">
              <a:off x="656697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03" name="tx103"/>
            <p:cNvSpPr/>
            <p:nvPr/>
          </p:nvSpPr>
          <p:spPr>
            <a:xfrm rot="-5400000">
              <a:off x="680229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04" name="tx104"/>
            <p:cNvSpPr/>
            <p:nvPr/>
          </p:nvSpPr>
          <p:spPr>
            <a:xfrm rot="-5400000">
              <a:off x="703761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05" name="tx105"/>
            <p:cNvSpPr/>
            <p:nvPr/>
          </p:nvSpPr>
          <p:spPr>
            <a:xfrm rot="-5400000">
              <a:off x="727292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6" name="tx106"/>
            <p:cNvSpPr/>
            <p:nvPr/>
          </p:nvSpPr>
          <p:spPr>
            <a:xfrm rot="-5400000">
              <a:off x="844950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2030</a:t>
              </a:r>
            </a:p>
          </p:txBody>
        </p:sp>
        <p:sp>
          <p:nvSpPr>
            <p:cNvPr id="107" name="tx107"/>
            <p:cNvSpPr/>
            <p:nvPr/>
          </p:nvSpPr>
          <p:spPr>
            <a:xfrm>
              <a:off x="935664" y="494275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8" name="tx108"/>
            <p:cNvSpPr/>
            <p:nvPr/>
          </p:nvSpPr>
          <p:spPr>
            <a:xfrm>
              <a:off x="508182" y="4216810"/>
              <a:ext cx="505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100,000</a:t>
              </a:r>
            </a:p>
          </p:txBody>
        </p:sp>
        <p:sp>
          <p:nvSpPr>
            <p:cNvPr id="109" name="tx109"/>
            <p:cNvSpPr/>
            <p:nvPr/>
          </p:nvSpPr>
          <p:spPr>
            <a:xfrm>
              <a:off x="508182" y="3490865"/>
              <a:ext cx="505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200,000</a:t>
              </a:r>
            </a:p>
          </p:txBody>
        </p:sp>
        <p:sp>
          <p:nvSpPr>
            <p:cNvPr id="110" name="tx110"/>
            <p:cNvSpPr/>
            <p:nvPr/>
          </p:nvSpPr>
          <p:spPr>
            <a:xfrm>
              <a:off x="508182" y="2764920"/>
              <a:ext cx="505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300,000</a:t>
              </a:r>
            </a:p>
          </p:txBody>
        </p:sp>
        <p:sp>
          <p:nvSpPr>
            <p:cNvPr id="111" name="tx111"/>
            <p:cNvSpPr/>
            <p:nvPr/>
          </p:nvSpPr>
          <p:spPr>
            <a:xfrm>
              <a:off x="508182" y="2038975"/>
              <a:ext cx="505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400,000</a:t>
              </a:r>
            </a:p>
          </p:txBody>
        </p:sp>
        <p:sp>
          <p:nvSpPr>
            <p:cNvPr id="112" name="tx112"/>
            <p:cNvSpPr/>
            <p:nvPr/>
          </p:nvSpPr>
          <p:spPr>
            <a:xfrm rot="-5400000">
              <a:off x="-526508" y="3426031"/>
              <a:ext cx="18408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zero-dose children</a:t>
              </a:r>
            </a:p>
          </p:txBody>
        </p:sp>
        <p:sp>
          <p:nvSpPr>
            <p:cNvPr id="113" name="rc113"/>
            <p:cNvSpPr/>
            <p:nvPr/>
          </p:nvSpPr>
          <p:spPr>
            <a:xfrm>
              <a:off x="2515103" y="5900012"/>
              <a:ext cx="201456" cy="201456"/>
            </a:xfrm>
            <a:prstGeom prst="rect">
              <a:avLst/>
            </a:prstGeom>
            <a:solidFill>
              <a:srgbClr val="0058AB">
                <a:alpha val="100000"/>
              </a:srgbClr>
            </a:solidFill>
          </p:spPr>
          <p:txBody>
            <a:bodyPr/>
            <a:lstStyle/>
            <a:p/>
          </p:txBody>
        </p:sp>
        <p:sp>
          <p:nvSpPr>
            <p:cNvPr id="114" name="rc114"/>
            <p:cNvSpPr/>
            <p:nvPr/>
          </p:nvSpPr>
          <p:spPr>
            <a:xfrm>
              <a:off x="3417348" y="5900012"/>
              <a:ext cx="201456" cy="201456"/>
            </a:xfrm>
            <a:prstGeom prst="rect">
              <a:avLst/>
            </a:prstGeom>
            <a:solidFill>
              <a:srgbClr val="69DBFF">
                <a:alpha val="100000"/>
              </a:srgbClr>
            </a:solidFill>
          </p:spPr>
          <p:txBody>
            <a:bodyPr/>
            <a:lstStyle/>
            <a:p/>
          </p:txBody>
        </p:sp>
        <p:sp>
          <p:nvSpPr>
            <p:cNvPr id="115" name="tx115"/>
            <p:cNvSpPr/>
            <p:nvPr/>
          </p:nvSpPr>
          <p:spPr>
            <a:xfrm>
              <a:off x="2795148" y="5950722"/>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Estimate</a:t>
              </a:r>
            </a:p>
          </p:txBody>
        </p:sp>
        <p:sp>
          <p:nvSpPr>
            <p:cNvPr id="116" name="tx116"/>
            <p:cNvSpPr/>
            <p:nvPr/>
          </p:nvSpPr>
          <p:spPr>
            <a:xfrm>
              <a:off x="3697393" y="5950722"/>
              <a:ext cx="14995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zero-dose target</a:t>
              </a:r>
            </a:p>
          </p:txBody>
        </p:sp>
        <p:sp>
          <p:nvSpPr>
            <p:cNvPr id="117" name="pl117"/>
            <p:cNvSpPr/>
            <p:nvPr/>
          </p:nvSpPr>
          <p:spPr>
            <a:xfrm>
              <a:off x="5497220" y="6000740"/>
              <a:ext cx="175564" cy="0"/>
            </a:xfrm>
            <a:custGeom>
              <a:avLst/>
              <a:pathLst>
                <a:path w="175564" h="0">
                  <a:moveTo>
                    <a:pt x="0" y="0"/>
                  </a:moveTo>
                  <a:lnTo>
                    <a:pt x="175564" y="0"/>
                  </a:lnTo>
                </a:path>
              </a:pathLst>
            </a:custGeom>
            <a:ln w="20325" cap="flat">
              <a:solidFill>
                <a:srgbClr val="000000">
                  <a:alpha val="100000"/>
                </a:srgbClr>
              </a:solidFill>
              <a:prstDash val="solid"/>
              <a:round/>
            </a:ln>
          </p:spPr>
          <p:txBody>
            <a:bodyPr/>
            <a:lstStyle/>
            <a:p/>
          </p:txBody>
        </p:sp>
        <p:sp>
          <p:nvSpPr>
            <p:cNvPr id="118" name="pt118"/>
            <p:cNvSpPr/>
            <p:nvPr/>
          </p:nvSpPr>
          <p:spPr>
            <a:xfrm>
              <a:off x="5553401" y="596913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119" name="tx119"/>
            <p:cNvSpPr/>
            <p:nvPr/>
          </p:nvSpPr>
          <p:spPr>
            <a:xfrm>
              <a:off x="5764319" y="5950722"/>
              <a:ext cx="18800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Annualised milestone to target</a:t>
              </a:r>
            </a:p>
          </p:txBody>
        </p:sp>
        <p:sp>
          <p:nvSpPr>
            <p:cNvPr id="120" name="tx120"/>
            <p:cNvSpPr/>
            <p:nvPr/>
          </p:nvSpPr>
          <p:spPr>
            <a:xfrm>
              <a:off x="2141728" y="1368037"/>
              <a:ext cx="586697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zero-dose children, 2000-2025 and target by 2030, ECAR</a:t>
              </a:r>
            </a:p>
          </p:txBody>
        </p:sp>
        <p:sp>
          <p:nvSpPr>
            <p:cNvPr id="121" name="tx121"/>
            <p:cNvSpPr/>
            <p:nvPr/>
          </p:nvSpPr>
          <p:spPr>
            <a:xfrm>
              <a:off x="9074410" y="6249646"/>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22" name="tx122"/>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3" name="tx123"/>
            <p:cNvSpPr/>
            <p:nvPr/>
          </p:nvSpPr>
          <p:spPr>
            <a:xfrm>
              <a:off x="2321201" y="6491048"/>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4" name="tx124"/>
            <p:cNvSpPr/>
            <p:nvPr/>
          </p:nvSpPr>
          <p:spPr>
            <a:xfrm>
              <a:off x="3475082" y="6611748"/>
              <a:ext cx="55993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line and points show the yearly progress and trajectory to meet the target by 2030, based on a linear decline.</a:t>
              </a:r>
            </a:p>
          </p:txBody>
        </p:sp>
      </p:grpSp>
      <p:sp>
        <p:nvSpPr>
          <p:cNvPr id="1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Immunization Agenda 2030 (IA2030)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2025, the number of zero-dose children was approximately 85% higher than the annual milestone to reach the target.</a:t>
            </a:r>
          </a:p>
        </p:txBody>
      </p:sp>
      <p:sp>
        <p:nvSpPr>
          <p:cNvPr id="12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the number of zero-dose children was 85% above the annual IA2030 milestone, putting the 2030 goal at serious risk without accelerated action.</a:t>
            </a:r>
          </a:p>
        </p:txBody>
      </p:sp>
      <p:grpSp xmlns:pic="http://schemas.openxmlformats.org/drawingml/2006/picture">
        <p:nvGrpSpPr>
          <p:cNvPr id="127" name=""/>
          <p:cNvGrpSpPr/>
          <p:nvPr/>
        </p:nvGrpSpPr>
        <p:grpSpPr>
          <a:xfrm>
            <a:off x="292608" y="1051560"/>
            <a:ext cx="8595360" cy="28575"/>
            <a:chOff x="292608" y="1051560"/>
            <a:chExt cx="8595360" cy="28575"/>
          </a:xfrm>
        </p:grpSpPr>
        <p:sp>
          <p:nvSpPr>
            <p:cNvPr id="12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410699" y="1627285"/>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 name="rc5"/>
            <p:cNvSpPr/>
            <p:nvPr/>
          </p:nvSpPr>
          <p:spPr>
            <a:xfrm>
              <a:off x="2654791" y="1627285"/>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 name="rc6"/>
            <p:cNvSpPr/>
            <p:nvPr/>
          </p:nvSpPr>
          <p:spPr>
            <a:xfrm>
              <a:off x="2898883" y="1627285"/>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 name="rc7"/>
            <p:cNvSpPr/>
            <p:nvPr/>
          </p:nvSpPr>
          <p:spPr>
            <a:xfrm>
              <a:off x="3142975" y="1627285"/>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 name="rc8"/>
            <p:cNvSpPr/>
            <p:nvPr/>
          </p:nvSpPr>
          <p:spPr>
            <a:xfrm>
              <a:off x="3387067" y="1627285"/>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 name="rc9"/>
            <p:cNvSpPr/>
            <p:nvPr/>
          </p:nvSpPr>
          <p:spPr>
            <a:xfrm>
              <a:off x="3631159"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3875251" y="1627285"/>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 name="rc11"/>
            <p:cNvSpPr/>
            <p:nvPr/>
          </p:nvSpPr>
          <p:spPr>
            <a:xfrm>
              <a:off x="4119343" y="1627285"/>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 name="rc12"/>
            <p:cNvSpPr/>
            <p:nvPr/>
          </p:nvSpPr>
          <p:spPr>
            <a:xfrm>
              <a:off x="4363435"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4607527"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851619"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5095711"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5339803"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5583895"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827987"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6072079"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6316171"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560263"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804355"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7048447"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292539"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536631" y="1627285"/>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 name="rc26"/>
            <p:cNvSpPr/>
            <p:nvPr/>
          </p:nvSpPr>
          <p:spPr>
            <a:xfrm>
              <a:off x="7780723" y="1627285"/>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 name="rc27"/>
            <p:cNvSpPr/>
            <p:nvPr/>
          </p:nvSpPr>
          <p:spPr>
            <a:xfrm>
              <a:off x="8024815" y="1627285"/>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 name="rc28"/>
            <p:cNvSpPr/>
            <p:nvPr/>
          </p:nvSpPr>
          <p:spPr>
            <a:xfrm>
              <a:off x="8268907"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512999" y="1627285"/>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 name="rc30"/>
            <p:cNvSpPr/>
            <p:nvPr/>
          </p:nvSpPr>
          <p:spPr>
            <a:xfrm>
              <a:off x="2410699" y="1218830"/>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 name="rc31"/>
            <p:cNvSpPr/>
            <p:nvPr/>
          </p:nvSpPr>
          <p:spPr>
            <a:xfrm>
              <a:off x="2654791" y="1218830"/>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 name="rc32"/>
            <p:cNvSpPr/>
            <p:nvPr/>
          </p:nvSpPr>
          <p:spPr>
            <a:xfrm>
              <a:off x="2898883" y="1218830"/>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 name="rc33"/>
            <p:cNvSpPr/>
            <p:nvPr/>
          </p:nvSpPr>
          <p:spPr>
            <a:xfrm>
              <a:off x="3142975" y="1218830"/>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 name="rc34"/>
            <p:cNvSpPr/>
            <p:nvPr/>
          </p:nvSpPr>
          <p:spPr>
            <a:xfrm>
              <a:off x="3387067" y="1218830"/>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 name="rc35"/>
            <p:cNvSpPr/>
            <p:nvPr/>
          </p:nvSpPr>
          <p:spPr>
            <a:xfrm>
              <a:off x="3631159" y="1218830"/>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 name="rc36"/>
            <p:cNvSpPr/>
            <p:nvPr/>
          </p:nvSpPr>
          <p:spPr>
            <a:xfrm>
              <a:off x="3875251" y="1218830"/>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 name="rc37"/>
            <p:cNvSpPr/>
            <p:nvPr/>
          </p:nvSpPr>
          <p:spPr>
            <a:xfrm>
              <a:off x="4119343" y="1218830"/>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 name="rc38"/>
            <p:cNvSpPr/>
            <p:nvPr/>
          </p:nvSpPr>
          <p:spPr>
            <a:xfrm>
              <a:off x="4363435" y="1218830"/>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 name="rc39"/>
            <p:cNvSpPr/>
            <p:nvPr/>
          </p:nvSpPr>
          <p:spPr>
            <a:xfrm>
              <a:off x="4607527" y="1218830"/>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 name="rc40"/>
            <p:cNvSpPr/>
            <p:nvPr/>
          </p:nvSpPr>
          <p:spPr>
            <a:xfrm>
              <a:off x="4851619" y="1218830"/>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 name="rc41"/>
            <p:cNvSpPr/>
            <p:nvPr/>
          </p:nvSpPr>
          <p:spPr>
            <a:xfrm>
              <a:off x="5095711" y="1218830"/>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 name="rc42"/>
            <p:cNvSpPr/>
            <p:nvPr/>
          </p:nvSpPr>
          <p:spPr>
            <a:xfrm>
              <a:off x="5339803" y="1218830"/>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5583895" y="1218830"/>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 name="rc44"/>
            <p:cNvSpPr/>
            <p:nvPr/>
          </p:nvSpPr>
          <p:spPr>
            <a:xfrm>
              <a:off x="5827987" y="1218830"/>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 name="rc45"/>
            <p:cNvSpPr/>
            <p:nvPr/>
          </p:nvSpPr>
          <p:spPr>
            <a:xfrm>
              <a:off x="6072079" y="1218830"/>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6316171" y="1218830"/>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 name="rc47"/>
            <p:cNvSpPr/>
            <p:nvPr/>
          </p:nvSpPr>
          <p:spPr>
            <a:xfrm>
              <a:off x="6560263" y="1218830"/>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 name="rc48"/>
            <p:cNvSpPr/>
            <p:nvPr/>
          </p:nvSpPr>
          <p:spPr>
            <a:xfrm>
              <a:off x="6804355" y="1218830"/>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 name="rc49"/>
            <p:cNvSpPr/>
            <p:nvPr/>
          </p:nvSpPr>
          <p:spPr>
            <a:xfrm>
              <a:off x="7048447" y="1218830"/>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 name="rc50"/>
            <p:cNvSpPr/>
            <p:nvPr/>
          </p:nvSpPr>
          <p:spPr>
            <a:xfrm>
              <a:off x="7292539" y="1218830"/>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1" name="rc51"/>
            <p:cNvSpPr/>
            <p:nvPr/>
          </p:nvSpPr>
          <p:spPr>
            <a:xfrm>
              <a:off x="7536631" y="1218830"/>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2" name="rc52"/>
            <p:cNvSpPr/>
            <p:nvPr/>
          </p:nvSpPr>
          <p:spPr>
            <a:xfrm>
              <a:off x="7780723" y="1218830"/>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3" name="rc53"/>
            <p:cNvSpPr/>
            <p:nvPr/>
          </p:nvSpPr>
          <p:spPr>
            <a:xfrm>
              <a:off x="8024815" y="1218830"/>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4" name="rc54"/>
            <p:cNvSpPr/>
            <p:nvPr/>
          </p:nvSpPr>
          <p:spPr>
            <a:xfrm>
              <a:off x="8268907" y="1218830"/>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 name="rc55"/>
            <p:cNvSpPr/>
            <p:nvPr/>
          </p:nvSpPr>
          <p:spPr>
            <a:xfrm>
              <a:off x="8512999" y="121883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2410699" y="5507609"/>
              <a:ext cx="24409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7" name="rc57"/>
            <p:cNvSpPr/>
            <p:nvPr/>
          </p:nvSpPr>
          <p:spPr>
            <a:xfrm>
              <a:off x="2654791" y="5507609"/>
              <a:ext cx="24409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8" name="rc58"/>
            <p:cNvSpPr/>
            <p:nvPr/>
          </p:nvSpPr>
          <p:spPr>
            <a:xfrm>
              <a:off x="2898883" y="5507609"/>
              <a:ext cx="244091"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9" name="rc59"/>
            <p:cNvSpPr/>
            <p:nvPr/>
          </p:nvSpPr>
          <p:spPr>
            <a:xfrm>
              <a:off x="3142975" y="5507609"/>
              <a:ext cx="24409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0" name="rc60"/>
            <p:cNvSpPr/>
            <p:nvPr/>
          </p:nvSpPr>
          <p:spPr>
            <a:xfrm>
              <a:off x="3387067" y="5507609"/>
              <a:ext cx="24409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1" name="rc61"/>
            <p:cNvSpPr/>
            <p:nvPr/>
          </p:nvSpPr>
          <p:spPr>
            <a:xfrm>
              <a:off x="3631159" y="5507609"/>
              <a:ext cx="24409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2" name="rc62"/>
            <p:cNvSpPr/>
            <p:nvPr/>
          </p:nvSpPr>
          <p:spPr>
            <a:xfrm>
              <a:off x="3875251" y="5507609"/>
              <a:ext cx="24409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3" name="rc63"/>
            <p:cNvSpPr/>
            <p:nvPr/>
          </p:nvSpPr>
          <p:spPr>
            <a:xfrm>
              <a:off x="4119343" y="5507609"/>
              <a:ext cx="24409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4" name="rc64"/>
            <p:cNvSpPr/>
            <p:nvPr/>
          </p:nvSpPr>
          <p:spPr>
            <a:xfrm>
              <a:off x="4363435" y="5507609"/>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5" name="rc65"/>
            <p:cNvSpPr/>
            <p:nvPr/>
          </p:nvSpPr>
          <p:spPr>
            <a:xfrm>
              <a:off x="4607527" y="5507609"/>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6" name="rc66"/>
            <p:cNvSpPr/>
            <p:nvPr/>
          </p:nvSpPr>
          <p:spPr>
            <a:xfrm>
              <a:off x="4851619" y="5507609"/>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7" name="rc67"/>
            <p:cNvSpPr/>
            <p:nvPr/>
          </p:nvSpPr>
          <p:spPr>
            <a:xfrm>
              <a:off x="5095711" y="5507609"/>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8" name="rc68"/>
            <p:cNvSpPr/>
            <p:nvPr/>
          </p:nvSpPr>
          <p:spPr>
            <a:xfrm>
              <a:off x="5339803" y="5507609"/>
              <a:ext cx="24409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9" name="rc69"/>
            <p:cNvSpPr/>
            <p:nvPr/>
          </p:nvSpPr>
          <p:spPr>
            <a:xfrm>
              <a:off x="5583895" y="5507609"/>
              <a:ext cx="24409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0" name="rc70"/>
            <p:cNvSpPr/>
            <p:nvPr/>
          </p:nvSpPr>
          <p:spPr>
            <a:xfrm>
              <a:off x="5827987" y="5507609"/>
              <a:ext cx="24409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1" name="rc71"/>
            <p:cNvSpPr/>
            <p:nvPr/>
          </p:nvSpPr>
          <p:spPr>
            <a:xfrm>
              <a:off x="6072079" y="5507609"/>
              <a:ext cx="24409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2" name="rc72"/>
            <p:cNvSpPr/>
            <p:nvPr/>
          </p:nvSpPr>
          <p:spPr>
            <a:xfrm>
              <a:off x="6316171" y="5507609"/>
              <a:ext cx="24409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3" name="rc73"/>
            <p:cNvSpPr/>
            <p:nvPr/>
          </p:nvSpPr>
          <p:spPr>
            <a:xfrm>
              <a:off x="6560263" y="5507609"/>
              <a:ext cx="24409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4" name="rc74"/>
            <p:cNvSpPr/>
            <p:nvPr/>
          </p:nvSpPr>
          <p:spPr>
            <a:xfrm>
              <a:off x="6804355" y="5507609"/>
              <a:ext cx="24409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5" name="rc75"/>
            <p:cNvSpPr/>
            <p:nvPr/>
          </p:nvSpPr>
          <p:spPr>
            <a:xfrm>
              <a:off x="7048447" y="5507609"/>
              <a:ext cx="24409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6" name="rc76"/>
            <p:cNvSpPr/>
            <p:nvPr/>
          </p:nvSpPr>
          <p:spPr>
            <a:xfrm>
              <a:off x="7292539" y="5507609"/>
              <a:ext cx="244091" cy="20422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77" name="rc77"/>
            <p:cNvSpPr/>
            <p:nvPr/>
          </p:nvSpPr>
          <p:spPr>
            <a:xfrm>
              <a:off x="7536631" y="5507609"/>
              <a:ext cx="244091" cy="20422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78" name="rc78"/>
            <p:cNvSpPr/>
            <p:nvPr/>
          </p:nvSpPr>
          <p:spPr>
            <a:xfrm>
              <a:off x="7780723" y="5507609"/>
              <a:ext cx="244091" cy="20422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79" name="rc79"/>
            <p:cNvSpPr/>
            <p:nvPr/>
          </p:nvSpPr>
          <p:spPr>
            <a:xfrm>
              <a:off x="8024815" y="5507609"/>
              <a:ext cx="244091" cy="20422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0" name="rc80"/>
            <p:cNvSpPr/>
            <p:nvPr/>
          </p:nvSpPr>
          <p:spPr>
            <a:xfrm>
              <a:off x="8268907" y="5507609"/>
              <a:ext cx="244091" cy="20422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1" name="rc81"/>
            <p:cNvSpPr/>
            <p:nvPr/>
          </p:nvSpPr>
          <p:spPr>
            <a:xfrm>
              <a:off x="8512999" y="5507609"/>
              <a:ext cx="244091" cy="20422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2" name="rc82"/>
            <p:cNvSpPr/>
            <p:nvPr/>
          </p:nvSpPr>
          <p:spPr>
            <a:xfrm>
              <a:off x="2410699" y="1831513"/>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3" name="rc83"/>
            <p:cNvSpPr/>
            <p:nvPr/>
          </p:nvSpPr>
          <p:spPr>
            <a:xfrm>
              <a:off x="2654791" y="1831513"/>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4" name="rc84"/>
            <p:cNvSpPr/>
            <p:nvPr/>
          </p:nvSpPr>
          <p:spPr>
            <a:xfrm>
              <a:off x="2898883" y="1831513"/>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5" name="rc85"/>
            <p:cNvSpPr/>
            <p:nvPr/>
          </p:nvSpPr>
          <p:spPr>
            <a:xfrm>
              <a:off x="3142975" y="1831513"/>
              <a:ext cx="244091"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6" name="rc86"/>
            <p:cNvSpPr/>
            <p:nvPr/>
          </p:nvSpPr>
          <p:spPr>
            <a:xfrm>
              <a:off x="3387067" y="1831513"/>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7" name="rc87"/>
            <p:cNvSpPr/>
            <p:nvPr/>
          </p:nvSpPr>
          <p:spPr>
            <a:xfrm>
              <a:off x="3631159" y="1831513"/>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8" name="rc88"/>
            <p:cNvSpPr/>
            <p:nvPr/>
          </p:nvSpPr>
          <p:spPr>
            <a:xfrm>
              <a:off x="3875251" y="1831513"/>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9" name="rc89"/>
            <p:cNvSpPr/>
            <p:nvPr/>
          </p:nvSpPr>
          <p:spPr>
            <a:xfrm>
              <a:off x="4119343" y="1831513"/>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0" name="rc90"/>
            <p:cNvSpPr/>
            <p:nvPr/>
          </p:nvSpPr>
          <p:spPr>
            <a:xfrm>
              <a:off x="4363435" y="1831513"/>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1" name="rc91"/>
            <p:cNvSpPr/>
            <p:nvPr/>
          </p:nvSpPr>
          <p:spPr>
            <a:xfrm>
              <a:off x="4607527" y="1831513"/>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2" name="rc92"/>
            <p:cNvSpPr/>
            <p:nvPr/>
          </p:nvSpPr>
          <p:spPr>
            <a:xfrm>
              <a:off x="4851619" y="1831513"/>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3" name="rc93"/>
            <p:cNvSpPr/>
            <p:nvPr/>
          </p:nvSpPr>
          <p:spPr>
            <a:xfrm>
              <a:off x="5095711" y="1831513"/>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4" name="rc94"/>
            <p:cNvSpPr/>
            <p:nvPr/>
          </p:nvSpPr>
          <p:spPr>
            <a:xfrm>
              <a:off x="5339803" y="1831513"/>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5" name="rc95"/>
            <p:cNvSpPr/>
            <p:nvPr/>
          </p:nvSpPr>
          <p:spPr>
            <a:xfrm>
              <a:off x="5583895" y="1831513"/>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6" name="rc96"/>
            <p:cNvSpPr/>
            <p:nvPr/>
          </p:nvSpPr>
          <p:spPr>
            <a:xfrm>
              <a:off x="5827987" y="1831513"/>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7" name="rc97"/>
            <p:cNvSpPr/>
            <p:nvPr/>
          </p:nvSpPr>
          <p:spPr>
            <a:xfrm>
              <a:off x="6072079" y="1831513"/>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6316171" y="1831513"/>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9" name="rc99"/>
            <p:cNvSpPr/>
            <p:nvPr/>
          </p:nvSpPr>
          <p:spPr>
            <a:xfrm>
              <a:off x="6560263" y="1831513"/>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0" name="rc100"/>
            <p:cNvSpPr/>
            <p:nvPr/>
          </p:nvSpPr>
          <p:spPr>
            <a:xfrm>
              <a:off x="6804355" y="1831513"/>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1" name="rc101"/>
            <p:cNvSpPr/>
            <p:nvPr/>
          </p:nvSpPr>
          <p:spPr>
            <a:xfrm>
              <a:off x="7048447" y="1831513"/>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2" name="rc102"/>
            <p:cNvSpPr/>
            <p:nvPr/>
          </p:nvSpPr>
          <p:spPr>
            <a:xfrm>
              <a:off x="7292539" y="1831513"/>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3" name="rc103"/>
            <p:cNvSpPr/>
            <p:nvPr/>
          </p:nvSpPr>
          <p:spPr>
            <a:xfrm>
              <a:off x="7536631" y="1831513"/>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4" name="rc104"/>
            <p:cNvSpPr/>
            <p:nvPr/>
          </p:nvSpPr>
          <p:spPr>
            <a:xfrm>
              <a:off x="7780723" y="1831513"/>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5" name="rc105"/>
            <p:cNvSpPr/>
            <p:nvPr/>
          </p:nvSpPr>
          <p:spPr>
            <a:xfrm>
              <a:off x="8024815" y="1831513"/>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6" name="rc106"/>
            <p:cNvSpPr/>
            <p:nvPr/>
          </p:nvSpPr>
          <p:spPr>
            <a:xfrm>
              <a:off x="8268907" y="1831513"/>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7" name="rc107"/>
            <p:cNvSpPr/>
            <p:nvPr/>
          </p:nvSpPr>
          <p:spPr>
            <a:xfrm>
              <a:off x="8512999" y="1831513"/>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8" name="rc108"/>
            <p:cNvSpPr/>
            <p:nvPr/>
          </p:nvSpPr>
          <p:spPr>
            <a:xfrm>
              <a:off x="2410699" y="4894926"/>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9" name="rc109"/>
            <p:cNvSpPr/>
            <p:nvPr/>
          </p:nvSpPr>
          <p:spPr>
            <a:xfrm>
              <a:off x="2654791" y="4894926"/>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0" name="rc110"/>
            <p:cNvSpPr/>
            <p:nvPr/>
          </p:nvSpPr>
          <p:spPr>
            <a:xfrm>
              <a:off x="2898883" y="4894926"/>
              <a:ext cx="24409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1" name="rc111"/>
            <p:cNvSpPr/>
            <p:nvPr/>
          </p:nvSpPr>
          <p:spPr>
            <a:xfrm>
              <a:off x="3142975" y="4894926"/>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2" name="rc112"/>
            <p:cNvSpPr/>
            <p:nvPr/>
          </p:nvSpPr>
          <p:spPr>
            <a:xfrm>
              <a:off x="3387067" y="4894926"/>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3" name="rc113"/>
            <p:cNvSpPr/>
            <p:nvPr/>
          </p:nvSpPr>
          <p:spPr>
            <a:xfrm>
              <a:off x="3631159" y="4894926"/>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4" name="rc114"/>
            <p:cNvSpPr/>
            <p:nvPr/>
          </p:nvSpPr>
          <p:spPr>
            <a:xfrm>
              <a:off x="3875251" y="4894926"/>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5" name="rc115"/>
            <p:cNvSpPr/>
            <p:nvPr/>
          </p:nvSpPr>
          <p:spPr>
            <a:xfrm>
              <a:off x="4119343" y="4894926"/>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6" name="rc116"/>
            <p:cNvSpPr/>
            <p:nvPr/>
          </p:nvSpPr>
          <p:spPr>
            <a:xfrm>
              <a:off x="4363435" y="4894926"/>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7" name="rc117"/>
            <p:cNvSpPr/>
            <p:nvPr/>
          </p:nvSpPr>
          <p:spPr>
            <a:xfrm>
              <a:off x="4607527" y="4894926"/>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8" name="rc118"/>
            <p:cNvSpPr/>
            <p:nvPr/>
          </p:nvSpPr>
          <p:spPr>
            <a:xfrm>
              <a:off x="4851619" y="4894926"/>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9" name="rc119"/>
            <p:cNvSpPr/>
            <p:nvPr/>
          </p:nvSpPr>
          <p:spPr>
            <a:xfrm>
              <a:off x="5095711" y="4894926"/>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0" name="rc120"/>
            <p:cNvSpPr/>
            <p:nvPr/>
          </p:nvSpPr>
          <p:spPr>
            <a:xfrm>
              <a:off x="5339803" y="4894926"/>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1" name="rc121"/>
            <p:cNvSpPr/>
            <p:nvPr/>
          </p:nvSpPr>
          <p:spPr>
            <a:xfrm>
              <a:off x="5583895" y="4894926"/>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2" name="rc122"/>
            <p:cNvSpPr/>
            <p:nvPr/>
          </p:nvSpPr>
          <p:spPr>
            <a:xfrm>
              <a:off x="5827987" y="4894926"/>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3" name="rc123"/>
            <p:cNvSpPr/>
            <p:nvPr/>
          </p:nvSpPr>
          <p:spPr>
            <a:xfrm>
              <a:off x="6072079" y="4894926"/>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4" name="rc124"/>
            <p:cNvSpPr/>
            <p:nvPr/>
          </p:nvSpPr>
          <p:spPr>
            <a:xfrm>
              <a:off x="6316171" y="4894926"/>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5" name="rc125"/>
            <p:cNvSpPr/>
            <p:nvPr/>
          </p:nvSpPr>
          <p:spPr>
            <a:xfrm>
              <a:off x="6560263" y="4894926"/>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6" name="rc126"/>
            <p:cNvSpPr/>
            <p:nvPr/>
          </p:nvSpPr>
          <p:spPr>
            <a:xfrm>
              <a:off x="6804355" y="4894926"/>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7" name="rc127"/>
            <p:cNvSpPr/>
            <p:nvPr/>
          </p:nvSpPr>
          <p:spPr>
            <a:xfrm>
              <a:off x="7048447" y="4894926"/>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8" name="rc128"/>
            <p:cNvSpPr/>
            <p:nvPr/>
          </p:nvSpPr>
          <p:spPr>
            <a:xfrm>
              <a:off x="7292539" y="4894926"/>
              <a:ext cx="24409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9" name="rc129"/>
            <p:cNvSpPr/>
            <p:nvPr/>
          </p:nvSpPr>
          <p:spPr>
            <a:xfrm>
              <a:off x="7536631" y="4894926"/>
              <a:ext cx="24409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0" name="rc130"/>
            <p:cNvSpPr/>
            <p:nvPr/>
          </p:nvSpPr>
          <p:spPr>
            <a:xfrm>
              <a:off x="7780723" y="4894926"/>
              <a:ext cx="24409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1" name="rc131"/>
            <p:cNvSpPr/>
            <p:nvPr/>
          </p:nvSpPr>
          <p:spPr>
            <a:xfrm>
              <a:off x="8024815" y="4894926"/>
              <a:ext cx="24409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2" name="rc132"/>
            <p:cNvSpPr/>
            <p:nvPr/>
          </p:nvSpPr>
          <p:spPr>
            <a:xfrm>
              <a:off x="8268907" y="4894926"/>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3" name="rc133"/>
            <p:cNvSpPr/>
            <p:nvPr/>
          </p:nvSpPr>
          <p:spPr>
            <a:xfrm>
              <a:off x="8512999" y="4894926"/>
              <a:ext cx="24409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4" name="rc134"/>
            <p:cNvSpPr/>
            <p:nvPr/>
          </p:nvSpPr>
          <p:spPr>
            <a:xfrm>
              <a:off x="2410699" y="2444195"/>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5" name="rc135"/>
            <p:cNvSpPr/>
            <p:nvPr/>
          </p:nvSpPr>
          <p:spPr>
            <a:xfrm>
              <a:off x="2654791" y="2444195"/>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6" name="rc136"/>
            <p:cNvSpPr/>
            <p:nvPr/>
          </p:nvSpPr>
          <p:spPr>
            <a:xfrm>
              <a:off x="2898883" y="2444195"/>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7" name="rc137"/>
            <p:cNvSpPr/>
            <p:nvPr/>
          </p:nvSpPr>
          <p:spPr>
            <a:xfrm>
              <a:off x="3142975" y="2444195"/>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8" name="rc138"/>
            <p:cNvSpPr/>
            <p:nvPr/>
          </p:nvSpPr>
          <p:spPr>
            <a:xfrm>
              <a:off x="3387067" y="2444195"/>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9" name="rc139"/>
            <p:cNvSpPr/>
            <p:nvPr/>
          </p:nvSpPr>
          <p:spPr>
            <a:xfrm>
              <a:off x="3631159" y="2444195"/>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0" name="rc140"/>
            <p:cNvSpPr/>
            <p:nvPr/>
          </p:nvSpPr>
          <p:spPr>
            <a:xfrm>
              <a:off x="3875251" y="2444195"/>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1" name="rc141"/>
            <p:cNvSpPr/>
            <p:nvPr/>
          </p:nvSpPr>
          <p:spPr>
            <a:xfrm>
              <a:off x="4119343" y="2444195"/>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2" name="rc142"/>
            <p:cNvSpPr/>
            <p:nvPr/>
          </p:nvSpPr>
          <p:spPr>
            <a:xfrm>
              <a:off x="4363435" y="2444195"/>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3" name="rc143"/>
            <p:cNvSpPr/>
            <p:nvPr/>
          </p:nvSpPr>
          <p:spPr>
            <a:xfrm>
              <a:off x="4607527" y="2444195"/>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4" name="rc144"/>
            <p:cNvSpPr/>
            <p:nvPr/>
          </p:nvSpPr>
          <p:spPr>
            <a:xfrm>
              <a:off x="4851619" y="2444195"/>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5" name="rc145"/>
            <p:cNvSpPr/>
            <p:nvPr/>
          </p:nvSpPr>
          <p:spPr>
            <a:xfrm>
              <a:off x="5095711" y="2444195"/>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6" name="rc146"/>
            <p:cNvSpPr/>
            <p:nvPr/>
          </p:nvSpPr>
          <p:spPr>
            <a:xfrm>
              <a:off x="5339803" y="2444195"/>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7" name="rc147"/>
            <p:cNvSpPr/>
            <p:nvPr/>
          </p:nvSpPr>
          <p:spPr>
            <a:xfrm>
              <a:off x="5583895" y="2444195"/>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8" name="rc148"/>
            <p:cNvSpPr/>
            <p:nvPr/>
          </p:nvSpPr>
          <p:spPr>
            <a:xfrm>
              <a:off x="5827987" y="2444195"/>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9" name="rc149"/>
            <p:cNvSpPr/>
            <p:nvPr/>
          </p:nvSpPr>
          <p:spPr>
            <a:xfrm>
              <a:off x="6072079" y="2444195"/>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0" name="rc150"/>
            <p:cNvSpPr/>
            <p:nvPr/>
          </p:nvSpPr>
          <p:spPr>
            <a:xfrm>
              <a:off x="6316171" y="2444195"/>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1" name="rc151"/>
            <p:cNvSpPr/>
            <p:nvPr/>
          </p:nvSpPr>
          <p:spPr>
            <a:xfrm>
              <a:off x="6560263" y="2444195"/>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2" name="rc152"/>
            <p:cNvSpPr/>
            <p:nvPr/>
          </p:nvSpPr>
          <p:spPr>
            <a:xfrm>
              <a:off x="6804355" y="2444195"/>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3" name="rc153"/>
            <p:cNvSpPr/>
            <p:nvPr/>
          </p:nvSpPr>
          <p:spPr>
            <a:xfrm>
              <a:off x="7048447" y="2444195"/>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4" name="rc154"/>
            <p:cNvSpPr/>
            <p:nvPr/>
          </p:nvSpPr>
          <p:spPr>
            <a:xfrm>
              <a:off x="7292539" y="2444195"/>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5" name="rc155"/>
            <p:cNvSpPr/>
            <p:nvPr/>
          </p:nvSpPr>
          <p:spPr>
            <a:xfrm>
              <a:off x="7536631" y="2444195"/>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6" name="rc156"/>
            <p:cNvSpPr/>
            <p:nvPr/>
          </p:nvSpPr>
          <p:spPr>
            <a:xfrm>
              <a:off x="7780723" y="2444195"/>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7" name="rc157"/>
            <p:cNvSpPr/>
            <p:nvPr/>
          </p:nvSpPr>
          <p:spPr>
            <a:xfrm>
              <a:off x="8024815" y="2444195"/>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8" name="rc158"/>
            <p:cNvSpPr/>
            <p:nvPr/>
          </p:nvSpPr>
          <p:spPr>
            <a:xfrm>
              <a:off x="8268907" y="2444195"/>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9" name="rc159"/>
            <p:cNvSpPr/>
            <p:nvPr/>
          </p:nvSpPr>
          <p:spPr>
            <a:xfrm>
              <a:off x="8512999" y="2444195"/>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0" name="rc160"/>
            <p:cNvSpPr/>
            <p:nvPr/>
          </p:nvSpPr>
          <p:spPr>
            <a:xfrm>
              <a:off x="2410699" y="3261106"/>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1" name="rc161"/>
            <p:cNvSpPr/>
            <p:nvPr/>
          </p:nvSpPr>
          <p:spPr>
            <a:xfrm>
              <a:off x="2654791" y="3261106"/>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2" name="rc162"/>
            <p:cNvSpPr/>
            <p:nvPr/>
          </p:nvSpPr>
          <p:spPr>
            <a:xfrm>
              <a:off x="2898883" y="3261106"/>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3" name="rc163"/>
            <p:cNvSpPr/>
            <p:nvPr/>
          </p:nvSpPr>
          <p:spPr>
            <a:xfrm>
              <a:off x="3142975" y="3261106"/>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4" name="rc164"/>
            <p:cNvSpPr/>
            <p:nvPr/>
          </p:nvSpPr>
          <p:spPr>
            <a:xfrm>
              <a:off x="3387067" y="3261106"/>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5" name="rc165"/>
            <p:cNvSpPr/>
            <p:nvPr/>
          </p:nvSpPr>
          <p:spPr>
            <a:xfrm>
              <a:off x="3631159" y="3261106"/>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6" name="rc166"/>
            <p:cNvSpPr/>
            <p:nvPr/>
          </p:nvSpPr>
          <p:spPr>
            <a:xfrm>
              <a:off x="3875251" y="3261106"/>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7" name="rc167"/>
            <p:cNvSpPr/>
            <p:nvPr/>
          </p:nvSpPr>
          <p:spPr>
            <a:xfrm>
              <a:off x="4119343" y="3261106"/>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8" name="rc168"/>
            <p:cNvSpPr/>
            <p:nvPr/>
          </p:nvSpPr>
          <p:spPr>
            <a:xfrm>
              <a:off x="4363435" y="3261106"/>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9" name="rc169"/>
            <p:cNvSpPr/>
            <p:nvPr/>
          </p:nvSpPr>
          <p:spPr>
            <a:xfrm>
              <a:off x="4607527" y="3261106"/>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0" name="rc170"/>
            <p:cNvSpPr/>
            <p:nvPr/>
          </p:nvSpPr>
          <p:spPr>
            <a:xfrm>
              <a:off x="4851619" y="3261106"/>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1" name="rc171"/>
            <p:cNvSpPr/>
            <p:nvPr/>
          </p:nvSpPr>
          <p:spPr>
            <a:xfrm>
              <a:off x="5095711" y="3261106"/>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2" name="rc172"/>
            <p:cNvSpPr/>
            <p:nvPr/>
          </p:nvSpPr>
          <p:spPr>
            <a:xfrm>
              <a:off x="5339803" y="3261106"/>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3" name="rc173"/>
            <p:cNvSpPr/>
            <p:nvPr/>
          </p:nvSpPr>
          <p:spPr>
            <a:xfrm>
              <a:off x="5583895" y="3261106"/>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4" name="rc174"/>
            <p:cNvSpPr/>
            <p:nvPr/>
          </p:nvSpPr>
          <p:spPr>
            <a:xfrm>
              <a:off x="5827987" y="3261106"/>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5" name="rc175"/>
            <p:cNvSpPr/>
            <p:nvPr/>
          </p:nvSpPr>
          <p:spPr>
            <a:xfrm>
              <a:off x="6072079" y="3261106"/>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6" name="rc176"/>
            <p:cNvSpPr/>
            <p:nvPr/>
          </p:nvSpPr>
          <p:spPr>
            <a:xfrm>
              <a:off x="6316171" y="3261106"/>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7" name="rc177"/>
            <p:cNvSpPr/>
            <p:nvPr/>
          </p:nvSpPr>
          <p:spPr>
            <a:xfrm>
              <a:off x="6560263" y="3261106"/>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8" name="rc178"/>
            <p:cNvSpPr/>
            <p:nvPr/>
          </p:nvSpPr>
          <p:spPr>
            <a:xfrm>
              <a:off x="6804355" y="3261106"/>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9" name="rc179"/>
            <p:cNvSpPr/>
            <p:nvPr/>
          </p:nvSpPr>
          <p:spPr>
            <a:xfrm>
              <a:off x="7048447" y="3261106"/>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0" name="rc180"/>
            <p:cNvSpPr/>
            <p:nvPr/>
          </p:nvSpPr>
          <p:spPr>
            <a:xfrm>
              <a:off x="7292539" y="3261106"/>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1" name="rc181"/>
            <p:cNvSpPr/>
            <p:nvPr/>
          </p:nvSpPr>
          <p:spPr>
            <a:xfrm>
              <a:off x="7536631" y="3261106"/>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2" name="rc182"/>
            <p:cNvSpPr/>
            <p:nvPr/>
          </p:nvSpPr>
          <p:spPr>
            <a:xfrm>
              <a:off x="7780723" y="3261106"/>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3" name="rc183"/>
            <p:cNvSpPr/>
            <p:nvPr/>
          </p:nvSpPr>
          <p:spPr>
            <a:xfrm>
              <a:off x="8024815" y="3261106"/>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4" name="rc184"/>
            <p:cNvSpPr/>
            <p:nvPr/>
          </p:nvSpPr>
          <p:spPr>
            <a:xfrm>
              <a:off x="8268907" y="3261106"/>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5" name="rc185"/>
            <p:cNvSpPr/>
            <p:nvPr/>
          </p:nvSpPr>
          <p:spPr>
            <a:xfrm>
              <a:off x="8512999" y="3261106"/>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6" name="rc186"/>
            <p:cNvSpPr/>
            <p:nvPr/>
          </p:nvSpPr>
          <p:spPr>
            <a:xfrm>
              <a:off x="2410699" y="2648423"/>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7" name="rc187"/>
            <p:cNvSpPr/>
            <p:nvPr/>
          </p:nvSpPr>
          <p:spPr>
            <a:xfrm>
              <a:off x="2654791" y="2648423"/>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8" name="rc188"/>
            <p:cNvSpPr/>
            <p:nvPr/>
          </p:nvSpPr>
          <p:spPr>
            <a:xfrm>
              <a:off x="2898883" y="2648423"/>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9" name="rc189"/>
            <p:cNvSpPr/>
            <p:nvPr/>
          </p:nvSpPr>
          <p:spPr>
            <a:xfrm>
              <a:off x="3142975" y="2648423"/>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0" name="rc190"/>
            <p:cNvSpPr/>
            <p:nvPr/>
          </p:nvSpPr>
          <p:spPr>
            <a:xfrm>
              <a:off x="3387067" y="2648423"/>
              <a:ext cx="24409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1" name="rc191"/>
            <p:cNvSpPr/>
            <p:nvPr/>
          </p:nvSpPr>
          <p:spPr>
            <a:xfrm>
              <a:off x="3631159" y="2648423"/>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2" name="rc192"/>
            <p:cNvSpPr/>
            <p:nvPr/>
          </p:nvSpPr>
          <p:spPr>
            <a:xfrm>
              <a:off x="3875251" y="2648423"/>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3" name="rc193"/>
            <p:cNvSpPr/>
            <p:nvPr/>
          </p:nvSpPr>
          <p:spPr>
            <a:xfrm>
              <a:off x="4119343" y="2648423"/>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4" name="rc194"/>
            <p:cNvSpPr/>
            <p:nvPr/>
          </p:nvSpPr>
          <p:spPr>
            <a:xfrm>
              <a:off x="4363435" y="2648423"/>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5" name="rc195"/>
            <p:cNvSpPr/>
            <p:nvPr/>
          </p:nvSpPr>
          <p:spPr>
            <a:xfrm>
              <a:off x="4607527" y="2648423"/>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6" name="rc196"/>
            <p:cNvSpPr/>
            <p:nvPr/>
          </p:nvSpPr>
          <p:spPr>
            <a:xfrm>
              <a:off x="4851619" y="2648423"/>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7" name="rc197"/>
            <p:cNvSpPr/>
            <p:nvPr/>
          </p:nvSpPr>
          <p:spPr>
            <a:xfrm>
              <a:off x="5095711" y="2648423"/>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8" name="rc198"/>
            <p:cNvSpPr/>
            <p:nvPr/>
          </p:nvSpPr>
          <p:spPr>
            <a:xfrm>
              <a:off x="5339803" y="2648423"/>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9" name="rc199"/>
            <p:cNvSpPr/>
            <p:nvPr/>
          </p:nvSpPr>
          <p:spPr>
            <a:xfrm>
              <a:off x="5583895" y="2648423"/>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0" name="rc200"/>
            <p:cNvSpPr/>
            <p:nvPr/>
          </p:nvSpPr>
          <p:spPr>
            <a:xfrm>
              <a:off x="5827987" y="2648423"/>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1" name="rc201"/>
            <p:cNvSpPr/>
            <p:nvPr/>
          </p:nvSpPr>
          <p:spPr>
            <a:xfrm>
              <a:off x="6072079" y="2648423"/>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2" name="rc202"/>
            <p:cNvSpPr/>
            <p:nvPr/>
          </p:nvSpPr>
          <p:spPr>
            <a:xfrm>
              <a:off x="6316171" y="2648423"/>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3" name="rc203"/>
            <p:cNvSpPr/>
            <p:nvPr/>
          </p:nvSpPr>
          <p:spPr>
            <a:xfrm>
              <a:off x="6560263" y="2648423"/>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4" name="rc204"/>
            <p:cNvSpPr/>
            <p:nvPr/>
          </p:nvSpPr>
          <p:spPr>
            <a:xfrm>
              <a:off x="6804355" y="2648423"/>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5" name="rc205"/>
            <p:cNvSpPr/>
            <p:nvPr/>
          </p:nvSpPr>
          <p:spPr>
            <a:xfrm>
              <a:off x="7048447" y="2648423"/>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6" name="rc206"/>
            <p:cNvSpPr/>
            <p:nvPr/>
          </p:nvSpPr>
          <p:spPr>
            <a:xfrm>
              <a:off x="7292539" y="2648423"/>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7" name="rc207"/>
            <p:cNvSpPr/>
            <p:nvPr/>
          </p:nvSpPr>
          <p:spPr>
            <a:xfrm>
              <a:off x="7536631" y="2648423"/>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8" name="rc208"/>
            <p:cNvSpPr/>
            <p:nvPr/>
          </p:nvSpPr>
          <p:spPr>
            <a:xfrm>
              <a:off x="7780723" y="2648423"/>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9" name="rc209"/>
            <p:cNvSpPr/>
            <p:nvPr/>
          </p:nvSpPr>
          <p:spPr>
            <a:xfrm>
              <a:off x="8024815" y="2648423"/>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0" name="rc210"/>
            <p:cNvSpPr/>
            <p:nvPr/>
          </p:nvSpPr>
          <p:spPr>
            <a:xfrm>
              <a:off x="8268907" y="2648423"/>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1" name="rc211"/>
            <p:cNvSpPr/>
            <p:nvPr/>
          </p:nvSpPr>
          <p:spPr>
            <a:xfrm>
              <a:off x="8512999" y="2648423"/>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2" name="rc212"/>
            <p:cNvSpPr/>
            <p:nvPr/>
          </p:nvSpPr>
          <p:spPr>
            <a:xfrm>
              <a:off x="2410699" y="2035740"/>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3" name="rc213"/>
            <p:cNvSpPr/>
            <p:nvPr/>
          </p:nvSpPr>
          <p:spPr>
            <a:xfrm>
              <a:off x="2654791" y="2035740"/>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4" name="rc214"/>
            <p:cNvSpPr/>
            <p:nvPr/>
          </p:nvSpPr>
          <p:spPr>
            <a:xfrm>
              <a:off x="2898883" y="2035740"/>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5" name="rc215"/>
            <p:cNvSpPr/>
            <p:nvPr/>
          </p:nvSpPr>
          <p:spPr>
            <a:xfrm>
              <a:off x="3142975" y="2035740"/>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6" name="rc216"/>
            <p:cNvSpPr/>
            <p:nvPr/>
          </p:nvSpPr>
          <p:spPr>
            <a:xfrm>
              <a:off x="3387067" y="2035740"/>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7" name="rc217"/>
            <p:cNvSpPr/>
            <p:nvPr/>
          </p:nvSpPr>
          <p:spPr>
            <a:xfrm>
              <a:off x="3631159" y="203574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8" name="rc218"/>
            <p:cNvSpPr/>
            <p:nvPr/>
          </p:nvSpPr>
          <p:spPr>
            <a:xfrm>
              <a:off x="3875251" y="203574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9" name="rc219"/>
            <p:cNvSpPr/>
            <p:nvPr/>
          </p:nvSpPr>
          <p:spPr>
            <a:xfrm>
              <a:off x="4119343" y="203574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0" name="rc220"/>
            <p:cNvSpPr/>
            <p:nvPr/>
          </p:nvSpPr>
          <p:spPr>
            <a:xfrm>
              <a:off x="4363435" y="203574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1" name="rc221"/>
            <p:cNvSpPr/>
            <p:nvPr/>
          </p:nvSpPr>
          <p:spPr>
            <a:xfrm>
              <a:off x="4607527" y="203574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2" name="rc222"/>
            <p:cNvSpPr/>
            <p:nvPr/>
          </p:nvSpPr>
          <p:spPr>
            <a:xfrm>
              <a:off x="4851619" y="203574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3" name="rc223"/>
            <p:cNvSpPr/>
            <p:nvPr/>
          </p:nvSpPr>
          <p:spPr>
            <a:xfrm>
              <a:off x="5095711" y="203574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4" name="rc224"/>
            <p:cNvSpPr/>
            <p:nvPr/>
          </p:nvSpPr>
          <p:spPr>
            <a:xfrm>
              <a:off x="5339803" y="203574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5" name="rc225"/>
            <p:cNvSpPr/>
            <p:nvPr/>
          </p:nvSpPr>
          <p:spPr>
            <a:xfrm>
              <a:off x="5583895" y="203574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6" name="rc226"/>
            <p:cNvSpPr/>
            <p:nvPr/>
          </p:nvSpPr>
          <p:spPr>
            <a:xfrm>
              <a:off x="5827987" y="203574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7" name="rc227"/>
            <p:cNvSpPr/>
            <p:nvPr/>
          </p:nvSpPr>
          <p:spPr>
            <a:xfrm>
              <a:off x="6072079" y="203574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8" name="rc228"/>
            <p:cNvSpPr/>
            <p:nvPr/>
          </p:nvSpPr>
          <p:spPr>
            <a:xfrm>
              <a:off x="6316171" y="203574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9" name="rc229"/>
            <p:cNvSpPr/>
            <p:nvPr/>
          </p:nvSpPr>
          <p:spPr>
            <a:xfrm>
              <a:off x="6560263" y="203574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0" name="rc230"/>
            <p:cNvSpPr/>
            <p:nvPr/>
          </p:nvSpPr>
          <p:spPr>
            <a:xfrm>
              <a:off x="6804355" y="203574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1" name="rc231"/>
            <p:cNvSpPr/>
            <p:nvPr/>
          </p:nvSpPr>
          <p:spPr>
            <a:xfrm>
              <a:off x="7048447" y="203574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2" name="rc232"/>
            <p:cNvSpPr/>
            <p:nvPr/>
          </p:nvSpPr>
          <p:spPr>
            <a:xfrm>
              <a:off x="7292539" y="203574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3" name="rc233"/>
            <p:cNvSpPr/>
            <p:nvPr/>
          </p:nvSpPr>
          <p:spPr>
            <a:xfrm>
              <a:off x="7536631" y="203574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4" name="rc234"/>
            <p:cNvSpPr/>
            <p:nvPr/>
          </p:nvSpPr>
          <p:spPr>
            <a:xfrm>
              <a:off x="7780723" y="203574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5" name="rc235"/>
            <p:cNvSpPr/>
            <p:nvPr/>
          </p:nvSpPr>
          <p:spPr>
            <a:xfrm>
              <a:off x="8024815" y="203574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6" name="rc236"/>
            <p:cNvSpPr/>
            <p:nvPr/>
          </p:nvSpPr>
          <p:spPr>
            <a:xfrm>
              <a:off x="8268907" y="2035740"/>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7" name="rc237"/>
            <p:cNvSpPr/>
            <p:nvPr/>
          </p:nvSpPr>
          <p:spPr>
            <a:xfrm>
              <a:off x="8512999" y="2035740"/>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8" name="rc238"/>
            <p:cNvSpPr/>
            <p:nvPr/>
          </p:nvSpPr>
          <p:spPr>
            <a:xfrm>
              <a:off x="2410699" y="5303381"/>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9" name="rc239"/>
            <p:cNvSpPr/>
            <p:nvPr/>
          </p:nvSpPr>
          <p:spPr>
            <a:xfrm>
              <a:off x="2654791" y="5303381"/>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0" name="rc240"/>
            <p:cNvSpPr/>
            <p:nvPr/>
          </p:nvSpPr>
          <p:spPr>
            <a:xfrm>
              <a:off x="2898883" y="5303381"/>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1" name="rc241"/>
            <p:cNvSpPr/>
            <p:nvPr/>
          </p:nvSpPr>
          <p:spPr>
            <a:xfrm>
              <a:off x="3142975" y="5303381"/>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2" name="rc242"/>
            <p:cNvSpPr/>
            <p:nvPr/>
          </p:nvSpPr>
          <p:spPr>
            <a:xfrm>
              <a:off x="3387067" y="5303381"/>
              <a:ext cx="24409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3" name="rc243"/>
            <p:cNvSpPr/>
            <p:nvPr/>
          </p:nvSpPr>
          <p:spPr>
            <a:xfrm>
              <a:off x="3631159" y="5303381"/>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4" name="rc244"/>
            <p:cNvSpPr/>
            <p:nvPr/>
          </p:nvSpPr>
          <p:spPr>
            <a:xfrm>
              <a:off x="3875251" y="5303381"/>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5" name="rc245"/>
            <p:cNvSpPr/>
            <p:nvPr/>
          </p:nvSpPr>
          <p:spPr>
            <a:xfrm>
              <a:off x="4119343" y="5303381"/>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6" name="rc246"/>
            <p:cNvSpPr/>
            <p:nvPr/>
          </p:nvSpPr>
          <p:spPr>
            <a:xfrm>
              <a:off x="4363435" y="5303381"/>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7" name="rc247"/>
            <p:cNvSpPr/>
            <p:nvPr/>
          </p:nvSpPr>
          <p:spPr>
            <a:xfrm>
              <a:off x="4607527" y="5303381"/>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8" name="rc248"/>
            <p:cNvSpPr/>
            <p:nvPr/>
          </p:nvSpPr>
          <p:spPr>
            <a:xfrm>
              <a:off x="4851619" y="5303381"/>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9" name="rc249"/>
            <p:cNvSpPr/>
            <p:nvPr/>
          </p:nvSpPr>
          <p:spPr>
            <a:xfrm>
              <a:off x="5095711" y="5303381"/>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0" name="rc250"/>
            <p:cNvSpPr/>
            <p:nvPr/>
          </p:nvSpPr>
          <p:spPr>
            <a:xfrm>
              <a:off x="5339803" y="5303381"/>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1" name="rc251"/>
            <p:cNvSpPr/>
            <p:nvPr/>
          </p:nvSpPr>
          <p:spPr>
            <a:xfrm>
              <a:off x="5583895" y="5303381"/>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2" name="rc252"/>
            <p:cNvSpPr/>
            <p:nvPr/>
          </p:nvSpPr>
          <p:spPr>
            <a:xfrm>
              <a:off x="5827987" y="5303381"/>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3" name="rc253"/>
            <p:cNvSpPr/>
            <p:nvPr/>
          </p:nvSpPr>
          <p:spPr>
            <a:xfrm>
              <a:off x="6072079" y="5303381"/>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4" name="rc254"/>
            <p:cNvSpPr/>
            <p:nvPr/>
          </p:nvSpPr>
          <p:spPr>
            <a:xfrm>
              <a:off x="6316171" y="5303381"/>
              <a:ext cx="24409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5" name="rc255"/>
            <p:cNvSpPr/>
            <p:nvPr/>
          </p:nvSpPr>
          <p:spPr>
            <a:xfrm>
              <a:off x="6560263" y="5303381"/>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6" name="rc256"/>
            <p:cNvSpPr/>
            <p:nvPr/>
          </p:nvSpPr>
          <p:spPr>
            <a:xfrm>
              <a:off x="6804355" y="5303381"/>
              <a:ext cx="24409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57" name="rc257"/>
            <p:cNvSpPr/>
            <p:nvPr/>
          </p:nvSpPr>
          <p:spPr>
            <a:xfrm>
              <a:off x="7048447" y="5303381"/>
              <a:ext cx="24409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58" name="rc258"/>
            <p:cNvSpPr/>
            <p:nvPr/>
          </p:nvSpPr>
          <p:spPr>
            <a:xfrm>
              <a:off x="7292539" y="5303381"/>
              <a:ext cx="244091"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9" name="rc259"/>
            <p:cNvSpPr/>
            <p:nvPr/>
          </p:nvSpPr>
          <p:spPr>
            <a:xfrm>
              <a:off x="7536631" y="5303381"/>
              <a:ext cx="244091"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0" name="rc260"/>
            <p:cNvSpPr/>
            <p:nvPr/>
          </p:nvSpPr>
          <p:spPr>
            <a:xfrm>
              <a:off x="7780723" y="5303381"/>
              <a:ext cx="244091" cy="20422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61" name="rc261"/>
            <p:cNvSpPr/>
            <p:nvPr/>
          </p:nvSpPr>
          <p:spPr>
            <a:xfrm>
              <a:off x="8024815" y="5303381"/>
              <a:ext cx="244091"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62" name="rc262"/>
            <p:cNvSpPr/>
            <p:nvPr/>
          </p:nvSpPr>
          <p:spPr>
            <a:xfrm>
              <a:off x="8268907" y="5303381"/>
              <a:ext cx="244091" cy="20422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63" name="rc263"/>
            <p:cNvSpPr/>
            <p:nvPr/>
          </p:nvSpPr>
          <p:spPr>
            <a:xfrm>
              <a:off x="8512999" y="5303381"/>
              <a:ext cx="244091" cy="20422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64" name="rc264"/>
            <p:cNvSpPr/>
            <p:nvPr/>
          </p:nvSpPr>
          <p:spPr>
            <a:xfrm>
              <a:off x="2410699" y="4486471"/>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5" name="rc265"/>
            <p:cNvSpPr/>
            <p:nvPr/>
          </p:nvSpPr>
          <p:spPr>
            <a:xfrm>
              <a:off x="2654791" y="4486471"/>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6" name="rc266"/>
            <p:cNvSpPr/>
            <p:nvPr/>
          </p:nvSpPr>
          <p:spPr>
            <a:xfrm>
              <a:off x="2898883" y="4486471"/>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7" name="rc267"/>
            <p:cNvSpPr/>
            <p:nvPr/>
          </p:nvSpPr>
          <p:spPr>
            <a:xfrm>
              <a:off x="3142975" y="4486471"/>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8" name="rc268"/>
            <p:cNvSpPr/>
            <p:nvPr/>
          </p:nvSpPr>
          <p:spPr>
            <a:xfrm>
              <a:off x="3387067" y="4486471"/>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9" name="rc269"/>
            <p:cNvSpPr/>
            <p:nvPr/>
          </p:nvSpPr>
          <p:spPr>
            <a:xfrm>
              <a:off x="3631159" y="4486471"/>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0" name="rc270"/>
            <p:cNvSpPr/>
            <p:nvPr/>
          </p:nvSpPr>
          <p:spPr>
            <a:xfrm>
              <a:off x="3875251" y="4486471"/>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1" name="rc271"/>
            <p:cNvSpPr/>
            <p:nvPr/>
          </p:nvSpPr>
          <p:spPr>
            <a:xfrm>
              <a:off x="4119343" y="4486471"/>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2" name="rc272"/>
            <p:cNvSpPr/>
            <p:nvPr/>
          </p:nvSpPr>
          <p:spPr>
            <a:xfrm>
              <a:off x="4363435" y="4486471"/>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3" name="rc273"/>
            <p:cNvSpPr/>
            <p:nvPr/>
          </p:nvSpPr>
          <p:spPr>
            <a:xfrm>
              <a:off x="4607527" y="4486471"/>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4" name="rc274"/>
            <p:cNvSpPr/>
            <p:nvPr/>
          </p:nvSpPr>
          <p:spPr>
            <a:xfrm>
              <a:off x="4851619" y="4486471"/>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5" name="rc275"/>
            <p:cNvSpPr/>
            <p:nvPr/>
          </p:nvSpPr>
          <p:spPr>
            <a:xfrm>
              <a:off x="5095711" y="4486471"/>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6" name="rc276"/>
            <p:cNvSpPr/>
            <p:nvPr/>
          </p:nvSpPr>
          <p:spPr>
            <a:xfrm>
              <a:off x="5339803" y="4486471"/>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7" name="rc277"/>
            <p:cNvSpPr/>
            <p:nvPr/>
          </p:nvSpPr>
          <p:spPr>
            <a:xfrm>
              <a:off x="5583895" y="4486471"/>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8" name="rc278"/>
            <p:cNvSpPr/>
            <p:nvPr/>
          </p:nvSpPr>
          <p:spPr>
            <a:xfrm>
              <a:off x="5827987" y="4486471"/>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9" name="rc279"/>
            <p:cNvSpPr/>
            <p:nvPr/>
          </p:nvSpPr>
          <p:spPr>
            <a:xfrm>
              <a:off x="6072079" y="4486471"/>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0" name="rc280"/>
            <p:cNvSpPr/>
            <p:nvPr/>
          </p:nvSpPr>
          <p:spPr>
            <a:xfrm>
              <a:off x="6316171" y="4486471"/>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1" name="rc281"/>
            <p:cNvSpPr/>
            <p:nvPr/>
          </p:nvSpPr>
          <p:spPr>
            <a:xfrm>
              <a:off x="6560263" y="4486471"/>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2" name="rc282"/>
            <p:cNvSpPr/>
            <p:nvPr/>
          </p:nvSpPr>
          <p:spPr>
            <a:xfrm>
              <a:off x="6804355" y="4486471"/>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3" name="rc283"/>
            <p:cNvSpPr/>
            <p:nvPr/>
          </p:nvSpPr>
          <p:spPr>
            <a:xfrm>
              <a:off x="7048447" y="4486471"/>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4" name="rc284"/>
            <p:cNvSpPr/>
            <p:nvPr/>
          </p:nvSpPr>
          <p:spPr>
            <a:xfrm>
              <a:off x="7292539" y="4486471"/>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5" name="rc285"/>
            <p:cNvSpPr/>
            <p:nvPr/>
          </p:nvSpPr>
          <p:spPr>
            <a:xfrm>
              <a:off x="7536631" y="4486471"/>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6" name="rc286"/>
            <p:cNvSpPr/>
            <p:nvPr/>
          </p:nvSpPr>
          <p:spPr>
            <a:xfrm>
              <a:off x="7780723" y="4486471"/>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7" name="rc287"/>
            <p:cNvSpPr/>
            <p:nvPr/>
          </p:nvSpPr>
          <p:spPr>
            <a:xfrm>
              <a:off x="8024815" y="4486471"/>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8" name="rc288"/>
            <p:cNvSpPr/>
            <p:nvPr/>
          </p:nvSpPr>
          <p:spPr>
            <a:xfrm>
              <a:off x="8268907" y="4486471"/>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9" name="rc289"/>
            <p:cNvSpPr/>
            <p:nvPr/>
          </p:nvSpPr>
          <p:spPr>
            <a:xfrm>
              <a:off x="8512999" y="4486471"/>
              <a:ext cx="24409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90" name="rc290"/>
            <p:cNvSpPr/>
            <p:nvPr/>
          </p:nvSpPr>
          <p:spPr>
            <a:xfrm>
              <a:off x="3875251" y="3465333"/>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1" name="rc291"/>
            <p:cNvSpPr/>
            <p:nvPr/>
          </p:nvSpPr>
          <p:spPr>
            <a:xfrm>
              <a:off x="4119343" y="3465333"/>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2" name="rc292"/>
            <p:cNvSpPr/>
            <p:nvPr/>
          </p:nvSpPr>
          <p:spPr>
            <a:xfrm>
              <a:off x="4363435" y="3465333"/>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3" name="rc293"/>
            <p:cNvSpPr/>
            <p:nvPr/>
          </p:nvSpPr>
          <p:spPr>
            <a:xfrm>
              <a:off x="4607527" y="3465333"/>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94" name="rc294"/>
            <p:cNvSpPr/>
            <p:nvPr/>
          </p:nvSpPr>
          <p:spPr>
            <a:xfrm>
              <a:off x="4851619" y="3465333"/>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95" name="rc295"/>
            <p:cNvSpPr/>
            <p:nvPr/>
          </p:nvSpPr>
          <p:spPr>
            <a:xfrm>
              <a:off x="5095711" y="3465333"/>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6" name="rc296"/>
            <p:cNvSpPr/>
            <p:nvPr/>
          </p:nvSpPr>
          <p:spPr>
            <a:xfrm>
              <a:off x="5339803" y="3465333"/>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7" name="rc297"/>
            <p:cNvSpPr/>
            <p:nvPr/>
          </p:nvSpPr>
          <p:spPr>
            <a:xfrm>
              <a:off x="5583895" y="3465333"/>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8" name="rc298"/>
            <p:cNvSpPr/>
            <p:nvPr/>
          </p:nvSpPr>
          <p:spPr>
            <a:xfrm>
              <a:off x="5827987" y="3465333"/>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99" name="rc299"/>
            <p:cNvSpPr/>
            <p:nvPr/>
          </p:nvSpPr>
          <p:spPr>
            <a:xfrm>
              <a:off x="6072079" y="3465333"/>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00" name="rc300"/>
            <p:cNvSpPr/>
            <p:nvPr/>
          </p:nvSpPr>
          <p:spPr>
            <a:xfrm>
              <a:off x="6316171" y="3465333"/>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01" name="rc301"/>
            <p:cNvSpPr/>
            <p:nvPr/>
          </p:nvSpPr>
          <p:spPr>
            <a:xfrm>
              <a:off x="6560263" y="3465333"/>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2" name="rc302"/>
            <p:cNvSpPr/>
            <p:nvPr/>
          </p:nvSpPr>
          <p:spPr>
            <a:xfrm>
              <a:off x="6804355" y="3465333"/>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03" name="rc303"/>
            <p:cNvSpPr/>
            <p:nvPr/>
          </p:nvSpPr>
          <p:spPr>
            <a:xfrm>
              <a:off x="7048447" y="3465333"/>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04" name="rc304"/>
            <p:cNvSpPr/>
            <p:nvPr/>
          </p:nvSpPr>
          <p:spPr>
            <a:xfrm>
              <a:off x="7292539" y="3465333"/>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05" name="rc305"/>
            <p:cNvSpPr/>
            <p:nvPr/>
          </p:nvSpPr>
          <p:spPr>
            <a:xfrm>
              <a:off x="7536631" y="3465333"/>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06" name="rc306"/>
            <p:cNvSpPr/>
            <p:nvPr/>
          </p:nvSpPr>
          <p:spPr>
            <a:xfrm>
              <a:off x="7780723" y="3465333"/>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07" name="rc307"/>
            <p:cNvSpPr/>
            <p:nvPr/>
          </p:nvSpPr>
          <p:spPr>
            <a:xfrm>
              <a:off x="8024815" y="3465333"/>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08" name="rc308"/>
            <p:cNvSpPr/>
            <p:nvPr/>
          </p:nvSpPr>
          <p:spPr>
            <a:xfrm>
              <a:off x="8268907" y="3465333"/>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09" name="rc309"/>
            <p:cNvSpPr/>
            <p:nvPr/>
          </p:nvSpPr>
          <p:spPr>
            <a:xfrm>
              <a:off x="8512999" y="3465333"/>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10" name="rc310"/>
            <p:cNvSpPr/>
            <p:nvPr/>
          </p:nvSpPr>
          <p:spPr>
            <a:xfrm>
              <a:off x="2410699" y="4282243"/>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1" name="rc311"/>
            <p:cNvSpPr/>
            <p:nvPr/>
          </p:nvSpPr>
          <p:spPr>
            <a:xfrm>
              <a:off x="2654791" y="4282243"/>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2" name="rc312"/>
            <p:cNvSpPr/>
            <p:nvPr/>
          </p:nvSpPr>
          <p:spPr>
            <a:xfrm>
              <a:off x="2898883" y="4282243"/>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3" name="rc313"/>
            <p:cNvSpPr/>
            <p:nvPr/>
          </p:nvSpPr>
          <p:spPr>
            <a:xfrm>
              <a:off x="3142975" y="4282243"/>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4" name="rc314"/>
            <p:cNvSpPr/>
            <p:nvPr/>
          </p:nvSpPr>
          <p:spPr>
            <a:xfrm>
              <a:off x="3387067" y="4282243"/>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15" name="rc315"/>
            <p:cNvSpPr/>
            <p:nvPr/>
          </p:nvSpPr>
          <p:spPr>
            <a:xfrm>
              <a:off x="3631159" y="4282243"/>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6" name="rc316"/>
            <p:cNvSpPr/>
            <p:nvPr/>
          </p:nvSpPr>
          <p:spPr>
            <a:xfrm>
              <a:off x="3875251" y="4282243"/>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7" name="rc317"/>
            <p:cNvSpPr/>
            <p:nvPr/>
          </p:nvSpPr>
          <p:spPr>
            <a:xfrm>
              <a:off x="4119343" y="4282243"/>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8" name="rc318"/>
            <p:cNvSpPr/>
            <p:nvPr/>
          </p:nvSpPr>
          <p:spPr>
            <a:xfrm>
              <a:off x="4363435" y="4282243"/>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19" name="rc319"/>
            <p:cNvSpPr/>
            <p:nvPr/>
          </p:nvSpPr>
          <p:spPr>
            <a:xfrm>
              <a:off x="4607527" y="4282243"/>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0" name="rc320"/>
            <p:cNvSpPr/>
            <p:nvPr/>
          </p:nvSpPr>
          <p:spPr>
            <a:xfrm>
              <a:off x="4851619" y="4282243"/>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1" name="rc321"/>
            <p:cNvSpPr/>
            <p:nvPr/>
          </p:nvSpPr>
          <p:spPr>
            <a:xfrm>
              <a:off x="5095711" y="4282243"/>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2" name="rc322"/>
            <p:cNvSpPr/>
            <p:nvPr/>
          </p:nvSpPr>
          <p:spPr>
            <a:xfrm>
              <a:off x="5339803" y="4282243"/>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3" name="rc323"/>
            <p:cNvSpPr/>
            <p:nvPr/>
          </p:nvSpPr>
          <p:spPr>
            <a:xfrm>
              <a:off x="5583895" y="4282243"/>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4" name="rc324"/>
            <p:cNvSpPr/>
            <p:nvPr/>
          </p:nvSpPr>
          <p:spPr>
            <a:xfrm>
              <a:off x="5827987" y="4282243"/>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5" name="rc325"/>
            <p:cNvSpPr/>
            <p:nvPr/>
          </p:nvSpPr>
          <p:spPr>
            <a:xfrm>
              <a:off x="6072079" y="4282243"/>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6" name="rc326"/>
            <p:cNvSpPr/>
            <p:nvPr/>
          </p:nvSpPr>
          <p:spPr>
            <a:xfrm>
              <a:off x="6316171" y="4282243"/>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7" name="rc327"/>
            <p:cNvSpPr/>
            <p:nvPr/>
          </p:nvSpPr>
          <p:spPr>
            <a:xfrm>
              <a:off x="6560263" y="4282243"/>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8" name="rc328"/>
            <p:cNvSpPr/>
            <p:nvPr/>
          </p:nvSpPr>
          <p:spPr>
            <a:xfrm>
              <a:off x="6804355" y="4282243"/>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9" name="rc329"/>
            <p:cNvSpPr/>
            <p:nvPr/>
          </p:nvSpPr>
          <p:spPr>
            <a:xfrm>
              <a:off x="7048447" y="4282243"/>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30" name="rc330"/>
            <p:cNvSpPr/>
            <p:nvPr/>
          </p:nvSpPr>
          <p:spPr>
            <a:xfrm>
              <a:off x="7292539" y="4282243"/>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31" name="rc331"/>
            <p:cNvSpPr/>
            <p:nvPr/>
          </p:nvSpPr>
          <p:spPr>
            <a:xfrm>
              <a:off x="7536631" y="4282243"/>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32" name="rc332"/>
            <p:cNvSpPr/>
            <p:nvPr/>
          </p:nvSpPr>
          <p:spPr>
            <a:xfrm>
              <a:off x="7780723" y="4282243"/>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33" name="rc333"/>
            <p:cNvSpPr/>
            <p:nvPr/>
          </p:nvSpPr>
          <p:spPr>
            <a:xfrm>
              <a:off x="8024815" y="4282243"/>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34" name="rc334"/>
            <p:cNvSpPr/>
            <p:nvPr/>
          </p:nvSpPr>
          <p:spPr>
            <a:xfrm>
              <a:off x="8268907" y="4282243"/>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35" name="rc335"/>
            <p:cNvSpPr/>
            <p:nvPr/>
          </p:nvSpPr>
          <p:spPr>
            <a:xfrm>
              <a:off x="8512999" y="4282243"/>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36" name="rc336"/>
            <p:cNvSpPr/>
            <p:nvPr/>
          </p:nvSpPr>
          <p:spPr>
            <a:xfrm>
              <a:off x="2410699" y="5099154"/>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7" name="rc337"/>
            <p:cNvSpPr/>
            <p:nvPr/>
          </p:nvSpPr>
          <p:spPr>
            <a:xfrm>
              <a:off x="2654791" y="5099154"/>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8" name="rc338"/>
            <p:cNvSpPr/>
            <p:nvPr/>
          </p:nvSpPr>
          <p:spPr>
            <a:xfrm>
              <a:off x="2898883" y="5099154"/>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9" name="rc339"/>
            <p:cNvSpPr/>
            <p:nvPr/>
          </p:nvSpPr>
          <p:spPr>
            <a:xfrm>
              <a:off x="3142975" y="5099154"/>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0" name="rc340"/>
            <p:cNvSpPr/>
            <p:nvPr/>
          </p:nvSpPr>
          <p:spPr>
            <a:xfrm>
              <a:off x="3387067" y="5099154"/>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1" name="rc341"/>
            <p:cNvSpPr/>
            <p:nvPr/>
          </p:nvSpPr>
          <p:spPr>
            <a:xfrm>
              <a:off x="3631159" y="5099154"/>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2" name="rc342"/>
            <p:cNvSpPr/>
            <p:nvPr/>
          </p:nvSpPr>
          <p:spPr>
            <a:xfrm>
              <a:off x="3875251" y="5099154"/>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3" name="rc343"/>
            <p:cNvSpPr/>
            <p:nvPr/>
          </p:nvSpPr>
          <p:spPr>
            <a:xfrm>
              <a:off x="4119343" y="5099154"/>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4" name="rc344"/>
            <p:cNvSpPr/>
            <p:nvPr/>
          </p:nvSpPr>
          <p:spPr>
            <a:xfrm>
              <a:off x="4363435" y="5099154"/>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5" name="rc345"/>
            <p:cNvSpPr/>
            <p:nvPr/>
          </p:nvSpPr>
          <p:spPr>
            <a:xfrm>
              <a:off x="4607527" y="5099154"/>
              <a:ext cx="24409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46" name="rc346"/>
            <p:cNvSpPr/>
            <p:nvPr/>
          </p:nvSpPr>
          <p:spPr>
            <a:xfrm>
              <a:off x="4851619" y="5099154"/>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47" name="rc347"/>
            <p:cNvSpPr/>
            <p:nvPr/>
          </p:nvSpPr>
          <p:spPr>
            <a:xfrm>
              <a:off x="5095711" y="5099154"/>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8" name="rc348"/>
            <p:cNvSpPr/>
            <p:nvPr/>
          </p:nvSpPr>
          <p:spPr>
            <a:xfrm>
              <a:off x="5339803" y="5099154"/>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9" name="rc349"/>
            <p:cNvSpPr/>
            <p:nvPr/>
          </p:nvSpPr>
          <p:spPr>
            <a:xfrm>
              <a:off x="5583895" y="5099154"/>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50" name="rc350"/>
            <p:cNvSpPr/>
            <p:nvPr/>
          </p:nvSpPr>
          <p:spPr>
            <a:xfrm>
              <a:off x="5827987" y="5099154"/>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51" name="rc351"/>
            <p:cNvSpPr/>
            <p:nvPr/>
          </p:nvSpPr>
          <p:spPr>
            <a:xfrm>
              <a:off x="6072079" y="5099154"/>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52" name="rc352"/>
            <p:cNvSpPr/>
            <p:nvPr/>
          </p:nvSpPr>
          <p:spPr>
            <a:xfrm>
              <a:off x="6316171" y="5099154"/>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53" name="rc353"/>
            <p:cNvSpPr/>
            <p:nvPr/>
          </p:nvSpPr>
          <p:spPr>
            <a:xfrm>
              <a:off x="6560263" y="5099154"/>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54" name="rc354"/>
            <p:cNvSpPr/>
            <p:nvPr/>
          </p:nvSpPr>
          <p:spPr>
            <a:xfrm>
              <a:off x="6804355" y="5099154"/>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55" name="rc355"/>
            <p:cNvSpPr/>
            <p:nvPr/>
          </p:nvSpPr>
          <p:spPr>
            <a:xfrm>
              <a:off x="7048447" y="5099154"/>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56" name="rc356"/>
            <p:cNvSpPr/>
            <p:nvPr/>
          </p:nvSpPr>
          <p:spPr>
            <a:xfrm>
              <a:off x="7292539" y="5099154"/>
              <a:ext cx="24409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57" name="rc357"/>
            <p:cNvSpPr/>
            <p:nvPr/>
          </p:nvSpPr>
          <p:spPr>
            <a:xfrm>
              <a:off x="7536631" y="5099154"/>
              <a:ext cx="24409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58" name="rc358"/>
            <p:cNvSpPr/>
            <p:nvPr/>
          </p:nvSpPr>
          <p:spPr>
            <a:xfrm>
              <a:off x="7780723" y="5099154"/>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59" name="rc359"/>
            <p:cNvSpPr/>
            <p:nvPr/>
          </p:nvSpPr>
          <p:spPr>
            <a:xfrm>
              <a:off x="8024815" y="5099154"/>
              <a:ext cx="24409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60" name="rc360"/>
            <p:cNvSpPr/>
            <p:nvPr/>
          </p:nvSpPr>
          <p:spPr>
            <a:xfrm>
              <a:off x="8268907" y="5099154"/>
              <a:ext cx="24409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61" name="rc361"/>
            <p:cNvSpPr/>
            <p:nvPr/>
          </p:nvSpPr>
          <p:spPr>
            <a:xfrm>
              <a:off x="8512999" y="5099154"/>
              <a:ext cx="244091"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62" name="rc362"/>
            <p:cNvSpPr/>
            <p:nvPr/>
          </p:nvSpPr>
          <p:spPr>
            <a:xfrm>
              <a:off x="2410699" y="4690699"/>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3" name="rc363"/>
            <p:cNvSpPr/>
            <p:nvPr/>
          </p:nvSpPr>
          <p:spPr>
            <a:xfrm>
              <a:off x="2654791" y="4690699"/>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4" name="rc364"/>
            <p:cNvSpPr/>
            <p:nvPr/>
          </p:nvSpPr>
          <p:spPr>
            <a:xfrm>
              <a:off x="2898883" y="4690699"/>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5" name="rc365"/>
            <p:cNvSpPr/>
            <p:nvPr/>
          </p:nvSpPr>
          <p:spPr>
            <a:xfrm>
              <a:off x="3142975" y="4690699"/>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6" name="rc366"/>
            <p:cNvSpPr/>
            <p:nvPr/>
          </p:nvSpPr>
          <p:spPr>
            <a:xfrm>
              <a:off x="3387067" y="4690699"/>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7" name="rc367"/>
            <p:cNvSpPr/>
            <p:nvPr/>
          </p:nvSpPr>
          <p:spPr>
            <a:xfrm>
              <a:off x="3631159" y="4690699"/>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8" name="rc368"/>
            <p:cNvSpPr/>
            <p:nvPr/>
          </p:nvSpPr>
          <p:spPr>
            <a:xfrm>
              <a:off x="3875251" y="4690699"/>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9" name="rc369"/>
            <p:cNvSpPr/>
            <p:nvPr/>
          </p:nvSpPr>
          <p:spPr>
            <a:xfrm>
              <a:off x="4119343" y="4690699"/>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0" name="rc370"/>
            <p:cNvSpPr/>
            <p:nvPr/>
          </p:nvSpPr>
          <p:spPr>
            <a:xfrm>
              <a:off x="4363435" y="4690699"/>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1" name="rc371"/>
            <p:cNvSpPr/>
            <p:nvPr/>
          </p:nvSpPr>
          <p:spPr>
            <a:xfrm>
              <a:off x="4607527" y="4690699"/>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2" name="rc372"/>
            <p:cNvSpPr/>
            <p:nvPr/>
          </p:nvSpPr>
          <p:spPr>
            <a:xfrm>
              <a:off x="4851619" y="4690699"/>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3" name="rc373"/>
            <p:cNvSpPr/>
            <p:nvPr/>
          </p:nvSpPr>
          <p:spPr>
            <a:xfrm>
              <a:off x="5095711" y="4690699"/>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4" name="rc374"/>
            <p:cNvSpPr/>
            <p:nvPr/>
          </p:nvSpPr>
          <p:spPr>
            <a:xfrm>
              <a:off x="5339803" y="4690699"/>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5" name="rc375"/>
            <p:cNvSpPr/>
            <p:nvPr/>
          </p:nvSpPr>
          <p:spPr>
            <a:xfrm>
              <a:off x="5583895" y="4690699"/>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6" name="rc376"/>
            <p:cNvSpPr/>
            <p:nvPr/>
          </p:nvSpPr>
          <p:spPr>
            <a:xfrm>
              <a:off x="5827987" y="4690699"/>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7" name="rc377"/>
            <p:cNvSpPr/>
            <p:nvPr/>
          </p:nvSpPr>
          <p:spPr>
            <a:xfrm>
              <a:off x="6072079" y="4690699"/>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8" name="rc378"/>
            <p:cNvSpPr/>
            <p:nvPr/>
          </p:nvSpPr>
          <p:spPr>
            <a:xfrm>
              <a:off x="6316171" y="4690699"/>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79" name="rc379"/>
            <p:cNvSpPr/>
            <p:nvPr/>
          </p:nvSpPr>
          <p:spPr>
            <a:xfrm>
              <a:off x="6560263" y="4690699"/>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80" name="rc380"/>
            <p:cNvSpPr/>
            <p:nvPr/>
          </p:nvSpPr>
          <p:spPr>
            <a:xfrm>
              <a:off x="6804355" y="4690699"/>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81" name="rc381"/>
            <p:cNvSpPr/>
            <p:nvPr/>
          </p:nvSpPr>
          <p:spPr>
            <a:xfrm>
              <a:off x="7048447" y="4690699"/>
              <a:ext cx="24409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82" name="rc382"/>
            <p:cNvSpPr/>
            <p:nvPr/>
          </p:nvSpPr>
          <p:spPr>
            <a:xfrm>
              <a:off x="7292539" y="4690699"/>
              <a:ext cx="24409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83" name="rc383"/>
            <p:cNvSpPr/>
            <p:nvPr/>
          </p:nvSpPr>
          <p:spPr>
            <a:xfrm>
              <a:off x="7536631" y="4690699"/>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84" name="rc384"/>
            <p:cNvSpPr/>
            <p:nvPr/>
          </p:nvSpPr>
          <p:spPr>
            <a:xfrm>
              <a:off x="7780723" y="4690699"/>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85" name="rc385"/>
            <p:cNvSpPr/>
            <p:nvPr/>
          </p:nvSpPr>
          <p:spPr>
            <a:xfrm>
              <a:off x="8024815" y="4690699"/>
              <a:ext cx="24409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86" name="rc386"/>
            <p:cNvSpPr/>
            <p:nvPr/>
          </p:nvSpPr>
          <p:spPr>
            <a:xfrm>
              <a:off x="8268907" y="4690699"/>
              <a:ext cx="24409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87" name="rc387"/>
            <p:cNvSpPr/>
            <p:nvPr/>
          </p:nvSpPr>
          <p:spPr>
            <a:xfrm>
              <a:off x="8512999" y="4690699"/>
              <a:ext cx="24409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88" name="rc388"/>
            <p:cNvSpPr/>
            <p:nvPr/>
          </p:nvSpPr>
          <p:spPr>
            <a:xfrm>
              <a:off x="2410699" y="3669561"/>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89" name="rc389"/>
            <p:cNvSpPr/>
            <p:nvPr/>
          </p:nvSpPr>
          <p:spPr>
            <a:xfrm>
              <a:off x="2654791" y="3669561"/>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0" name="rc390"/>
            <p:cNvSpPr/>
            <p:nvPr/>
          </p:nvSpPr>
          <p:spPr>
            <a:xfrm>
              <a:off x="2898883" y="3669561"/>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1" name="rc391"/>
            <p:cNvSpPr/>
            <p:nvPr/>
          </p:nvSpPr>
          <p:spPr>
            <a:xfrm>
              <a:off x="3142975" y="3669561"/>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92" name="rc392"/>
            <p:cNvSpPr/>
            <p:nvPr/>
          </p:nvSpPr>
          <p:spPr>
            <a:xfrm>
              <a:off x="3387067" y="3669561"/>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93" name="rc393"/>
            <p:cNvSpPr/>
            <p:nvPr/>
          </p:nvSpPr>
          <p:spPr>
            <a:xfrm>
              <a:off x="3631159" y="3669561"/>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4" name="rc394"/>
            <p:cNvSpPr/>
            <p:nvPr/>
          </p:nvSpPr>
          <p:spPr>
            <a:xfrm>
              <a:off x="3875251" y="3669561"/>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5" name="rc395"/>
            <p:cNvSpPr/>
            <p:nvPr/>
          </p:nvSpPr>
          <p:spPr>
            <a:xfrm>
              <a:off x="4119343" y="3669561"/>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6" name="rc396"/>
            <p:cNvSpPr/>
            <p:nvPr/>
          </p:nvSpPr>
          <p:spPr>
            <a:xfrm>
              <a:off x="4363435" y="3669561"/>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7" name="rc397"/>
            <p:cNvSpPr/>
            <p:nvPr/>
          </p:nvSpPr>
          <p:spPr>
            <a:xfrm>
              <a:off x="4607527" y="3669561"/>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8" name="rc398"/>
            <p:cNvSpPr/>
            <p:nvPr/>
          </p:nvSpPr>
          <p:spPr>
            <a:xfrm>
              <a:off x="4851619" y="3669561"/>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9" name="rc399"/>
            <p:cNvSpPr/>
            <p:nvPr/>
          </p:nvSpPr>
          <p:spPr>
            <a:xfrm>
              <a:off x="5095711" y="3669561"/>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0" name="rc400"/>
            <p:cNvSpPr/>
            <p:nvPr/>
          </p:nvSpPr>
          <p:spPr>
            <a:xfrm>
              <a:off x="5339803" y="3669561"/>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1" name="rc401"/>
            <p:cNvSpPr/>
            <p:nvPr/>
          </p:nvSpPr>
          <p:spPr>
            <a:xfrm>
              <a:off x="5583895" y="3669561"/>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2" name="rc402"/>
            <p:cNvSpPr/>
            <p:nvPr/>
          </p:nvSpPr>
          <p:spPr>
            <a:xfrm>
              <a:off x="5827987" y="3669561"/>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3" name="rc403"/>
            <p:cNvSpPr/>
            <p:nvPr/>
          </p:nvSpPr>
          <p:spPr>
            <a:xfrm>
              <a:off x="6072079" y="3669561"/>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4" name="rc404"/>
            <p:cNvSpPr/>
            <p:nvPr/>
          </p:nvSpPr>
          <p:spPr>
            <a:xfrm>
              <a:off x="6316171" y="3669561"/>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5" name="rc405"/>
            <p:cNvSpPr/>
            <p:nvPr/>
          </p:nvSpPr>
          <p:spPr>
            <a:xfrm>
              <a:off x="6560263" y="3669561"/>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6" name="rc406"/>
            <p:cNvSpPr/>
            <p:nvPr/>
          </p:nvSpPr>
          <p:spPr>
            <a:xfrm>
              <a:off x="6804355" y="3669561"/>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7" name="rc407"/>
            <p:cNvSpPr/>
            <p:nvPr/>
          </p:nvSpPr>
          <p:spPr>
            <a:xfrm>
              <a:off x="7048447" y="3669561"/>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8" name="rc408"/>
            <p:cNvSpPr/>
            <p:nvPr/>
          </p:nvSpPr>
          <p:spPr>
            <a:xfrm>
              <a:off x="7292539" y="3669561"/>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09" name="rc409"/>
            <p:cNvSpPr/>
            <p:nvPr/>
          </p:nvSpPr>
          <p:spPr>
            <a:xfrm>
              <a:off x="7536631" y="3669561"/>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10" name="rc410"/>
            <p:cNvSpPr/>
            <p:nvPr/>
          </p:nvSpPr>
          <p:spPr>
            <a:xfrm>
              <a:off x="7780723" y="3669561"/>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11" name="rc411"/>
            <p:cNvSpPr/>
            <p:nvPr/>
          </p:nvSpPr>
          <p:spPr>
            <a:xfrm>
              <a:off x="8024815" y="3669561"/>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2" name="rc412"/>
            <p:cNvSpPr/>
            <p:nvPr/>
          </p:nvSpPr>
          <p:spPr>
            <a:xfrm>
              <a:off x="8268907" y="3669561"/>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3" name="rc413"/>
            <p:cNvSpPr/>
            <p:nvPr/>
          </p:nvSpPr>
          <p:spPr>
            <a:xfrm>
              <a:off x="8512999" y="3669561"/>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14" name="rc414"/>
            <p:cNvSpPr/>
            <p:nvPr/>
          </p:nvSpPr>
          <p:spPr>
            <a:xfrm>
              <a:off x="2410699" y="4078016"/>
              <a:ext cx="24409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15" name="rc415"/>
            <p:cNvSpPr/>
            <p:nvPr/>
          </p:nvSpPr>
          <p:spPr>
            <a:xfrm>
              <a:off x="2654791" y="4078016"/>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16" name="rc416"/>
            <p:cNvSpPr/>
            <p:nvPr/>
          </p:nvSpPr>
          <p:spPr>
            <a:xfrm>
              <a:off x="2898883" y="4078016"/>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17" name="rc417"/>
            <p:cNvSpPr/>
            <p:nvPr/>
          </p:nvSpPr>
          <p:spPr>
            <a:xfrm>
              <a:off x="3142975" y="4078016"/>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18" name="rc418"/>
            <p:cNvSpPr/>
            <p:nvPr/>
          </p:nvSpPr>
          <p:spPr>
            <a:xfrm>
              <a:off x="3387067" y="4078016"/>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9" name="rc419"/>
            <p:cNvSpPr/>
            <p:nvPr/>
          </p:nvSpPr>
          <p:spPr>
            <a:xfrm>
              <a:off x="3631159" y="4078016"/>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20" name="rc420"/>
            <p:cNvSpPr/>
            <p:nvPr/>
          </p:nvSpPr>
          <p:spPr>
            <a:xfrm>
              <a:off x="3875251" y="4078016"/>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21" name="rc421"/>
            <p:cNvSpPr/>
            <p:nvPr/>
          </p:nvSpPr>
          <p:spPr>
            <a:xfrm>
              <a:off x="4119343" y="4078016"/>
              <a:ext cx="24409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22" name="rc422"/>
            <p:cNvSpPr/>
            <p:nvPr/>
          </p:nvSpPr>
          <p:spPr>
            <a:xfrm>
              <a:off x="4363435" y="4078016"/>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23" name="rc423"/>
            <p:cNvSpPr/>
            <p:nvPr/>
          </p:nvSpPr>
          <p:spPr>
            <a:xfrm>
              <a:off x="4607527" y="4078016"/>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4" name="rc424"/>
            <p:cNvSpPr/>
            <p:nvPr/>
          </p:nvSpPr>
          <p:spPr>
            <a:xfrm>
              <a:off x="4851619" y="4078016"/>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25" name="rc425"/>
            <p:cNvSpPr/>
            <p:nvPr/>
          </p:nvSpPr>
          <p:spPr>
            <a:xfrm>
              <a:off x="5095711" y="4078016"/>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6" name="rc426"/>
            <p:cNvSpPr/>
            <p:nvPr/>
          </p:nvSpPr>
          <p:spPr>
            <a:xfrm>
              <a:off x="5339803" y="4078016"/>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27" name="rc427"/>
            <p:cNvSpPr/>
            <p:nvPr/>
          </p:nvSpPr>
          <p:spPr>
            <a:xfrm>
              <a:off x="5583895" y="4078016"/>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28" name="rc428"/>
            <p:cNvSpPr/>
            <p:nvPr/>
          </p:nvSpPr>
          <p:spPr>
            <a:xfrm>
              <a:off x="5827987" y="4078016"/>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9" name="rc429"/>
            <p:cNvSpPr/>
            <p:nvPr/>
          </p:nvSpPr>
          <p:spPr>
            <a:xfrm>
              <a:off x="6072079" y="4078016"/>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30" name="rc430"/>
            <p:cNvSpPr/>
            <p:nvPr/>
          </p:nvSpPr>
          <p:spPr>
            <a:xfrm>
              <a:off x="6316171" y="4078016"/>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31" name="rc431"/>
            <p:cNvSpPr/>
            <p:nvPr/>
          </p:nvSpPr>
          <p:spPr>
            <a:xfrm>
              <a:off x="6560263" y="4078016"/>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32" name="rc432"/>
            <p:cNvSpPr/>
            <p:nvPr/>
          </p:nvSpPr>
          <p:spPr>
            <a:xfrm>
              <a:off x="6804355" y="4078016"/>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3" name="rc433"/>
            <p:cNvSpPr/>
            <p:nvPr/>
          </p:nvSpPr>
          <p:spPr>
            <a:xfrm>
              <a:off x="7048447" y="4078016"/>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34" name="rc434"/>
            <p:cNvSpPr/>
            <p:nvPr/>
          </p:nvSpPr>
          <p:spPr>
            <a:xfrm>
              <a:off x="7292539" y="4078016"/>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5" name="rc435"/>
            <p:cNvSpPr/>
            <p:nvPr/>
          </p:nvSpPr>
          <p:spPr>
            <a:xfrm>
              <a:off x="7536631" y="4078016"/>
              <a:ext cx="24409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36" name="rc436"/>
            <p:cNvSpPr/>
            <p:nvPr/>
          </p:nvSpPr>
          <p:spPr>
            <a:xfrm>
              <a:off x="7780723" y="4078016"/>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37" name="rc437"/>
            <p:cNvSpPr/>
            <p:nvPr/>
          </p:nvSpPr>
          <p:spPr>
            <a:xfrm>
              <a:off x="8024815" y="4078016"/>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38" name="rc438"/>
            <p:cNvSpPr/>
            <p:nvPr/>
          </p:nvSpPr>
          <p:spPr>
            <a:xfrm>
              <a:off x="8268907" y="4078016"/>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39" name="rc439"/>
            <p:cNvSpPr/>
            <p:nvPr/>
          </p:nvSpPr>
          <p:spPr>
            <a:xfrm>
              <a:off x="8512999" y="4078016"/>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0" name="rc440"/>
            <p:cNvSpPr/>
            <p:nvPr/>
          </p:nvSpPr>
          <p:spPr>
            <a:xfrm>
              <a:off x="2410699" y="1423057"/>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1" name="rc441"/>
            <p:cNvSpPr/>
            <p:nvPr/>
          </p:nvSpPr>
          <p:spPr>
            <a:xfrm>
              <a:off x="2654791" y="1423057"/>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42" name="rc442"/>
            <p:cNvSpPr/>
            <p:nvPr/>
          </p:nvSpPr>
          <p:spPr>
            <a:xfrm>
              <a:off x="2898883" y="1423057"/>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3" name="rc443"/>
            <p:cNvSpPr/>
            <p:nvPr/>
          </p:nvSpPr>
          <p:spPr>
            <a:xfrm>
              <a:off x="3142975" y="1423057"/>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44" name="rc444"/>
            <p:cNvSpPr/>
            <p:nvPr/>
          </p:nvSpPr>
          <p:spPr>
            <a:xfrm>
              <a:off x="3387067" y="1423057"/>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5" name="rc445"/>
            <p:cNvSpPr/>
            <p:nvPr/>
          </p:nvSpPr>
          <p:spPr>
            <a:xfrm>
              <a:off x="3631159" y="1423057"/>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6" name="rc446"/>
            <p:cNvSpPr/>
            <p:nvPr/>
          </p:nvSpPr>
          <p:spPr>
            <a:xfrm>
              <a:off x="3875251" y="1423057"/>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7" name="rc447"/>
            <p:cNvSpPr/>
            <p:nvPr/>
          </p:nvSpPr>
          <p:spPr>
            <a:xfrm>
              <a:off x="4119343" y="1423057"/>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8" name="rc448"/>
            <p:cNvSpPr/>
            <p:nvPr/>
          </p:nvSpPr>
          <p:spPr>
            <a:xfrm>
              <a:off x="4363435" y="1423057"/>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9" name="rc449"/>
            <p:cNvSpPr/>
            <p:nvPr/>
          </p:nvSpPr>
          <p:spPr>
            <a:xfrm>
              <a:off x="4607527" y="1423057"/>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0" name="rc450"/>
            <p:cNvSpPr/>
            <p:nvPr/>
          </p:nvSpPr>
          <p:spPr>
            <a:xfrm>
              <a:off x="4851619" y="1423057"/>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1" name="rc451"/>
            <p:cNvSpPr/>
            <p:nvPr/>
          </p:nvSpPr>
          <p:spPr>
            <a:xfrm>
              <a:off x="5095711" y="1423057"/>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2" name="rc452"/>
            <p:cNvSpPr/>
            <p:nvPr/>
          </p:nvSpPr>
          <p:spPr>
            <a:xfrm>
              <a:off x="5339803" y="1423057"/>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3" name="rc453"/>
            <p:cNvSpPr/>
            <p:nvPr/>
          </p:nvSpPr>
          <p:spPr>
            <a:xfrm>
              <a:off x="5583895" y="1423057"/>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4" name="rc454"/>
            <p:cNvSpPr/>
            <p:nvPr/>
          </p:nvSpPr>
          <p:spPr>
            <a:xfrm>
              <a:off x="5827987" y="1423057"/>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5" name="rc455"/>
            <p:cNvSpPr/>
            <p:nvPr/>
          </p:nvSpPr>
          <p:spPr>
            <a:xfrm>
              <a:off x="6072079" y="1423057"/>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6" name="rc456"/>
            <p:cNvSpPr/>
            <p:nvPr/>
          </p:nvSpPr>
          <p:spPr>
            <a:xfrm>
              <a:off x="6316171" y="1423057"/>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7" name="rc457"/>
            <p:cNvSpPr/>
            <p:nvPr/>
          </p:nvSpPr>
          <p:spPr>
            <a:xfrm>
              <a:off x="6560263" y="1423057"/>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8" name="rc458"/>
            <p:cNvSpPr/>
            <p:nvPr/>
          </p:nvSpPr>
          <p:spPr>
            <a:xfrm>
              <a:off x="6804355" y="1423057"/>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9" name="rc459"/>
            <p:cNvSpPr/>
            <p:nvPr/>
          </p:nvSpPr>
          <p:spPr>
            <a:xfrm>
              <a:off x="7048447" y="1423057"/>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0" name="rc460"/>
            <p:cNvSpPr/>
            <p:nvPr/>
          </p:nvSpPr>
          <p:spPr>
            <a:xfrm>
              <a:off x="7292539" y="1423057"/>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1" name="rc461"/>
            <p:cNvSpPr/>
            <p:nvPr/>
          </p:nvSpPr>
          <p:spPr>
            <a:xfrm>
              <a:off x="7536631" y="1423057"/>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2" name="rc462"/>
            <p:cNvSpPr/>
            <p:nvPr/>
          </p:nvSpPr>
          <p:spPr>
            <a:xfrm>
              <a:off x="7780723" y="1423057"/>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3" name="rc463"/>
            <p:cNvSpPr/>
            <p:nvPr/>
          </p:nvSpPr>
          <p:spPr>
            <a:xfrm>
              <a:off x="8024815" y="1423057"/>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4" name="rc464"/>
            <p:cNvSpPr/>
            <p:nvPr/>
          </p:nvSpPr>
          <p:spPr>
            <a:xfrm>
              <a:off x="8268907" y="1423057"/>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5" name="rc465"/>
            <p:cNvSpPr/>
            <p:nvPr/>
          </p:nvSpPr>
          <p:spPr>
            <a:xfrm>
              <a:off x="8512999" y="1423057"/>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6" name="rc466"/>
            <p:cNvSpPr/>
            <p:nvPr/>
          </p:nvSpPr>
          <p:spPr>
            <a:xfrm>
              <a:off x="2410699" y="3056878"/>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67" name="rc467"/>
            <p:cNvSpPr/>
            <p:nvPr/>
          </p:nvSpPr>
          <p:spPr>
            <a:xfrm>
              <a:off x="2654791" y="3056878"/>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8" name="rc468"/>
            <p:cNvSpPr/>
            <p:nvPr/>
          </p:nvSpPr>
          <p:spPr>
            <a:xfrm>
              <a:off x="2898883" y="3056878"/>
              <a:ext cx="244091"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69" name="rc469"/>
            <p:cNvSpPr/>
            <p:nvPr/>
          </p:nvSpPr>
          <p:spPr>
            <a:xfrm>
              <a:off x="3142975" y="3056878"/>
              <a:ext cx="24409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70" name="rc470"/>
            <p:cNvSpPr/>
            <p:nvPr/>
          </p:nvSpPr>
          <p:spPr>
            <a:xfrm>
              <a:off x="3387067" y="3056878"/>
              <a:ext cx="24409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71" name="rc471"/>
            <p:cNvSpPr/>
            <p:nvPr/>
          </p:nvSpPr>
          <p:spPr>
            <a:xfrm>
              <a:off x="3631159" y="3056878"/>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72" name="rc472"/>
            <p:cNvSpPr/>
            <p:nvPr/>
          </p:nvSpPr>
          <p:spPr>
            <a:xfrm>
              <a:off x="3875251" y="3056878"/>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73" name="rc473"/>
            <p:cNvSpPr/>
            <p:nvPr/>
          </p:nvSpPr>
          <p:spPr>
            <a:xfrm>
              <a:off x="4119343" y="3056878"/>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74" name="rc474"/>
            <p:cNvSpPr/>
            <p:nvPr/>
          </p:nvSpPr>
          <p:spPr>
            <a:xfrm>
              <a:off x="4363435" y="3056878"/>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5" name="rc475"/>
            <p:cNvSpPr/>
            <p:nvPr/>
          </p:nvSpPr>
          <p:spPr>
            <a:xfrm>
              <a:off x="4607527" y="3056878"/>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6" name="rc476"/>
            <p:cNvSpPr/>
            <p:nvPr/>
          </p:nvSpPr>
          <p:spPr>
            <a:xfrm>
              <a:off x="4851619" y="3056878"/>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77" name="rc477"/>
            <p:cNvSpPr/>
            <p:nvPr/>
          </p:nvSpPr>
          <p:spPr>
            <a:xfrm>
              <a:off x="5095711" y="3056878"/>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78" name="rc478"/>
            <p:cNvSpPr/>
            <p:nvPr/>
          </p:nvSpPr>
          <p:spPr>
            <a:xfrm>
              <a:off x="5339803" y="3056878"/>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9" name="rc479"/>
            <p:cNvSpPr/>
            <p:nvPr/>
          </p:nvSpPr>
          <p:spPr>
            <a:xfrm>
              <a:off x="5583895" y="305687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0" name="rc480"/>
            <p:cNvSpPr/>
            <p:nvPr/>
          </p:nvSpPr>
          <p:spPr>
            <a:xfrm>
              <a:off x="5827987" y="3056878"/>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1" name="rc481"/>
            <p:cNvSpPr/>
            <p:nvPr/>
          </p:nvSpPr>
          <p:spPr>
            <a:xfrm>
              <a:off x="6072079" y="3056878"/>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2" name="rc482"/>
            <p:cNvSpPr/>
            <p:nvPr/>
          </p:nvSpPr>
          <p:spPr>
            <a:xfrm>
              <a:off x="6316171" y="305687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3" name="rc483"/>
            <p:cNvSpPr/>
            <p:nvPr/>
          </p:nvSpPr>
          <p:spPr>
            <a:xfrm>
              <a:off x="6560263" y="3056878"/>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4" name="rc484"/>
            <p:cNvSpPr/>
            <p:nvPr/>
          </p:nvSpPr>
          <p:spPr>
            <a:xfrm>
              <a:off x="6804355" y="305687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5" name="rc485"/>
            <p:cNvSpPr/>
            <p:nvPr/>
          </p:nvSpPr>
          <p:spPr>
            <a:xfrm>
              <a:off x="7048447" y="305687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6" name="rc486"/>
            <p:cNvSpPr/>
            <p:nvPr/>
          </p:nvSpPr>
          <p:spPr>
            <a:xfrm>
              <a:off x="7292539" y="3056878"/>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7" name="rc487"/>
            <p:cNvSpPr/>
            <p:nvPr/>
          </p:nvSpPr>
          <p:spPr>
            <a:xfrm>
              <a:off x="7536631" y="3056878"/>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8" name="rc488"/>
            <p:cNvSpPr/>
            <p:nvPr/>
          </p:nvSpPr>
          <p:spPr>
            <a:xfrm>
              <a:off x="7780723" y="305687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9" name="rc489"/>
            <p:cNvSpPr/>
            <p:nvPr/>
          </p:nvSpPr>
          <p:spPr>
            <a:xfrm>
              <a:off x="8024815" y="305687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0" name="rc490"/>
            <p:cNvSpPr/>
            <p:nvPr/>
          </p:nvSpPr>
          <p:spPr>
            <a:xfrm>
              <a:off x="8268907" y="3056878"/>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1" name="rc491"/>
            <p:cNvSpPr/>
            <p:nvPr/>
          </p:nvSpPr>
          <p:spPr>
            <a:xfrm>
              <a:off x="8512999" y="3056878"/>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92" name="rc492"/>
            <p:cNvSpPr/>
            <p:nvPr/>
          </p:nvSpPr>
          <p:spPr>
            <a:xfrm>
              <a:off x="2410699" y="285265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3" name="rc493"/>
            <p:cNvSpPr/>
            <p:nvPr/>
          </p:nvSpPr>
          <p:spPr>
            <a:xfrm>
              <a:off x="2654791" y="285265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4" name="rc494"/>
            <p:cNvSpPr/>
            <p:nvPr/>
          </p:nvSpPr>
          <p:spPr>
            <a:xfrm>
              <a:off x="2898883" y="285265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5" name="rc495"/>
            <p:cNvSpPr/>
            <p:nvPr/>
          </p:nvSpPr>
          <p:spPr>
            <a:xfrm>
              <a:off x="3142975" y="285265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6" name="rc496"/>
            <p:cNvSpPr/>
            <p:nvPr/>
          </p:nvSpPr>
          <p:spPr>
            <a:xfrm>
              <a:off x="3387067" y="285265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7" name="rc497"/>
            <p:cNvSpPr/>
            <p:nvPr/>
          </p:nvSpPr>
          <p:spPr>
            <a:xfrm>
              <a:off x="3631159" y="285265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8" name="rc498"/>
            <p:cNvSpPr/>
            <p:nvPr/>
          </p:nvSpPr>
          <p:spPr>
            <a:xfrm>
              <a:off x="3875251" y="285265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9" name="rc499"/>
            <p:cNvSpPr/>
            <p:nvPr/>
          </p:nvSpPr>
          <p:spPr>
            <a:xfrm>
              <a:off x="4119343" y="285265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0" name="rc500"/>
            <p:cNvSpPr/>
            <p:nvPr/>
          </p:nvSpPr>
          <p:spPr>
            <a:xfrm>
              <a:off x="4363435" y="2852650"/>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01" name="rc501"/>
            <p:cNvSpPr/>
            <p:nvPr/>
          </p:nvSpPr>
          <p:spPr>
            <a:xfrm>
              <a:off x="4607527" y="2852650"/>
              <a:ext cx="244091" cy="20422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02" name="rc502"/>
            <p:cNvSpPr/>
            <p:nvPr/>
          </p:nvSpPr>
          <p:spPr>
            <a:xfrm>
              <a:off x="4851619" y="2852650"/>
              <a:ext cx="244091" cy="20422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03" name="rc503"/>
            <p:cNvSpPr/>
            <p:nvPr/>
          </p:nvSpPr>
          <p:spPr>
            <a:xfrm>
              <a:off x="5095711" y="2852650"/>
              <a:ext cx="244091" cy="20422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04" name="rc504"/>
            <p:cNvSpPr/>
            <p:nvPr/>
          </p:nvSpPr>
          <p:spPr>
            <a:xfrm>
              <a:off x="5339803" y="2852650"/>
              <a:ext cx="24409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05" name="rc505"/>
            <p:cNvSpPr/>
            <p:nvPr/>
          </p:nvSpPr>
          <p:spPr>
            <a:xfrm>
              <a:off x="5583895" y="2852650"/>
              <a:ext cx="24409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06" name="rc506"/>
            <p:cNvSpPr/>
            <p:nvPr/>
          </p:nvSpPr>
          <p:spPr>
            <a:xfrm>
              <a:off x="5827987" y="2852650"/>
              <a:ext cx="244091" cy="20422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07" name="rc507"/>
            <p:cNvSpPr/>
            <p:nvPr/>
          </p:nvSpPr>
          <p:spPr>
            <a:xfrm>
              <a:off x="6072079" y="2852650"/>
              <a:ext cx="244091" cy="20422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08" name="rc508"/>
            <p:cNvSpPr/>
            <p:nvPr/>
          </p:nvSpPr>
          <p:spPr>
            <a:xfrm>
              <a:off x="6316171" y="2852650"/>
              <a:ext cx="244091" cy="20422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509" name="rc509"/>
            <p:cNvSpPr/>
            <p:nvPr/>
          </p:nvSpPr>
          <p:spPr>
            <a:xfrm>
              <a:off x="6560263" y="2852650"/>
              <a:ext cx="244091" cy="20422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10" name="rc510"/>
            <p:cNvSpPr/>
            <p:nvPr/>
          </p:nvSpPr>
          <p:spPr>
            <a:xfrm>
              <a:off x="6804355" y="2852650"/>
              <a:ext cx="24409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11" name="rc511"/>
            <p:cNvSpPr/>
            <p:nvPr/>
          </p:nvSpPr>
          <p:spPr>
            <a:xfrm>
              <a:off x="7048447" y="2852650"/>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12" name="rc512"/>
            <p:cNvSpPr/>
            <p:nvPr/>
          </p:nvSpPr>
          <p:spPr>
            <a:xfrm>
              <a:off x="7292539" y="2852650"/>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13" name="rc513"/>
            <p:cNvSpPr/>
            <p:nvPr/>
          </p:nvSpPr>
          <p:spPr>
            <a:xfrm>
              <a:off x="7536631" y="2852650"/>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14" name="rc514"/>
            <p:cNvSpPr/>
            <p:nvPr/>
          </p:nvSpPr>
          <p:spPr>
            <a:xfrm>
              <a:off x="7780723" y="2852650"/>
              <a:ext cx="244091"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15" name="rc515"/>
            <p:cNvSpPr/>
            <p:nvPr/>
          </p:nvSpPr>
          <p:spPr>
            <a:xfrm>
              <a:off x="8024815" y="2852650"/>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16" name="rc516"/>
            <p:cNvSpPr/>
            <p:nvPr/>
          </p:nvSpPr>
          <p:spPr>
            <a:xfrm>
              <a:off x="8268907" y="2852650"/>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17" name="rc517"/>
            <p:cNvSpPr/>
            <p:nvPr/>
          </p:nvSpPr>
          <p:spPr>
            <a:xfrm>
              <a:off x="8512999" y="2852650"/>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18" name="rc518"/>
            <p:cNvSpPr/>
            <p:nvPr/>
          </p:nvSpPr>
          <p:spPr>
            <a:xfrm>
              <a:off x="2410699" y="223996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9" name="rc519"/>
            <p:cNvSpPr/>
            <p:nvPr/>
          </p:nvSpPr>
          <p:spPr>
            <a:xfrm>
              <a:off x="2654791" y="223996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0" name="rc520"/>
            <p:cNvSpPr/>
            <p:nvPr/>
          </p:nvSpPr>
          <p:spPr>
            <a:xfrm>
              <a:off x="2898883" y="223996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1" name="rc521"/>
            <p:cNvSpPr/>
            <p:nvPr/>
          </p:nvSpPr>
          <p:spPr>
            <a:xfrm>
              <a:off x="3142975" y="223996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2" name="rc522"/>
            <p:cNvSpPr/>
            <p:nvPr/>
          </p:nvSpPr>
          <p:spPr>
            <a:xfrm>
              <a:off x="3387067" y="223996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3" name="rc523"/>
            <p:cNvSpPr/>
            <p:nvPr/>
          </p:nvSpPr>
          <p:spPr>
            <a:xfrm>
              <a:off x="3631159" y="223996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4" name="rc524"/>
            <p:cNvSpPr/>
            <p:nvPr/>
          </p:nvSpPr>
          <p:spPr>
            <a:xfrm>
              <a:off x="3875251" y="2239968"/>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25" name="rc525"/>
            <p:cNvSpPr/>
            <p:nvPr/>
          </p:nvSpPr>
          <p:spPr>
            <a:xfrm>
              <a:off x="4119343" y="2239968"/>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6" name="rc526"/>
            <p:cNvSpPr/>
            <p:nvPr/>
          </p:nvSpPr>
          <p:spPr>
            <a:xfrm>
              <a:off x="4363435" y="223996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7" name="rc527"/>
            <p:cNvSpPr/>
            <p:nvPr/>
          </p:nvSpPr>
          <p:spPr>
            <a:xfrm>
              <a:off x="4607527" y="223996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8" name="rc528"/>
            <p:cNvSpPr/>
            <p:nvPr/>
          </p:nvSpPr>
          <p:spPr>
            <a:xfrm>
              <a:off x="4851619" y="223996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9" name="rc529"/>
            <p:cNvSpPr/>
            <p:nvPr/>
          </p:nvSpPr>
          <p:spPr>
            <a:xfrm>
              <a:off x="5095711" y="223996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0" name="rc530"/>
            <p:cNvSpPr/>
            <p:nvPr/>
          </p:nvSpPr>
          <p:spPr>
            <a:xfrm>
              <a:off x="5339803" y="223996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1" name="rc531"/>
            <p:cNvSpPr/>
            <p:nvPr/>
          </p:nvSpPr>
          <p:spPr>
            <a:xfrm>
              <a:off x="5583895" y="223996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2" name="rc532"/>
            <p:cNvSpPr/>
            <p:nvPr/>
          </p:nvSpPr>
          <p:spPr>
            <a:xfrm>
              <a:off x="5827987" y="223996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3" name="rc533"/>
            <p:cNvSpPr/>
            <p:nvPr/>
          </p:nvSpPr>
          <p:spPr>
            <a:xfrm>
              <a:off x="6072079" y="223996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4" name="rc534"/>
            <p:cNvSpPr/>
            <p:nvPr/>
          </p:nvSpPr>
          <p:spPr>
            <a:xfrm>
              <a:off x="6316171" y="223996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5" name="rc535"/>
            <p:cNvSpPr/>
            <p:nvPr/>
          </p:nvSpPr>
          <p:spPr>
            <a:xfrm>
              <a:off x="6560263" y="223996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6" name="rc536"/>
            <p:cNvSpPr/>
            <p:nvPr/>
          </p:nvSpPr>
          <p:spPr>
            <a:xfrm>
              <a:off x="6804355" y="223996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7" name="rc537"/>
            <p:cNvSpPr/>
            <p:nvPr/>
          </p:nvSpPr>
          <p:spPr>
            <a:xfrm>
              <a:off x="7048447" y="2239968"/>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38" name="rc538"/>
            <p:cNvSpPr/>
            <p:nvPr/>
          </p:nvSpPr>
          <p:spPr>
            <a:xfrm>
              <a:off x="7292539" y="2239968"/>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39" name="rc539"/>
            <p:cNvSpPr/>
            <p:nvPr/>
          </p:nvSpPr>
          <p:spPr>
            <a:xfrm>
              <a:off x="7536631" y="2239968"/>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0" name="rc540"/>
            <p:cNvSpPr/>
            <p:nvPr/>
          </p:nvSpPr>
          <p:spPr>
            <a:xfrm>
              <a:off x="7780723" y="223996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1" name="rc541"/>
            <p:cNvSpPr/>
            <p:nvPr/>
          </p:nvSpPr>
          <p:spPr>
            <a:xfrm>
              <a:off x="8024815" y="223996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2" name="rc542"/>
            <p:cNvSpPr/>
            <p:nvPr/>
          </p:nvSpPr>
          <p:spPr>
            <a:xfrm>
              <a:off x="8268907" y="2239968"/>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43" name="rc543"/>
            <p:cNvSpPr/>
            <p:nvPr/>
          </p:nvSpPr>
          <p:spPr>
            <a:xfrm>
              <a:off x="8512999" y="2239968"/>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4" name="rc544"/>
            <p:cNvSpPr/>
            <p:nvPr/>
          </p:nvSpPr>
          <p:spPr>
            <a:xfrm>
              <a:off x="2410699" y="3873788"/>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45" name="rc545"/>
            <p:cNvSpPr/>
            <p:nvPr/>
          </p:nvSpPr>
          <p:spPr>
            <a:xfrm>
              <a:off x="2654791" y="3873788"/>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46" name="rc546"/>
            <p:cNvSpPr/>
            <p:nvPr/>
          </p:nvSpPr>
          <p:spPr>
            <a:xfrm>
              <a:off x="2898883" y="3873788"/>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47" name="rc547"/>
            <p:cNvSpPr/>
            <p:nvPr/>
          </p:nvSpPr>
          <p:spPr>
            <a:xfrm>
              <a:off x="3142975" y="3873788"/>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48" name="rc548"/>
            <p:cNvSpPr/>
            <p:nvPr/>
          </p:nvSpPr>
          <p:spPr>
            <a:xfrm>
              <a:off x="3387067" y="3873788"/>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49" name="rc549"/>
            <p:cNvSpPr/>
            <p:nvPr/>
          </p:nvSpPr>
          <p:spPr>
            <a:xfrm>
              <a:off x="3631159" y="3873788"/>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50" name="rc550"/>
            <p:cNvSpPr/>
            <p:nvPr/>
          </p:nvSpPr>
          <p:spPr>
            <a:xfrm>
              <a:off x="3875251" y="3873788"/>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51" name="rc551"/>
            <p:cNvSpPr/>
            <p:nvPr/>
          </p:nvSpPr>
          <p:spPr>
            <a:xfrm>
              <a:off x="4119343" y="3873788"/>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2" name="rc552"/>
            <p:cNvSpPr/>
            <p:nvPr/>
          </p:nvSpPr>
          <p:spPr>
            <a:xfrm>
              <a:off x="4363435" y="3873788"/>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53" name="rc553"/>
            <p:cNvSpPr/>
            <p:nvPr/>
          </p:nvSpPr>
          <p:spPr>
            <a:xfrm>
              <a:off x="4607527" y="3873788"/>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54" name="rc554"/>
            <p:cNvSpPr/>
            <p:nvPr/>
          </p:nvSpPr>
          <p:spPr>
            <a:xfrm>
              <a:off x="4851619" y="3873788"/>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55" name="rc555"/>
            <p:cNvSpPr/>
            <p:nvPr/>
          </p:nvSpPr>
          <p:spPr>
            <a:xfrm>
              <a:off x="5095711" y="3873788"/>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56" name="rc556"/>
            <p:cNvSpPr/>
            <p:nvPr/>
          </p:nvSpPr>
          <p:spPr>
            <a:xfrm>
              <a:off x="5339803" y="3873788"/>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57" name="rc557"/>
            <p:cNvSpPr/>
            <p:nvPr/>
          </p:nvSpPr>
          <p:spPr>
            <a:xfrm>
              <a:off x="5583895" y="3873788"/>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58" name="rc558"/>
            <p:cNvSpPr/>
            <p:nvPr/>
          </p:nvSpPr>
          <p:spPr>
            <a:xfrm>
              <a:off x="5827987" y="3873788"/>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59" name="rc559"/>
            <p:cNvSpPr/>
            <p:nvPr/>
          </p:nvSpPr>
          <p:spPr>
            <a:xfrm>
              <a:off x="6072079" y="3873788"/>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60" name="rc560"/>
            <p:cNvSpPr/>
            <p:nvPr/>
          </p:nvSpPr>
          <p:spPr>
            <a:xfrm>
              <a:off x="6316171" y="3873788"/>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61" name="rc561"/>
            <p:cNvSpPr/>
            <p:nvPr/>
          </p:nvSpPr>
          <p:spPr>
            <a:xfrm>
              <a:off x="6560263" y="3873788"/>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62" name="rc562"/>
            <p:cNvSpPr/>
            <p:nvPr/>
          </p:nvSpPr>
          <p:spPr>
            <a:xfrm>
              <a:off x="6804355" y="3873788"/>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63" name="rc563"/>
            <p:cNvSpPr/>
            <p:nvPr/>
          </p:nvSpPr>
          <p:spPr>
            <a:xfrm>
              <a:off x="7048447" y="3873788"/>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64" name="rc564"/>
            <p:cNvSpPr/>
            <p:nvPr/>
          </p:nvSpPr>
          <p:spPr>
            <a:xfrm>
              <a:off x="7292539" y="3873788"/>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65" name="rc565"/>
            <p:cNvSpPr/>
            <p:nvPr/>
          </p:nvSpPr>
          <p:spPr>
            <a:xfrm>
              <a:off x="7536631" y="3873788"/>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66" name="rc566"/>
            <p:cNvSpPr/>
            <p:nvPr/>
          </p:nvSpPr>
          <p:spPr>
            <a:xfrm>
              <a:off x="7780723" y="3873788"/>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67" name="rc567"/>
            <p:cNvSpPr/>
            <p:nvPr/>
          </p:nvSpPr>
          <p:spPr>
            <a:xfrm>
              <a:off x="8024815" y="3873788"/>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68" name="rc568"/>
            <p:cNvSpPr/>
            <p:nvPr/>
          </p:nvSpPr>
          <p:spPr>
            <a:xfrm>
              <a:off x="8268907" y="3873788"/>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69" name="rc569"/>
            <p:cNvSpPr/>
            <p:nvPr/>
          </p:nvSpPr>
          <p:spPr>
            <a:xfrm>
              <a:off x="8512999" y="3873788"/>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70" name="tx570"/>
            <p:cNvSpPr/>
            <p:nvPr/>
          </p:nvSpPr>
          <p:spPr>
            <a:xfrm>
              <a:off x="2472486"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71" name="tx571"/>
            <p:cNvSpPr/>
            <p:nvPr/>
          </p:nvSpPr>
          <p:spPr>
            <a:xfrm>
              <a:off x="2716578"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72" name="tx572"/>
            <p:cNvSpPr/>
            <p:nvPr/>
          </p:nvSpPr>
          <p:spPr>
            <a:xfrm>
              <a:off x="2960670"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73" name="tx573"/>
            <p:cNvSpPr/>
            <p:nvPr/>
          </p:nvSpPr>
          <p:spPr>
            <a:xfrm>
              <a:off x="3204762"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74" name="tx574"/>
            <p:cNvSpPr/>
            <p:nvPr/>
          </p:nvSpPr>
          <p:spPr>
            <a:xfrm>
              <a:off x="3448854"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75" name="tx575"/>
            <p:cNvSpPr/>
            <p:nvPr/>
          </p:nvSpPr>
          <p:spPr>
            <a:xfrm>
              <a:off x="3692946"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76" name="tx576"/>
            <p:cNvSpPr/>
            <p:nvPr/>
          </p:nvSpPr>
          <p:spPr>
            <a:xfrm>
              <a:off x="3937038"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77" name="tx577"/>
            <p:cNvSpPr/>
            <p:nvPr/>
          </p:nvSpPr>
          <p:spPr>
            <a:xfrm>
              <a:off x="4181130"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78" name="tx578"/>
            <p:cNvSpPr/>
            <p:nvPr/>
          </p:nvSpPr>
          <p:spPr>
            <a:xfrm>
              <a:off x="4425222"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79" name="tx579"/>
            <p:cNvSpPr/>
            <p:nvPr/>
          </p:nvSpPr>
          <p:spPr>
            <a:xfrm>
              <a:off x="4669314"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0" name="tx580"/>
            <p:cNvSpPr/>
            <p:nvPr/>
          </p:nvSpPr>
          <p:spPr>
            <a:xfrm>
              <a:off x="4913406"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1" name="tx581"/>
            <p:cNvSpPr/>
            <p:nvPr/>
          </p:nvSpPr>
          <p:spPr>
            <a:xfrm>
              <a:off x="5157498"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2" name="tx582"/>
            <p:cNvSpPr/>
            <p:nvPr/>
          </p:nvSpPr>
          <p:spPr>
            <a:xfrm>
              <a:off x="5401590"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3" name="tx583"/>
            <p:cNvSpPr/>
            <p:nvPr/>
          </p:nvSpPr>
          <p:spPr>
            <a:xfrm>
              <a:off x="5645682"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4" name="tx584"/>
            <p:cNvSpPr/>
            <p:nvPr/>
          </p:nvSpPr>
          <p:spPr>
            <a:xfrm>
              <a:off x="5889774"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5" name="tx585"/>
            <p:cNvSpPr/>
            <p:nvPr/>
          </p:nvSpPr>
          <p:spPr>
            <a:xfrm>
              <a:off x="6133866"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6" name="tx586"/>
            <p:cNvSpPr/>
            <p:nvPr/>
          </p:nvSpPr>
          <p:spPr>
            <a:xfrm>
              <a:off x="6377958"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7" name="tx587"/>
            <p:cNvSpPr/>
            <p:nvPr/>
          </p:nvSpPr>
          <p:spPr>
            <a:xfrm>
              <a:off x="6622050"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8" name="tx588"/>
            <p:cNvSpPr/>
            <p:nvPr/>
          </p:nvSpPr>
          <p:spPr>
            <a:xfrm>
              <a:off x="6866142"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9" name="tx589"/>
            <p:cNvSpPr/>
            <p:nvPr/>
          </p:nvSpPr>
          <p:spPr>
            <a:xfrm>
              <a:off x="7110234"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0" name="tx590"/>
            <p:cNvSpPr/>
            <p:nvPr/>
          </p:nvSpPr>
          <p:spPr>
            <a:xfrm>
              <a:off x="7354326"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1" name="tx591"/>
            <p:cNvSpPr/>
            <p:nvPr/>
          </p:nvSpPr>
          <p:spPr>
            <a:xfrm>
              <a:off x="7598418"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92" name="tx592"/>
            <p:cNvSpPr/>
            <p:nvPr/>
          </p:nvSpPr>
          <p:spPr>
            <a:xfrm>
              <a:off x="7842510"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93" name="tx593"/>
            <p:cNvSpPr/>
            <p:nvPr/>
          </p:nvSpPr>
          <p:spPr>
            <a:xfrm>
              <a:off x="8086602"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94" name="tx594"/>
            <p:cNvSpPr/>
            <p:nvPr/>
          </p:nvSpPr>
          <p:spPr>
            <a:xfrm>
              <a:off x="8330694"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5" name="tx595"/>
            <p:cNvSpPr/>
            <p:nvPr/>
          </p:nvSpPr>
          <p:spPr>
            <a:xfrm>
              <a:off x="8574786"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96" name="tx596"/>
            <p:cNvSpPr/>
            <p:nvPr/>
          </p:nvSpPr>
          <p:spPr>
            <a:xfrm>
              <a:off x="2472486"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97" name="tx597"/>
            <p:cNvSpPr/>
            <p:nvPr/>
          </p:nvSpPr>
          <p:spPr>
            <a:xfrm>
              <a:off x="2716578"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98" name="tx598"/>
            <p:cNvSpPr/>
            <p:nvPr/>
          </p:nvSpPr>
          <p:spPr>
            <a:xfrm>
              <a:off x="2960670"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99" name="tx599"/>
            <p:cNvSpPr/>
            <p:nvPr/>
          </p:nvSpPr>
          <p:spPr>
            <a:xfrm>
              <a:off x="3204762"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00" name="tx600"/>
            <p:cNvSpPr/>
            <p:nvPr/>
          </p:nvSpPr>
          <p:spPr>
            <a:xfrm>
              <a:off x="3448854"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01" name="tx601"/>
            <p:cNvSpPr/>
            <p:nvPr/>
          </p:nvSpPr>
          <p:spPr>
            <a:xfrm>
              <a:off x="3692946"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02" name="tx602"/>
            <p:cNvSpPr/>
            <p:nvPr/>
          </p:nvSpPr>
          <p:spPr>
            <a:xfrm>
              <a:off x="3937038"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03" name="tx603"/>
            <p:cNvSpPr/>
            <p:nvPr/>
          </p:nvSpPr>
          <p:spPr>
            <a:xfrm>
              <a:off x="4181130"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04" name="tx604"/>
            <p:cNvSpPr/>
            <p:nvPr/>
          </p:nvSpPr>
          <p:spPr>
            <a:xfrm>
              <a:off x="4425222"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05" name="tx605"/>
            <p:cNvSpPr/>
            <p:nvPr/>
          </p:nvSpPr>
          <p:spPr>
            <a:xfrm>
              <a:off x="4669314"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06" name="tx606"/>
            <p:cNvSpPr/>
            <p:nvPr/>
          </p:nvSpPr>
          <p:spPr>
            <a:xfrm>
              <a:off x="4913406"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07" name="tx607"/>
            <p:cNvSpPr/>
            <p:nvPr/>
          </p:nvSpPr>
          <p:spPr>
            <a:xfrm>
              <a:off x="5157498"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08" name="tx608"/>
            <p:cNvSpPr/>
            <p:nvPr/>
          </p:nvSpPr>
          <p:spPr>
            <a:xfrm>
              <a:off x="5401590"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09" name="tx609"/>
            <p:cNvSpPr/>
            <p:nvPr/>
          </p:nvSpPr>
          <p:spPr>
            <a:xfrm>
              <a:off x="5645682"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10" name="tx610"/>
            <p:cNvSpPr/>
            <p:nvPr/>
          </p:nvSpPr>
          <p:spPr>
            <a:xfrm>
              <a:off x="5889774"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11" name="tx611"/>
            <p:cNvSpPr/>
            <p:nvPr/>
          </p:nvSpPr>
          <p:spPr>
            <a:xfrm>
              <a:off x="6133866"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12" name="tx612"/>
            <p:cNvSpPr/>
            <p:nvPr/>
          </p:nvSpPr>
          <p:spPr>
            <a:xfrm>
              <a:off x="6377958"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13" name="tx613"/>
            <p:cNvSpPr/>
            <p:nvPr/>
          </p:nvSpPr>
          <p:spPr>
            <a:xfrm>
              <a:off x="6622050"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14" name="tx614"/>
            <p:cNvSpPr/>
            <p:nvPr/>
          </p:nvSpPr>
          <p:spPr>
            <a:xfrm>
              <a:off x="6866142"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15" name="tx615"/>
            <p:cNvSpPr/>
            <p:nvPr/>
          </p:nvSpPr>
          <p:spPr>
            <a:xfrm>
              <a:off x="7110234"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16" name="tx616"/>
            <p:cNvSpPr/>
            <p:nvPr/>
          </p:nvSpPr>
          <p:spPr>
            <a:xfrm>
              <a:off x="7354326"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17" name="tx617"/>
            <p:cNvSpPr/>
            <p:nvPr/>
          </p:nvSpPr>
          <p:spPr>
            <a:xfrm>
              <a:off x="7598418"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18" name="tx618"/>
            <p:cNvSpPr/>
            <p:nvPr/>
          </p:nvSpPr>
          <p:spPr>
            <a:xfrm>
              <a:off x="7842510"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19" name="tx619"/>
            <p:cNvSpPr/>
            <p:nvPr/>
          </p:nvSpPr>
          <p:spPr>
            <a:xfrm>
              <a:off x="8086602"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20" name="tx620"/>
            <p:cNvSpPr/>
            <p:nvPr/>
          </p:nvSpPr>
          <p:spPr>
            <a:xfrm>
              <a:off x="8330694"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21" name="tx621"/>
            <p:cNvSpPr/>
            <p:nvPr/>
          </p:nvSpPr>
          <p:spPr>
            <a:xfrm>
              <a:off x="8574786"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22" name="tx622"/>
            <p:cNvSpPr/>
            <p:nvPr/>
          </p:nvSpPr>
          <p:spPr>
            <a:xfrm>
              <a:off x="2472486"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23" name="tx623"/>
            <p:cNvSpPr/>
            <p:nvPr/>
          </p:nvSpPr>
          <p:spPr>
            <a:xfrm>
              <a:off x="2716578"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24" name="tx624"/>
            <p:cNvSpPr/>
            <p:nvPr/>
          </p:nvSpPr>
          <p:spPr>
            <a:xfrm>
              <a:off x="2960670"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25" name="tx625"/>
            <p:cNvSpPr/>
            <p:nvPr/>
          </p:nvSpPr>
          <p:spPr>
            <a:xfrm>
              <a:off x="3204762"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26" name="tx626"/>
            <p:cNvSpPr/>
            <p:nvPr/>
          </p:nvSpPr>
          <p:spPr>
            <a:xfrm>
              <a:off x="3448854"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27" name="tx627"/>
            <p:cNvSpPr/>
            <p:nvPr/>
          </p:nvSpPr>
          <p:spPr>
            <a:xfrm>
              <a:off x="3692946"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28" name="tx628"/>
            <p:cNvSpPr/>
            <p:nvPr/>
          </p:nvSpPr>
          <p:spPr>
            <a:xfrm>
              <a:off x="3937038"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29" name="tx629"/>
            <p:cNvSpPr/>
            <p:nvPr/>
          </p:nvSpPr>
          <p:spPr>
            <a:xfrm>
              <a:off x="4181130"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30" name="tx630"/>
            <p:cNvSpPr/>
            <p:nvPr/>
          </p:nvSpPr>
          <p:spPr>
            <a:xfrm>
              <a:off x="4425222"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31" name="tx631"/>
            <p:cNvSpPr/>
            <p:nvPr/>
          </p:nvSpPr>
          <p:spPr>
            <a:xfrm>
              <a:off x="4669314"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32" name="tx632"/>
            <p:cNvSpPr/>
            <p:nvPr/>
          </p:nvSpPr>
          <p:spPr>
            <a:xfrm>
              <a:off x="4913406"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33" name="tx633"/>
            <p:cNvSpPr/>
            <p:nvPr/>
          </p:nvSpPr>
          <p:spPr>
            <a:xfrm>
              <a:off x="5157498"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34" name="tx634"/>
            <p:cNvSpPr/>
            <p:nvPr/>
          </p:nvSpPr>
          <p:spPr>
            <a:xfrm>
              <a:off x="5401590"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35" name="tx635"/>
            <p:cNvSpPr/>
            <p:nvPr/>
          </p:nvSpPr>
          <p:spPr>
            <a:xfrm>
              <a:off x="5645682"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36" name="tx636"/>
            <p:cNvSpPr/>
            <p:nvPr/>
          </p:nvSpPr>
          <p:spPr>
            <a:xfrm>
              <a:off x="5889774"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37" name="tx637"/>
            <p:cNvSpPr/>
            <p:nvPr/>
          </p:nvSpPr>
          <p:spPr>
            <a:xfrm>
              <a:off x="6133866"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38" name="tx638"/>
            <p:cNvSpPr/>
            <p:nvPr/>
          </p:nvSpPr>
          <p:spPr>
            <a:xfrm>
              <a:off x="6377958"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39" name="tx639"/>
            <p:cNvSpPr/>
            <p:nvPr/>
          </p:nvSpPr>
          <p:spPr>
            <a:xfrm>
              <a:off x="6622050"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40" name="tx640"/>
            <p:cNvSpPr/>
            <p:nvPr/>
          </p:nvSpPr>
          <p:spPr>
            <a:xfrm>
              <a:off x="6866142"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41" name="tx641"/>
            <p:cNvSpPr/>
            <p:nvPr/>
          </p:nvSpPr>
          <p:spPr>
            <a:xfrm>
              <a:off x="7110234"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42" name="tx642"/>
            <p:cNvSpPr/>
            <p:nvPr/>
          </p:nvSpPr>
          <p:spPr>
            <a:xfrm>
              <a:off x="7354326"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43" name="tx643"/>
            <p:cNvSpPr/>
            <p:nvPr/>
          </p:nvSpPr>
          <p:spPr>
            <a:xfrm>
              <a:off x="7598418"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644" name="tx644"/>
            <p:cNvSpPr/>
            <p:nvPr/>
          </p:nvSpPr>
          <p:spPr>
            <a:xfrm>
              <a:off x="7842510"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45" name="tx645"/>
            <p:cNvSpPr/>
            <p:nvPr/>
          </p:nvSpPr>
          <p:spPr>
            <a:xfrm>
              <a:off x="8086602"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46" name="tx646"/>
            <p:cNvSpPr/>
            <p:nvPr/>
          </p:nvSpPr>
          <p:spPr>
            <a:xfrm>
              <a:off x="8330694"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47" name="tx647"/>
            <p:cNvSpPr/>
            <p:nvPr/>
          </p:nvSpPr>
          <p:spPr>
            <a:xfrm>
              <a:off x="8574786"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48" name="tx648"/>
            <p:cNvSpPr/>
            <p:nvPr/>
          </p:nvSpPr>
          <p:spPr>
            <a:xfrm>
              <a:off x="2472486"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49" name="tx649"/>
            <p:cNvSpPr/>
            <p:nvPr/>
          </p:nvSpPr>
          <p:spPr>
            <a:xfrm>
              <a:off x="2716578"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0" name="tx650"/>
            <p:cNvSpPr/>
            <p:nvPr/>
          </p:nvSpPr>
          <p:spPr>
            <a:xfrm>
              <a:off x="2960670"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1" name="tx651"/>
            <p:cNvSpPr/>
            <p:nvPr/>
          </p:nvSpPr>
          <p:spPr>
            <a:xfrm>
              <a:off x="3204762"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52" name="tx652"/>
            <p:cNvSpPr/>
            <p:nvPr/>
          </p:nvSpPr>
          <p:spPr>
            <a:xfrm>
              <a:off x="3448854"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3" name="tx653"/>
            <p:cNvSpPr/>
            <p:nvPr/>
          </p:nvSpPr>
          <p:spPr>
            <a:xfrm>
              <a:off x="3692946"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4" name="tx654"/>
            <p:cNvSpPr/>
            <p:nvPr/>
          </p:nvSpPr>
          <p:spPr>
            <a:xfrm>
              <a:off x="3937038"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5" name="tx655"/>
            <p:cNvSpPr/>
            <p:nvPr/>
          </p:nvSpPr>
          <p:spPr>
            <a:xfrm>
              <a:off x="4181130"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6" name="tx656"/>
            <p:cNvSpPr/>
            <p:nvPr/>
          </p:nvSpPr>
          <p:spPr>
            <a:xfrm>
              <a:off x="4425222"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57" name="tx657"/>
            <p:cNvSpPr/>
            <p:nvPr/>
          </p:nvSpPr>
          <p:spPr>
            <a:xfrm>
              <a:off x="4669314"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58" name="tx658"/>
            <p:cNvSpPr/>
            <p:nvPr/>
          </p:nvSpPr>
          <p:spPr>
            <a:xfrm>
              <a:off x="4913406"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9" name="tx659"/>
            <p:cNvSpPr/>
            <p:nvPr/>
          </p:nvSpPr>
          <p:spPr>
            <a:xfrm>
              <a:off x="5157498"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0" name="tx660"/>
            <p:cNvSpPr/>
            <p:nvPr/>
          </p:nvSpPr>
          <p:spPr>
            <a:xfrm>
              <a:off x="5401590"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1" name="tx661"/>
            <p:cNvSpPr/>
            <p:nvPr/>
          </p:nvSpPr>
          <p:spPr>
            <a:xfrm>
              <a:off x="5645682"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2" name="tx662"/>
            <p:cNvSpPr/>
            <p:nvPr/>
          </p:nvSpPr>
          <p:spPr>
            <a:xfrm>
              <a:off x="5889774"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63" name="tx663"/>
            <p:cNvSpPr/>
            <p:nvPr/>
          </p:nvSpPr>
          <p:spPr>
            <a:xfrm>
              <a:off x="6133866"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4" name="tx664"/>
            <p:cNvSpPr/>
            <p:nvPr/>
          </p:nvSpPr>
          <p:spPr>
            <a:xfrm>
              <a:off x="6377958"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5" name="tx665"/>
            <p:cNvSpPr/>
            <p:nvPr/>
          </p:nvSpPr>
          <p:spPr>
            <a:xfrm>
              <a:off x="6622050"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66" name="tx666"/>
            <p:cNvSpPr/>
            <p:nvPr/>
          </p:nvSpPr>
          <p:spPr>
            <a:xfrm>
              <a:off x="6866142"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67" name="tx667"/>
            <p:cNvSpPr/>
            <p:nvPr/>
          </p:nvSpPr>
          <p:spPr>
            <a:xfrm>
              <a:off x="7110234"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68" name="tx668"/>
            <p:cNvSpPr/>
            <p:nvPr/>
          </p:nvSpPr>
          <p:spPr>
            <a:xfrm>
              <a:off x="7354326"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69" name="tx669"/>
            <p:cNvSpPr/>
            <p:nvPr/>
          </p:nvSpPr>
          <p:spPr>
            <a:xfrm>
              <a:off x="7598418"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70" name="tx670"/>
            <p:cNvSpPr/>
            <p:nvPr/>
          </p:nvSpPr>
          <p:spPr>
            <a:xfrm>
              <a:off x="7842510"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71" name="tx671"/>
            <p:cNvSpPr/>
            <p:nvPr/>
          </p:nvSpPr>
          <p:spPr>
            <a:xfrm>
              <a:off x="8086602"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72" name="tx672"/>
            <p:cNvSpPr/>
            <p:nvPr/>
          </p:nvSpPr>
          <p:spPr>
            <a:xfrm>
              <a:off x="8330694"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73" name="tx673"/>
            <p:cNvSpPr/>
            <p:nvPr/>
          </p:nvSpPr>
          <p:spPr>
            <a:xfrm>
              <a:off x="8574786"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74" name="tx674"/>
            <p:cNvSpPr/>
            <p:nvPr/>
          </p:nvSpPr>
          <p:spPr>
            <a:xfrm>
              <a:off x="2472486"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75" name="tx675"/>
            <p:cNvSpPr/>
            <p:nvPr/>
          </p:nvSpPr>
          <p:spPr>
            <a:xfrm>
              <a:off x="2716578"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76" name="tx676"/>
            <p:cNvSpPr/>
            <p:nvPr/>
          </p:nvSpPr>
          <p:spPr>
            <a:xfrm>
              <a:off x="2960670"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77" name="tx677"/>
            <p:cNvSpPr/>
            <p:nvPr/>
          </p:nvSpPr>
          <p:spPr>
            <a:xfrm>
              <a:off x="3204762"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78" name="tx678"/>
            <p:cNvSpPr/>
            <p:nvPr/>
          </p:nvSpPr>
          <p:spPr>
            <a:xfrm>
              <a:off x="3448854"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79" name="tx679"/>
            <p:cNvSpPr/>
            <p:nvPr/>
          </p:nvSpPr>
          <p:spPr>
            <a:xfrm>
              <a:off x="3692946"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80" name="tx680"/>
            <p:cNvSpPr/>
            <p:nvPr/>
          </p:nvSpPr>
          <p:spPr>
            <a:xfrm>
              <a:off x="3937038"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81" name="tx681"/>
            <p:cNvSpPr/>
            <p:nvPr/>
          </p:nvSpPr>
          <p:spPr>
            <a:xfrm>
              <a:off x="4181130"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82" name="tx682"/>
            <p:cNvSpPr/>
            <p:nvPr/>
          </p:nvSpPr>
          <p:spPr>
            <a:xfrm>
              <a:off x="4425222"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83" name="tx683"/>
            <p:cNvSpPr/>
            <p:nvPr/>
          </p:nvSpPr>
          <p:spPr>
            <a:xfrm>
              <a:off x="4669314"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84" name="tx684"/>
            <p:cNvSpPr/>
            <p:nvPr/>
          </p:nvSpPr>
          <p:spPr>
            <a:xfrm>
              <a:off x="4913406"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85" name="tx685"/>
            <p:cNvSpPr/>
            <p:nvPr/>
          </p:nvSpPr>
          <p:spPr>
            <a:xfrm>
              <a:off x="5157498"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86" name="tx686"/>
            <p:cNvSpPr/>
            <p:nvPr/>
          </p:nvSpPr>
          <p:spPr>
            <a:xfrm>
              <a:off x="5401590"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87" name="tx687"/>
            <p:cNvSpPr/>
            <p:nvPr/>
          </p:nvSpPr>
          <p:spPr>
            <a:xfrm>
              <a:off x="5645682"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88" name="tx688"/>
            <p:cNvSpPr/>
            <p:nvPr/>
          </p:nvSpPr>
          <p:spPr>
            <a:xfrm>
              <a:off x="5889774"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89" name="tx689"/>
            <p:cNvSpPr/>
            <p:nvPr/>
          </p:nvSpPr>
          <p:spPr>
            <a:xfrm>
              <a:off x="6133866"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90" name="tx690"/>
            <p:cNvSpPr/>
            <p:nvPr/>
          </p:nvSpPr>
          <p:spPr>
            <a:xfrm>
              <a:off x="6377958"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91" name="tx691"/>
            <p:cNvSpPr/>
            <p:nvPr/>
          </p:nvSpPr>
          <p:spPr>
            <a:xfrm>
              <a:off x="6622050"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92" name="tx692"/>
            <p:cNvSpPr/>
            <p:nvPr/>
          </p:nvSpPr>
          <p:spPr>
            <a:xfrm>
              <a:off x="6866142"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93" name="tx693"/>
            <p:cNvSpPr/>
            <p:nvPr/>
          </p:nvSpPr>
          <p:spPr>
            <a:xfrm>
              <a:off x="7110234"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94" name="tx694"/>
            <p:cNvSpPr/>
            <p:nvPr/>
          </p:nvSpPr>
          <p:spPr>
            <a:xfrm>
              <a:off x="7354326"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95" name="tx695"/>
            <p:cNvSpPr/>
            <p:nvPr/>
          </p:nvSpPr>
          <p:spPr>
            <a:xfrm>
              <a:off x="7598418"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96" name="tx696"/>
            <p:cNvSpPr/>
            <p:nvPr/>
          </p:nvSpPr>
          <p:spPr>
            <a:xfrm>
              <a:off x="7842510"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97" name="tx697"/>
            <p:cNvSpPr/>
            <p:nvPr/>
          </p:nvSpPr>
          <p:spPr>
            <a:xfrm>
              <a:off x="8086602"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98" name="tx698"/>
            <p:cNvSpPr/>
            <p:nvPr/>
          </p:nvSpPr>
          <p:spPr>
            <a:xfrm>
              <a:off x="8330694"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99" name="tx699"/>
            <p:cNvSpPr/>
            <p:nvPr/>
          </p:nvSpPr>
          <p:spPr>
            <a:xfrm>
              <a:off x="8574786"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00" name="tx700"/>
            <p:cNvSpPr/>
            <p:nvPr/>
          </p:nvSpPr>
          <p:spPr>
            <a:xfrm>
              <a:off x="2472486"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01" name="tx701"/>
            <p:cNvSpPr/>
            <p:nvPr/>
          </p:nvSpPr>
          <p:spPr>
            <a:xfrm>
              <a:off x="2716578"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02" name="tx702"/>
            <p:cNvSpPr/>
            <p:nvPr/>
          </p:nvSpPr>
          <p:spPr>
            <a:xfrm>
              <a:off x="2960670"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03" name="tx703"/>
            <p:cNvSpPr/>
            <p:nvPr/>
          </p:nvSpPr>
          <p:spPr>
            <a:xfrm>
              <a:off x="3204762"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04" name="tx704"/>
            <p:cNvSpPr/>
            <p:nvPr/>
          </p:nvSpPr>
          <p:spPr>
            <a:xfrm>
              <a:off x="3448854"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05" name="tx705"/>
            <p:cNvSpPr/>
            <p:nvPr/>
          </p:nvSpPr>
          <p:spPr>
            <a:xfrm>
              <a:off x="3692946"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06" name="tx706"/>
            <p:cNvSpPr/>
            <p:nvPr/>
          </p:nvSpPr>
          <p:spPr>
            <a:xfrm>
              <a:off x="3937038"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07" name="tx707"/>
            <p:cNvSpPr/>
            <p:nvPr/>
          </p:nvSpPr>
          <p:spPr>
            <a:xfrm>
              <a:off x="4181130"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08" name="tx708"/>
            <p:cNvSpPr/>
            <p:nvPr/>
          </p:nvSpPr>
          <p:spPr>
            <a:xfrm>
              <a:off x="4425222"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09" name="tx709"/>
            <p:cNvSpPr/>
            <p:nvPr/>
          </p:nvSpPr>
          <p:spPr>
            <a:xfrm>
              <a:off x="4669314"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10" name="tx710"/>
            <p:cNvSpPr/>
            <p:nvPr/>
          </p:nvSpPr>
          <p:spPr>
            <a:xfrm>
              <a:off x="4913406"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11" name="tx711"/>
            <p:cNvSpPr/>
            <p:nvPr/>
          </p:nvSpPr>
          <p:spPr>
            <a:xfrm>
              <a:off x="5157498"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12" name="tx712"/>
            <p:cNvSpPr/>
            <p:nvPr/>
          </p:nvSpPr>
          <p:spPr>
            <a:xfrm>
              <a:off x="5401590"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13" name="tx713"/>
            <p:cNvSpPr/>
            <p:nvPr/>
          </p:nvSpPr>
          <p:spPr>
            <a:xfrm>
              <a:off x="5645682"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14" name="tx714"/>
            <p:cNvSpPr/>
            <p:nvPr/>
          </p:nvSpPr>
          <p:spPr>
            <a:xfrm>
              <a:off x="5889774"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15" name="tx715"/>
            <p:cNvSpPr/>
            <p:nvPr/>
          </p:nvSpPr>
          <p:spPr>
            <a:xfrm>
              <a:off x="6133866"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16" name="tx716"/>
            <p:cNvSpPr/>
            <p:nvPr/>
          </p:nvSpPr>
          <p:spPr>
            <a:xfrm>
              <a:off x="6377958"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17" name="tx717"/>
            <p:cNvSpPr/>
            <p:nvPr/>
          </p:nvSpPr>
          <p:spPr>
            <a:xfrm>
              <a:off x="6622050"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18" name="tx718"/>
            <p:cNvSpPr/>
            <p:nvPr/>
          </p:nvSpPr>
          <p:spPr>
            <a:xfrm>
              <a:off x="6866142"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19" name="tx719"/>
            <p:cNvSpPr/>
            <p:nvPr/>
          </p:nvSpPr>
          <p:spPr>
            <a:xfrm>
              <a:off x="7110234"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20" name="tx720"/>
            <p:cNvSpPr/>
            <p:nvPr/>
          </p:nvSpPr>
          <p:spPr>
            <a:xfrm>
              <a:off x="7354326"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21" name="tx721"/>
            <p:cNvSpPr/>
            <p:nvPr/>
          </p:nvSpPr>
          <p:spPr>
            <a:xfrm>
              <a:off x="7598418"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22" name="tx722"/>
            <p:cNvSpPr/>
            <p:nvPr/>
          </p:nvSpPr>
          <p:spPr>
            <a:xfrm>
              <a:off x="7842510"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23" name="tx723"/>
            <p:cNvSpPr/>
            <p:nvPr/>
          </p:nvSpPr>
          <p:spPr>
            <a:xfrm>
              <a:off x="8086602"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24" name="tx724"/>
            <p:cNvSpPr/>
            <p:nvPr/>
          </p:nvSpPr>
          <p:spPr>
            <a:xfrm>
              <a:off x="8330694"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25" name="tx725"/>
            <p:cNvSpPr/>
            <p:nvPr/>
          </p:nvSpPr>
          <p:spPr>
            <a:xfrm>
              <a:off x="8574786"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26" name="tx726"/>
            <p:cNvSpPr/>
            <p:nvPr/>
          </p:nvSpPr>
          <p:spPr>
            <a:xfrm>
              <a:off x="2472486"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27" name="tx727"/>
            <p:cNvSpPr/>
            <p:nvPr/>
          </p:nvSpPr>
          <p:spPr>
            <a:xfrm>
              <a:off x="2716578"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28" name="tx728"/>
            <p:cNvSpPr/>
            <p:nvPr/>
          </p:nvSpPr>
          <p:spPr>
            <a:xfrm>
              <a:off x="2960670"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29" name="tx729"/>
            <p:cNvSpPr/>
            <p:nvPr/>
          </p:nvSpPr>
          <p:spPr>
            <a:xfrm>
              <a:off x="3204762"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30" name="tx730"/>
            <p:cNvSpPr/>
            <p:nvPr/>
          </p:nvSpPr>
          <p:spPr>
            <a:xfrm>
              <a:off x="3448854"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31" name="tx731"/>
            <p:cNvSpPr/>
            <p:nvPr/>
          </p:nvSpPr>
          <p:spPr>
            <a:xfrm>
              <a:off x="3692946"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32" name="tx732"/>
            <p:cNvSpPr/>
            <p:nvPr/>
          </p:nvSpPr>
          <p:spPr>
            <a:xfrm>
              <a:off x="3937038"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33" name="tx733"/>
            <p:cNvSpPr/>
            <p:nvPr/>
          </p:nvSpPr>
          <p:spPr>
            <a:xfrm>
              <a:off x="4181130"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34" name="tx734"/>
            <p:cNvSpPr/>
            <p:nvPr/>
          </p:nvSpPr>
          <p:spPr>
            <a:xfrm>
              <a:off x="4425222"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35" name="tx735"/>
            <p:cNvSpPr/>
            <p:nvPr/>
          </p:nvSpPr>
          <p:spPr>
            <a:xfrm>
              <a:off x="4669314"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36" name="tx736"/>
            <p:cNvSpPr/>
            <p:nvPr/>
          </p:nvSpPr>
          <p:spPr>
            <a:xfrm>
              <a:off x="4913406"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37" name="tx737"/>
            <p:cNvSpPr/>
            <p:nvPr/>
          </p:nvSpPr>
          <p:spPr>
            <a:xfrm>
              <a:off x="5157498"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38" name="tx738"/>
            <p:cNvSpPr/>
            <p:nvPr/>
          </p:nvSpPr>
          <p:spPr>
            <a:xfrm>
              <a:off x="5401590"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39" name="tx739"/>
            <p:cNvSpPr/>
            <p:nvPr/>
          </p:nvSpPr>
          <p:spPr>
            <a:xfrm>
              <a:off x="5645682"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40" name="tx740"/>
            <p:cNvSpPr/>
            <p:nvPr/>
          </p:nvSpPr>
          <p:spPr>
            <a:xfrm>
              <a:off x="5889774"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41" name="tx741"/>
            <p:cNvSpPr/>
            <p:nvPr/>
          </p:nvSpPr>
          <p:spPr>
            <a:xfrm>
              <a:off x="6133866"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42" name="tx742"/>
            <p:cNvSpPr/>
            <p:nvPr/>
          </p:nvSpPr>
          <p:spPr>
            <a:xfrm>
              <a:off x="6377958"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43" name="tx743"/>
            <p:cNvSpPr/>
            <p:nvPr/>
          </p:nvSpPr>
          <p:spPr>
            <a:xfrm>
              <a:off x="6622050"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44" name="tx744"/>
            <p:cNvSpPr/>
            <p:nvPr/>
          </p:nvSpPr>
          <p:spPr>
            <a:xfrm>
              <a:off x="6866142"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45" name="tx745"/>
            <p:cNvSpPr/>
            <p:nvPr/>
          </p:nvSpPr>
          <p:spPr>
            <a:xfrm>
              <a:off x="7110234"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46" name="tx746"/>
            <p:cNvSpPr/>
            <p:nvPr/>
          </p:nvSpPr>
          <p:spPr>
            <a:xfrm>
              <a:off x="7354326"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47" name="tx747"/>
            <p:cNvSpPr/>
            <p:nvPr/>
          </p:nvSpPr>
          <p:spPr>
            <a:xfrm>
              <a:off x="7598418"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48" name="tx748"/>
            <p:cNvSpPr/>
            <p:nvPr/>
          </p:nvSpPr>
          <p:spPr>
            <a:xfrm>
              <a:off x="7842510"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49" name="tx749"/>
            <p:cNvSpPr/>
            <p:nvPr/>
          </p:nvSpPr>
          <p:spPr>
            <a:xfrm>
              <a:off x="8086602"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50" name="tx750"/>
            <p:cNvSpPr/>
            <p:nvPr/>
          </p:nvSpPr>
          <p:spPr>
            <a:xfrm>
              <a:off x="8330694"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51" name="tx751"/>
            <p:cNvSpPr/>
            <p:nvPr/>
          </p:nvSpPr>
          <p:spPr>
            <a:xfrm>
              <a:off x="8574786"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52" name="tx752"/>
            <p:cNvSpPr/>
            <p:nvPr/>
          </p:nvSpPr>
          <p:spPr>
            <a:xfrm>
              <a:off x="2472486"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53" name="tx753"/>
            <p:cNvSpPr/>
            <p:nvPr/>
          </p:nvSpPr>
          <p:spPr>
            <a:xfrm>
              <a:off x="2716578"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54" name="tx754"/>
            <p:cNvSpPr/>
            <p:nvPr/>
          </p:nvSpPr>
          <p:spPr>
            <a:xfrm>
              <a:off x="2960670"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55" name="tx755"/>
            <p:cNvSpPr/>
            <p:nvPr/>
          </p:nvSpPr>
          <p:spPr>
            <a:xfrm>
              <a:off x="3204762"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56" name="tx756"/>
            <p:cNvSpPr/>
            <p:nvPr/>
          </p:nvSpPr>
          <p:spPr>
            <a:xfrm>
              <a:off x="3448854"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57" name="tx757"/>
            <p:cNvSpPr/>
            <p:nvPr/>
          </p:nvSpPr>
          <p:spPr>
            <a:xfrm>
              <a:off x="3692946"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58" name="tx758"/>
            <p:cNvSpPr/>
            <p:nvPr/>
          </p:nvSpPr>
          <p:spPr>
            <a:xfrm>
              <a:off x="3937038"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9" name="tx759"/>
            <p:cNvSpPr/>
            <p:nvPr/>
          </p:nvSpPr>
          <p:spPr>
            <a:xfrm>
              <a:off x="4181130"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0" name="tx760"/>
            <p:cNvSpPr/>
            <p:nvPr/>
          </p:nvSpPr>
          <p:spPr>
            <a:xfrm>
              <a:off x="4425222"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1" name="tx761"/>
            <p:cNvSpPr/>
            <p:nvPr/>
          </p:nvSpPr>
          <p:spPr>
            <a:xfrm>
              <a:off x="4669314"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2" name="tx762"/>
            <p:cNvSpPr/>
            <p:nvPr/>
          </p:nvSpPr>
          <p:spPr>
            <a:xfrm>
              <a:off x="4913406"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3" name="tx763"/>
            <p:cNvSpPr/>
            <p:nvPr/>
          </p:nvSpPr>
          <p:spPr>
            <a:xfrm>
              <a:off x="5157498"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64" name="tx764"/>
            <p:cNvSpPr/>
            <p:nvPr/>
          </p:nvSpPr>
          <p:spPr>
            <a:xfrm>
              <a:off x="5401590"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65" name="tx765"/>
            <p:cNvSpPr/>
            <p:nvPr/>
          </p:nvSpPr>
          <p:spPr>
            <a:xfrm>
              <a:off x="5645682"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6" name="tx766"/>
            <p:cNvSpPr/>
            <p:nvPr/>
          </p:nvSpPr>
          <p:spPr>
            <a:xfrm>
              <a:off x="5889774"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7" name="tx767"/>
            <p:cNvSpPr/>
            <p:nvPr/>
          </p:nvSpPr>
          <p:spPr>
            <a:xfrm>
              <a:off x="6133866"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68" name="tx768"/>
            <p:cNvSpPr/>
            <p:nvPr/>
          </p:nvSpPr>
          <p:spPr>
            <a:xfrm>
              <a:off x="6377958"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69" name="tx769"/>
            <p:cNvSpPr/>
            <p:nvPr/>
          </p:nvSpPr>
          <p:spPr>
            <a:xfrm>
              <a:off x="6622050"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70" name="tx770"/>
            <p:cNvSpPr/>
            <p:nvPr/>
          </p:nvSpPr>
          <p:spPr>
            <a:xfrm>
              <a:off x="6866142"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1" name="tx771"/>
            <p:cNvSpPr/>
            <p:nvPr/>
          </p:nvSpPr>
          <p:spPr>
            <a:xfrm>
              <a:off x="7110234"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2" name="tx772"/>
            <p:cNvSpPr/>
            <p:nvPr/>
          </p:nvSpPr>
          <p:spPr>
            <a:xfrm>
              <a:off x="7354326"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73" name="tx773"/>
            <p:cNvSpPr/>
            <p:nvPr/>
          </p:nvSpPr>
          <p:spPr>
            <a:xfrm>
              <a:off x="7598418"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74" name="tx774"/>
            <p:cNvSpPr/>
            <p:nvPr/>
          </p:nvSpPr>
          <p:spPr>
            <a:xfrm>
              <a:off x="7842510"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75" name="tx775"/>
            <p:cNvSpPr/>
            <p:nvPr/>
          </p:nvSpPr>
          <p:spPr>
            <a:xfrm>
              <a:off x="8086602"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76" name="tx776"/>
            <p:cNvSpPr/>
            <p:nvPr/>
          </p:nvSpPr>
          <p:spPr>
            <a:xfrm>
              <a:off x="8330694"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77" name="tx777"/>
            <p:cNvSpPr/>
            <p:nvPr/>
          </p:nvSpPr>
          <p:spPr>
            <a:xfrm>
              <a:off x="8574786"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78" name="tx778"/>
            <p:cNvSpPr/>
            <p:nvPr/>
          </p:nvSpPr>
          <p:spPr>
            <a:xfrm>
              <a:off x="2472486"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79" name="tx779"/>
            <p:cNvSpPr/>
            <p:nvPr/>
          </p:nvSpPr>
          <p:spPr>
            <a:xfrm>
              <a:off x="2716578"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80" name="tx780"/>
            <p:cNvSpPr/>
            <p:nvPr/>
          </p:nvSpPr>
          <p:spPr>
            <a:xfrm>
              <a:off x="2960670"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81" name="tx781"/>
            <p:cNvSpPr/>
            <p:nvPr/>
          </p:nvSpPr>
          <p:spPr>
            <a:xfrm>
              <a:off x="3204762"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82" name="tx782"/>
            <p:cNvSpPr/>
            <p:nvPr/>
          </p:nvSpPr>
          <p:spPr>
            <a:xfrm>
              <a:off x="3448854"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83" name="tx783"/>
            <p:cNvSpPr/>
            <p:nvPr/>
          </p:nvSpPr>
          <p:spPr>
            <a:xfrm>
              <a:off x="3692946"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4" name="tx784"/>
            <p:cNvSpPr/>
            <p:nvPr/>
          </p:nvSpPr>
          <p:spPr>
            <a:xfrm>
              <a:off x="3937038"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5" name="tx785"/>
            <p:cNvSpPr/>
            <p:nvPr/>
          </p:nvSpPr>
          <p:spPr>
            <a:xfrm>
              <a:off x="4181130"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6" name="tx786"/>
            <p:cNvSpPr/>
            <p:nvPr/>
          </p:nvSpPr>
          <p:spPr>
            <a:xfrm>
              <a:off x="4425222"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7" name="tx787"/>
            <p:cNvSpPr/>
            <p:nvPr/>
          </p:nvSpPr>
          <p:spPr>
            <a:xfrm>
              <a:off x="4669314"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8" name="tx788"/>
            <p:cNvSpPr/>
            <p:nvPr/>
          </p:nvSpPr>
          <p:spPr>
            <a:xfrm>
              <a:off x="4913406"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9" name="tx789"/>
            <p:cNvSpPr/>
            <p:nvPr/>
          </p:nvSpPr>
          <p:spPr>
            <a:xfrm>
              <a:off x="5157498"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0" name="tx790"/>
            <p:cNvSpPr/>
            <p:nvPr/>
          </p:nvSpPr>
          <p:spPr>
            <a:xfrm>
              <a:off x="5401590"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1" name="tx791"/>
            <p:cNvSpPr/>
            <p:nvPr/>
          </p:nvSpPr>
          <p:spPr>
            <a:xfrm>
              <a:off x="5645682"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2" name="tx792"/>
            <p:cNvSpPr/>
            <p:nvPr/>
          </p:nvSpPr>
          <p:spPr>
            <a:xfrm>
              <a:off x="5889774"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3" name="tx793"/>
            <p:cNvSpPr/>
            <p:nvPr/>
          </p:nvSpPr>
          <p:spPr>
            <a:xfrm>
              <a:off x="6133866"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4" name="tx794"/>
            <p:cNvSpPr/>
            <p:nvPr/>
          </p:nvSpPr>
          <p:spPr>
            <a:xfrm>
              <a:off x="6377958"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5" name="tx795"/>
            <p:cNvSpPr/>
            <p:nvPr/>
          </p:nvSpPr>
          <p:spPr>
            <a:xfrm>
              <a:off x="6622050"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6" name="tx796"/>
            <p:cNvSpPr/>
            <p:nvPr/>
          </p:nvSpPr>
          <p:spPr>
            <a:xfrm>
              <a:off x="6866142"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7" name="tx797"/>
            <p:cNvSpPr/>
            <p:nvPr/>
          </p:nvSpPr>
          <p:spPr>
            <a:xfrm>
              <a:off x="7110234"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8" name="tx798"/>
            <p:cNvSpPr/>
            <p:nvPr/>
          </p:nvSpPr>
          <p:spPr>
            <a:xfrm>
              <a:off x="7354326"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9" name="tx799"/>
            <p:cNvSpPr/>
            <p:nvPr/>
          </p:nvSpPr>
          <p:spPr>
            <a:xfrm>
              <a:off x="7598418"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0" name="tx800"/>
            <p:cNvSpPr/>
            <p:nvPr/>
          </p:nvSpPr>
          <p:spPr>
            <a:xfrm>
              <a:off x="7842510"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1" name="tx801"/>
            <p:cNvSpPr/>
            <p:nvPr/>
          </p:nvSpPr>
          <p:spPr>
            <a:xfrm>
              <a:off x="8086602"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2" name="tx802"/>
            <p:cNvSpPr/>
            <p:nvPr/>
          </p:nvSpPr>
          <p:spPr>
            <a:xfrm>
              <a:off x="8330694"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03" name="tx803"/>
            <p:cNvSpPr/>
            <p:nvPr/>
          </p:nvSpPr>
          <p:spPr>
            <a:xfrm>
              <a:off x="8574786"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04" name="tx804"/>
            <p:cNvSpPr/>
            <p:nvPr/>
          </p:nvSpPr>
          <p:spPr>
            <a:xfrm>
              <a:off x="2472486"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05" name="tx805"/>
            <p:cNvSpPr/>
            <p:nvPr/>
          </p:nvSpPr>
          <p:spPr>
            <a:xfrm>
              <a:off x="2716578"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06" name="tx806"/>
            <p:cNvSpPr/>
            <p:nvPr/>
          </p:nvSpPr>
          <p:spPr>
            <a:xfrm>
              <a:off x="2960670"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07" name="tx807"/>
            <p:cNvSpPr/>
            <p:nvPr/>
          </p:nvSpPr>
          <p:spPr>
            <a:xfrm>
              <a:off x="3204762"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8" name="tx808"/>
            <p:cNvSpPr/>
            <p:nvPr/>
          </p:nvSpPr>
          <p:spPr>
            <a:xfrm>
              <a:off x="3448854"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09" name="tx809"/>
            <p:cNvSpPr/>
            <p:nvPr/>
          </p:nvSpPr>
          <p:spPr>
            <a:xfrm>
              <a:off x="3692946"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0" name="tx810"/>
            <p:cNvSpPr/>
            <p:nvPr/>
          </p:nvSpPr>
          <p:spPr>
            <a:xfrm>
              <a:off x="3937038"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1" name="tx811"/>
            <p:cNvSpPr/>
            <p:nvPr/>
          </p:nvSpPr>
          <p:spPr>
            <a:xfrm>
              <a:off x="4181130"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12" name="tx812"/>
            <p:cNvSpPr/>
            <p:nvPr/>
          </p:nvSpPr>
          <p:spPr>
            <a:xfrm>
              <a:off x="4425222"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3" name="tx813"/>
            <p:cNvSpPr/>
            <p:nvPr/>
          </p:nvSpPr>
          <p:spPr>
            <a:xfrm>
              <a:off x="4669314"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14" name="tx814"/>
            <p:cNvSpPr/>
            <p:nvPr/>
          </p:nvSpPr>
          <p:spPr>
            <a:xfrm>
              <a:off x="4913406"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5" name="tx815"/>
            <p:cNvSpPr/>
            <p:nvPr/>
          </p:nvSpPr>
          <p:spPr>
            <a:xfrm>
              <a:off x="5157498"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6" name="tx816"/>
            <p:cNvSpPr/>
            <p:nvPr/>
          </p:nvSpPr>
          <p:spPr>
            <a:xfrm>
              <a:off x="5401590"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7" name="tx817"/>
            <p:cNvSpPr/>
            <p:nvPr/>
          </p:nvSpPr>
          <p:spPr>
            <a:xfrm>
              <a:off x="5645682"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8" name="tx818"/>
            <p:cNvSpPr/>
            <p:nvPr/>
          </p:nvSpPr>
          <p:spPr>
            <a:xfrm>
              <a:off x="5889774"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19" name="tx819"/>
            <p:cNvSpPr/>
            <p:nvPr/>
          </p:nvSpPr>
          <p:spPr>
            <a:xfrm>
              <a:off x="6133866"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20" name="tx820"/>
            <p:cNvSpPr/>
            <p:nvPr/>
          </p:nvSpPr>
          <p:spPr>
            <a:xfrm>
              <a:off x="6377958"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21" name="tx821"/>
            <p:cNvSpPr/>
            <p:nvPr/>
          </p:nvSpPr>
          <p:spPr>
            <a:xfrm>
              <a:off x="6622050"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22" name="tx822"/>
            <p:cNvSpPr/>
            <p:nvPr/>
          </p:nvSpPr>
          <p:spPr>
            <a:xfrm>
              <a:off x="6866142"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23" name="tx823"/>
            <p:cNvSpPr/>
            <p:nvPr/>
          </p:nvSpPr>
          <p:spPr>
            <a:xfrm>
              <a:off x="7110234"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24" name="tx824"/>
            <p:cNvSpPr/>
            <p:nvPr/>
          </p:nvSpPr>
          <p:spPr>
            <a:xfrm>
              <a:off x="7354326"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25" name="tx825"/>
            <p:cNvSpPr/>
            <p:nvPr/>
          </p:nvSpPr>
          <p:spPr>
            <a:xfrm>
              <a:off x="7598418"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26" name="tx826"/>
            <p:cNvSpPr/>
            <p:nvPr/>
          </p:nvSpPr>
          <p:spPr>
            <a:xfrm>
              <a:off x="7842510"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27" name="tx827"/>
            <p:cNvSpPr/>
            <p:nvPr/>
          </p:nvSpPr>
          <p:spPr>
            <a:xfrm>
              <a:off x="8086602"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828" name="tx828"/>
            <p:cNvSpPr/>
            <p:nvPr/>
          </p:nvSpPr>
          <p:spPr>
            <a:xfrm>
              <a:off x="8330694"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29" name="tx829"/>
            <p:cNvSpPr/>
            <p:nvPr/>
          </p:nvSpPr>
          <p:spPr>
            <a:xfrm>
              <a:off x="8574786"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830" name="tx830"/>
            <p:cNvSpPr/>
            <p:nvPr/>
          </p:nvSpPr>
          <p:spPr>
            <a:xfrm>
              <a:off x="2472486"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1" name="tx831"/>
            <p:cNvSpPr/>
            <p:nvPr/>
          </p:nvSpPr>
          <p:spPr>
            <a:xfrm>
              <a:off x="2716578"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2" name="tx832"/>
            <p:cNvSpPr/>
            <p:nvPr/>
          </p:nvSpPr>
          <p:spPr>
            <a:xfrm>
              <a:off x="2960670"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3" name="tx833"/>
            <p:cNvSpPr/>
            <p:nvPr/>
          </p:nvSpPr>
          <p:spPr>
            <a:xfrm>
              <a:off x="3204762"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4" name="tx834"/>
            <p:cNvSpPr/>
            <p:nvPr/>
          </p:nvSpPr>
          <p:spPr>
            <a:xfrm>
              <a:off x="3448854"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5" name="tx835"/>
            <p:cNvSpPr/>
            <p:nvPr/>
          </p:nvSpPr>
          <p:spPr>
            <a:xfrm>
              <a:off x="3692946"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36" name="tx836"/>
            <p:cNvSpPr/>
            <p:nvPr/>
          </p:nvSpPr>
          <p:spPr>
            <a:xfrm>
              <a:off x="3937038"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37" name="tx837"/>
            <p:cNvSpPr/>
            <p:nvPr/>
          </p:nvSpPr>
          <p:spPr>
            <a:xfrm>
              <a:off x="4181130"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38" name="tx838"/>
            <p:cNvSpPr/>
            <p:nvPr/>
          </p:nvSpPr>
          <p:spPr>
            <a:xfrm>
              <a:off x="4425222"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9" name="tx839"/>
            <p:cNvSpPr/>
            <p:nvPr/>
          </p:nvSpPr>
          <p:spPr>
            <a:xfrm>
              <a:off x="4669314"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40" name="tx840"/>
            <p:cNvSpPr/>
            <p:nvPr/>
          </p:nvSpPr>
          <p:spPr>
            <a:xfrm>
              <a:off x="4913406"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1" name="tx841"/>
            <p:cNvSpPr/>
            <p:nvPr/>
          </p:nvSpPr>
          <p:spPr>
            <a:xfrm>
              <a:off x="5157498"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42" name="tx842"/>
            <p:cNvSpPr/>
            <p:nvPr/>
          </p:nvSpPr>
          <p:spPr>
            <a:xfrm>
              <a:off x="5401590"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43" name="tx843"/>
            <p:cNvSpPr/>
            <p:nvPr/>
          </p:nvSpPr>
          <p:spPr>
            <a:xfrm>
              <a:off x="5645682"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4" name="tx844"/>
            <p:cNvSpPr/>
            <p:nvPr/>
          </p:nvSpPr>
          <p:spPr>
            <a:xfrm>
              <a:off x="5889774"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45" name="tx845"/>
            <p:cNvSpPr/>
            <p:nvPr/>
          </p:nvSpPr>
          <p:spPr>
            <a:xfrm>
              <a:off x="6133866"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6" name="tx846"/>
            <p:cNvSpPr/>
            <p:nvPr/>
          </p:nvSpPr>
          <p:spPr>
            <a:xfrm>
              <a:off x="6377958"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47" name="tx847"/>
            <p:cNvSpPr/>
            <p:nvPr/>
          </p:nvSpPr>
          <p:spPr>
            <a:xfrm>
              <a:off x="6622050"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48" name="tx848"/>
            <p:cNvSpPr/>
            <p:nvPr/>
          </p:nvSpPr>
          <p:spPr>
            <a:xfrm>
              <a:off x="6866142"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49" name="tx849"/>
            <p:cNvSpPr/>
            <p:nvPr/>
          </p:nvSpPr>
          <p:spPr>
            <a:xfrm>
              <a:off x="7110234"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0" name="tx850"/>
            <p:cNvSpPr/>
            <p:nvPr/>
          </p:nvSpPr>
          <p:spPr>
            <a:xfrm>
              <a:off x="7354326"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51" name="tx851"/>
            <p:cNvSpPr/>
            <p:nvPr/>
          </p:nvSpPr>
          <p:spPr>
            <a:xfrm>
              <a:off x="7598418"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52" name="tx852"/>
            <p:cNvSpPr/>
            <p:nvPr/>
          </p:nvSpPr>
          <p:spPr>
            <a:xfrm>
              <a:off x="7842510"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53" name="tx853"/>
            <p:cNvSpPr/>
            <p:nvPr/>
          </p:nvSpPr>
          <p:spPr>
            <a:xfrm>
              <a:off x="8086602"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54" name="tx854"/>
            <p:cNvSpPr/>
            <p:nvPr/>
          </p:nvSpPr>
          <p:spPr>
            <a:xfrm>
              <a:off x="8330694"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55" name="tx855"/>
            <p:cNvSpPr/>
            <p:nvPr/>
          </p:nvSpPr>
          <p:spPr>
            <a:xfrm>
              <a:off x="8574786"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56" name="tx856"/>
            <p:cNvSpPr/>
            <p:nvPr/>
          </p:nvSpPr>
          <p:spPr>
            <a:xfrm>
              <a:off x="3937038"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57" name="tx857"/>
            <p:cNvSpPr/>
            <p:nvPr/>
          </p:nvSpPr>
          <p:spPr>
            <a:xfrm>
              <a:off x="4181130"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58" name="tx858"/>
            <p:cNvSpPr/>
            <p:nvPr/>
          </p:nvSpPr>
          <p:spPr>
            <a:xfrm>
              <a:off x="4425222"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59" name="tx859"/>
            <p:cNvSpPr/>
            <p:nvPr/>
          </p:nvSpPr>
          <p:spPr>
            <a:xfrm>
              <a:off x="4669314"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60" name="tx860"/>
            <p:cNvSpPr/>
            <p:nvPr/>
          </p:nvSpPr>
          <p:spPr>
            <a:xfrm>
              <a:off x="4913406"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61" name="tx861"/>
            <p:cNvSpPr/>
            <p:nvPr/>
          </p:nvSpPr>
          <p:spPr>
            <a:xfrm>
              <a:off x="5157498"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62" name="tx862"/>
            <p:cNvSpPr/>
            <p:nvPr/>
          </p:nvSpPr>
          <p:spPr>
            <a:xfrm>
              <a:off x="5401590"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63" name="tx863"/>
            <p:cNvSpPr/>
            <p:nvPr/>
          </p:nvSpPr>
          <p:spPr>
            <a:xfrm>
              <a:off x="5645682"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64" name="tx864"/>
            <p:cNvSpPr/>
            <p:nvPr/>
          </p:nvSpPr>
          <p:spPr>
            <a:xfrm>
              <a:off x="5889774"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65" name="tx865"/>
            <p:cNvSpPr/>
            <p:nvPr/>
          </p:nvSpPr>
          <p:spPr>
            <a:xfrm>
              <a:off x="6133866"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66" name="tx866"/>
            <p:cNvSpPr/>
            <p:nvPr/>
          </p:nvSpPr>
          <p:spPr>
            <a:xfrm>
              <a:off x="6377958"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67" name="tx867"/>
            <p:cNvSpPr/>
            <p:nvPr/>
          </p:nvSpPr>
          <p:spPr>
            <a:xfrm>
              <a:off x="6622050"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68" name="tx868"/>
            <p:cNvSpPr/>
            <p:nvPr/>
          </p:nvSpPr>
          <p:spPr>
            <a:xfrm>
              <a:off x="6866142"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69" name="tx869"/>
            <p:cNvSpPr/>
            <p:nvPr/>
          </p:nvSpPr>
          <p:spPr>
            <a:xfrm>
              <a:off x="7110234"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70" name="tx870"/>
            <p:cNvSpPr/>
            <p:nvPr/>
          </p:nvSpPr>
          <p:spPr>
            <a:xfrm>
              <a:off x="7354326"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71" name="tx871"/>
            <p:cNvSpPr/>
            <p:nvPr/>
          </p:nvSpPr>
          <p:spPr>
            <a:xfrm>
              <a:off x="7598418"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72" name="tx872"/>
            <p:cNvSpPr/>
            <p:nvPr/>
          </p:nvSpPr>
          <p:spPr>
            <a:xfrm>
              <a:off x="7842510"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73" name="tx873"/>
            <p:cNvSpPr/>
            <p:nvPr/>
          </p:nvSpPr>
          <p:spPr>
            <a:xfrm>
              <a:off x="8086602"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74" name="tx874"/>
            <p:cNvSpPr/>
            <p:nvPr/>
          </p:nvSpPr>
          <p:spPr>
            <a:xfrm>
              <a:off x="8330694"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75" name="tx875"/>
            <p:cNvSpPr/>
            <p:nvPr/>
          </p:nvSpPr>
          <p:spPr>
            <a:xfrm>
              <a:off x="8574786"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76" name="tx876"/>
            <p:cNvSpPr/>
            <p:nvPr/>
          </p:nvSpPr>
          <p:spPr>
            <a:xfrm>
              <a:off x="2472486"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77" name="tx877"/>
            <p:cNvSpPr/>
            <p:nvPr/>
          </p:nvSpPr>
          <p:spPr>
            <a:xfrm>
              <a:off x="2716578"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78" name="tx878"/>
            <p:cNvSpPr/>
            <p:nvPr/>
          </p:nvSpPr>
          <p:spPr>
            <a:xfrm>
              <a:off x="2960670"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9" name="tx879"/>
            <p:cNvSpPr/>
            <p:nvPr/>
          </p:nvSpPr>
          <p:spPr>
            <a:xfrm>
              <a:off x="3204762"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0" name="tx880"/>
            <p:cNvSpPr/>
            <p:nvPr/>
          </p:nvSpPr>
          <p:spPr>
            <a:xfrm>
              <a:off x="3448854"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81" name="tx881"/>
            <p:cNvSpPr/>
            <p:nvPr/>
          </p:nvSpPr>
          <p:spPr>
            <a:xfrm>
              <a:off x="3692946"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2" name="tx882"/>
            <p:cNvSpPr/>
            <p:nvPr/>
          </p:nvSpPr>
          <p:spPr>
            <a:xfrm>
              <a:off x="3937038"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83" name="tx883"/>
            <p:cNvSpPr/>
            <p:nvPr/>
          </p:nvSpPr>
          <p:spPr>
            <a:xfrm>
              <a:off x="4181130"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84" name="tx884"/>
            <p:cNvSpPr/>
            <p:nvPr/>
          </p:nvSpPr>
          <p:spPr>
            <a:xfrm>
              <a:off x="4425222"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85" name="tx885"/>
            <p:cNvSpPr/>
            <p:nvPr/>
          </p:nvSpPr>
          <p:spPr>
            <a:xfrm>
              <a:off x="4669314"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86" name="tx886"/>
            <p:cNvSpPr/>
            <p:nvPr/>
          </p:nvSpPr>
          <p:spPr>
            <a:xfrm>
              <a:off x="4913406"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87" name="tx887"/>
            <p:cNvSpPr/>
            <p:nvPr/>
          </p:nvSpPr>
          <p:spPr>
            <a:xfrm>
              <a:off x="5157498"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88" name="tx888"/>
            <p:cNvSpPr/>
            <p:nvPr/>
          </p:nvSpPr>
          <p:spPr>
            <a:xfrm>
              <a:off x="5401590"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89" name="tx889"/>
            <p:cNvSpPr/>
            <p:nvPr/>
          </p:nvSpPr>
          <p:spPr>
            <a:xfrm>
              <a:off x="5645682"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0" name="tx890"/>
            <p:cNvSpPr/>
            <p:nvPr/>
          </p:nvSpPr>
          <p:spPr>
            <a:xfrm>
              <a:off x="5889774"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1" name="tx891"/>
            <p:cNvSpPr/>
            <p:nvPr/>
          </p:nvSpPr>
          <p:spPr>
            <a:xfrm>
              <a:off x="6133866"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2" name="tx892"/>
            <p:cNvSpPr/>
            <p:nvPr/>
          </p:nvSpPr>
          <p:spPr>
            <a:xfrm>
              <a:off x="6377958"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93" name="tx893"/>
            <p:cNvSpPr/>
            <p:nvPr/>
          </p:nvSpPr>
          <p:spPr>
            <a:xfrm>
              <a:off x="6622050"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94" name="tx894"/>
            <p:cNvSpPr/>
            <p:nvPr/>
          </p:nvSpPr>
          <p:spPr>
            <a:xfrm>
              <a:off x="6866142"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5" name="tx895"/>
            <p:cNvSpPr/>
            <p:nvPr/>
          </p:nvSpPr>
          <p:spPr>
            <a:xfrm>
              <a:off x="7110234"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96" name="tx896"/>
            <p:cNvSpPr/>
            <p:nvPr/>
          </p:nvSpPr>
          <p:spPr>
            <a:xfrm>
              <a:off x="7354326"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97" name="tx897"/>
            <p:cNvSpPr/>
            <p:nvPr/>
          </p:nvSpPr>
          <p:spPr>
            <a:xfrm>
              <a:off x="7598418"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98" name="tx898"/>
            <p:cNvSpPr/>
            <p:nvPr/>
          </p:nvSpPr>
          <p:spPr>
            <a:xfrm>
              <a:off x="7842510"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99" name="tx899"/>
            <p:cNvSpPr/>
            <p:nvPr/>
          </p:nvSpPr>
          <p:spPr>
            <a:xfrm>
              <a:off x="8086602"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00" name="tx900"/>
            <p:cNvSpPr/>
            <p:nvPr/>
          </p:nvSpPr>
          <p:spPr>
            <a:xfrm>
              <a:off x="8330694"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01" name="tx901"/>
            <p:cNvSpPr/>
            <p:nvPr/>
          </p:nvSpPr>
          <p:spPr>
            <a:xfrm>
              <a:off x="8574786"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02" name="tx902"/>
            <p:cNvSpPr/>
            <p:nvPr/>
          </p:nvSpPr>
          <p:spPr>
            <a:xfrm>
              <a:off x="2472486"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03" name="tx903"/>
            <p:cNvSpPr/>
            <p:nvPr/>
          </p:nvSpPr>
          <p:spPr>
            <a:xfrm>
              <a:off x="2716578"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04" name="tx904"/>
            <p:cNvSpPr/>
            <p:nvPr/>
          </p:nvSpPr>
          <p:spPr>
            <a:xfrm>
              <a:off x="2960670"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5" name="tx905"/>
            <p:cNvSpPr/>
            <p:nvPr/>
          </p:nvSpPr>
          <p:spPr>
            <a:xfrm>
              <a:off x="3204762"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6" name="tx906"/>
            <p:cNvSpPr/>
            <p:nvPr/>
          </p:nvSpPr>
          <p:spPr>
            <a:xfrm>
              <a:off x="3448854"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7" name="tx907"/>
            <p:cNvSpPr/>
            <p:nvPr/>
          </p:nvSpPr>
          <p:spPr>
            <a:xfrm>
              <a:off x="3692946"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08" name="tx908"/>
            <p:cNvSpPr/>
            <p:nvPr/>
          </p:nvSpPr>
          <p:spPr>
            <a:xfrm>
              <a:off x="3937038"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09" name="tx909"/>
            <p:cNvSpPr/>
            <p:nvPr/>
          </p:nvSpPr>
          <p:spPr>
            <a:xfrm>
              <a:off x="4181130"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10" name="tx910"/>
            <p:cNvSpPr/>
            <p:nvPr/>
          </p:nvSpPr>
          <p:spPr>
            <a:xfrm>
              <a:off x="4425222"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11" name="tx911"/>
            <p:cNvSpPr/>
            <p:nvPr/>
          </p:nvSpPr>
          <p:spPr>
            <a:xfrm>
              <a:off x="4669314"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12" name="tx912"/>
            <p:cNvSpPr/>
            <p:nvPr/>
          </p:nvSpPr>
          <p:spPr>
            <a:xfrm>
              <a:off x="4913406"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13" name="tx913"/>
            <p:cNvSpPr/>
            <p:nvPr/>
          </p:nvSpPr>
          <p:spPr>
            <a:xfrm>
              <a:off x="5157498"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14" name="tx914"/>
            <p:cNvSpPr/>
            <p:nvPr/>
          </p:nvSpPr>
          <p:spPr>
            <a:xfrm>
              <a:off x="5401590"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15" name="tx915"/>
            <p:cNvSpPr/>
            <p:nvPr/>
          </p:nvSpPr>
          <p:spPr>
            <a:xfrm>
              <a:off x="5645682"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16" name="tx916"/>
            <p:cNvSpPr/>
            <p:nvPr/>
          </p:nvSpPr>
          <p:spPr>
            <a:xfrm>
              <a:off x="5889774"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17" name="tx917"/>
            <p:cNvSpPr/>
            <p:nvPr/>
          </p:nvSpPr>
          <p:spPr>
            <a:xfrm>
              <a:off x="6133866"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18" name="tx918"/>
            <p:cNvSpPr/>
            <p:nvPr/>
          </p:nvSpPr>
          <p:spPr>
            <a:xfrm>
              <a:off x="6377958"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19" name="tx919"/>
            <p:cNvSpPr/>
            <p:nvPr/>
          </p:nvSpPr>
          <p:spPr>
            <a:xfrm>
              <a:off x="6622050"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20" name="tx920"/>
            <p:cNvSpPr/>
            <p:nvPr/>
          </p:nvSpPr>
          <p:spPr>
            <a:xfrm>
              <a:off x="6866142"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21" name="tx921"/>
            <p:cNvSpPr/>
            <p:nvPr/>
          </p:nvSpPr>
          <p:spPr>
            <a:xfrm>
              <a:off x="7110234"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22" name="tx922"/>
            <p:cNvSpPr/>
            <p:nvPr/>
          </p:nvSpPr>
          <p:spPr>
            <a:xfrm>
              <a:off x="7354326"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23" name="tx923"/>
            <p:cNvSpPr/>
            <p:nvPr/>
          </p:nvSpPr>
          <p:spPr>
            <a:xfrm>
              <a:off x="7598418"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24" name="tx924"/>
            <p:cNvSpPr/>
            <p:nvPr/>
          </p:nvSpPr>
          <p:spPr>
            <a:xfrm>
              <a:off x="7842510"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25" name="tx925"/>
            <p:cNvSpPr/>
            <p:nvPr/>
          </p:nvSpPr>
          <p:spPr>
            <a:xfrm>
              <a:off x="8086602"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26" name="tx926"/>
            <p:cNvSpPr/>
            <p:nvPr/>
          </p:nvSpPr>
          <p:spPr>
            <a:xfrm>
              <a:off x="8330694"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27" name="tx927"/>
            <p:cNvSpPr/>
            <p:nvPr/>
          </p:nvSpPr>
          <p:spPr>
            <a:xfrm>
              <a:off x="8574786"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28" name="tx928"/>
            <p:cNvSpPr/>
            <p:nvPr/>
          </p:nvSpPr>
          <p:spPr>
            <a:xfrm>
              <a:off x="2472486"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29" name="tx929"/>
            <p:cNvSpPr/>
            <p:nvPr/>
          </p:nvSpPr>
          <p:spPr>
            <a:xfrm>
              <a:off x="2716578"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30" name="tx930"/>
            <p:cNvSpPr/>
            <p:nvPr/>
          </p:nvSpPr>
          <p:spPr>
            <a:xfrm>
              <a:off x="2960670"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31" name="tx931"/>
            <p:cNvSpPr/>
            <p:nvPr/>
          </p:nvSpPr>
          <p:spPr>
            <a:xfrm>
              <a:off x="3204762"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32" name="tx932"/>
            <p:cNvSpPr/>
            <p:nvPr/>
          </p:nvSpPr>
          <p:spPr>
            <a:xfrm>
              <a:off x="3448854"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33" name="tx933"/>
            <p:cNvSpPr/>
            <p:nvPr/>
          </p:nvSpPr>
          <p:spPr>
            <a:xfrm>
              <a:off x="3692946"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34" name="tx934"/>
            <p:cNvSpPr/>
            <p:nvPr/>
          </p:nvSpPr>
          <p:spPr>
            <a:xfrm>
              <a:off x="3937038"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35" name="tx935"/>
            <p:cNvSpPr/>
            <p:nvPr/>
          </p:nvSpPr>
          <p:spPr>
            <a:xfrm>
              <a:off x="4181130"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36" name="tx936"/>
            <p:cNvSpPr/>
            <p:nvPr/>
          </p:nvSpPr>
          <p:spPr>
            <a:xfrm>
              <a:off x="4425222"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37" name="tx937"/>
            <p:cNvSpPr/>
            <p:nvPr/>
          </p:nvSpPr>
          <p:spPr>
            <a:xfrm>
              <a:off x="4669314"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38" name="tx938"/>
            <p:cNvSpPr/>
            <p:nvPr/>
          </p:nvSpPr>
          <p:spPr>
            <a:xfrm>
              <a:off x="4913406"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39" name="tx939"/>
            <p:cNvSpPr/>
            <p:nvPr/>
          </p:nvSpPr>
          <p:spPr>
            <a:xfrm>
              <a:off x="5157498"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40" name="tx940"/>
            <p:cNvSpPr/>
            <p:nvPr/>
          </p:nvSpPr>
          <p:spPr>
            <a:xfrm>
              <a:off x="5401590"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41" name="tx941"/>
            <p:cNvSpPr/>
            <p:nvPr/>
          </p:nvSpPr>
          <p:spPr>
            <a:xfrm>
              <a:off x="5645682"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42" name="tx942"/>
            <p:cNvSpPr/>
            <p:nvPr/>
          </p:nvSpPr>
          <p:spPr>
            <a:xfrm>
              <a:off x="5889774"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43" name="tx943"/>
            <p:cNvSpPr/>
            <p:nvPr/>
          </p:nvSpPr>
          <p:spPr>
            <a:xfrm>
              <a:off x="6133866"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44" name="tx944"/>
            <p:cNvSpPr/>
            <p:nvPr/>
          </p:nvSpPr>
          <p:spPr>
            <a:xfrm>
              <a:off x="6377958"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45" name="tx945"/>
            <p:cNvSpPr/>
            <p:nvPr/>
          </p:nvSpPr>
          <p:spPr>
            <a:xfrm>
              <a:off x="6622050"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46" name="tx946"/>
            <p:cNvSpPr/>
            <p:nvPr/>
          </p:nvSpPr>
          <p:spPr>
            <a:xfrm>
              <a:off x="6866142"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47" name="tx947"/>
            <p:cNvSpPr/>
            <p:nvPr/>
          </p:nvSpPr>
          <p:spPr>
            <a:xfrm>
              <a:off x="7110234"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48" name="tx948"/>
            <p:cNvSpPr/>
            <p:nvPr/>
          </p:nvSpPr>
          <p:spPr>
            <a:xfrm>
              <a:off x="7354326"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49" name="tx949"/>
            <p:cNvSpPr/>
            <p:nvPr/>
          </p:nvSpPr>
          <p:spPr>
            <a:xfrm>
              <a:off x="7598418"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50" name="tx950"/>
            <p:cNvSpPr/>
            <p:nvPr/>
          </p:nvSpPr>
          <p:spPr>
            <a:xfrm>
              <a:off x="7842510"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51" name="tx951"/>
            <p:cNvSpPr/>
            <p:nvPr/>
          </p:nvSpPr>
          <p:spPr>
            <a:xfrm>
              <a:off x="8086602"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52" name="tx952"/>
            <p:cNvSpPr/>
            <p:nvPr/>
          </p:nvSpPr>
          <p:spPr>
            <a:xfrm>
              <a:off x="8330694"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53" name="tx953"/>
            <p:cNvSpPr/>
            <p:nvPr/>
          </p:nvSpPr>
          <p:spPr>
            <a:xfrm>
              <a:off x="8574786"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54" name="tx954"/>
            <p:cNvSpPr/>
            <p:nvPr/>
          </p:nvSpPr>
          <p:spPr>
            <a:xfrm>
              <a:off x="2472486"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55" name="tx955"/>
            <p:cNvSpPr/>
            <p:nvPr/>
          </p:nvSpPr>
          <p:spPr>
            <a:xfrm>
              <a:off x="2716578"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56" name="tx956"/>
            <p:cNvSpPr/>
            <p:nvPr/>
          </p:nvSpPr>
          <p:spPr>
            <a:xfrm>
              <a:off x="2960670"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57" name="tx957"/>
            <p:cNvSpPr/>
            <p:nvPr/>
          </p:nvSpPr>
          <p:spPr>
            <a:xfrm>
              <a:off x="3204762"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58" name="tx958"/>
            <p:cNvSpPr/>
            <p:nvPr/>
          </p:nvSpPr>
          <p:spPr>
            <a:xfrm>
              <a:off x="3448854"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59" name="tx959"/>
            <p:cNvSpPr/>
            <p:nvPr/>
          </p:nvSpPr>
          <p:spPr>
            <a:xfrm>
              <a:off x="3692946"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60" name="tx960"/>
            <p:cNvSpPr/>
            <p:nvPr/>
          </p:nvSpPr>
          <p:spPr>
            <a:xfrm>
              <a:off x="3937038"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61" name="tx961"/>
            <p:cNvSpPr/>
            <p:nvPr/>
          </p:nvSpPr>
          <p:spPr>
            <a:xfrm>
              <a:off x="4181130"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62" name="tx962"/>
            <p:cNvSpPr/>
            <p:nvPr/>
          </p:nvSpPr>
          <p:spPr>
            <a:xfrm>
              <a:off x="4425222"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63" name="tx963"/>
            <p:cNvSpPr/>
            <p:nvPr/>
          </p:nvSpPr>
          <p:spPr>
            <a:xfrm>
              <a:off x="4669314"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64" name="tx964"/>
            <p:cNvSpPr/>
            <p:nvPr/>
          </p:nvSpPr>
          <p:spPr>
            <a:xfrm>
              <a:off x="4913406"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65" name="tx965"/>
            <p:cNvSpPr/>
            <p:nvPr/>
          </p:nvSpPr>
          <p:spPr>
            <a:xfrm>
              <a:off x="5157498"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66" name="tx966"/>
            <p:cNvSpPr/>
            <p:nvPr/>
          </p:nvSpPr>
          <p:spPr>
            <a:xfrm>
              <a:off x="5401590"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67" name="tx967"/>
            <p:cNvSpPr/>
            <p:nvPr/>
          </p:nvSpPr>
          <p:spPr>
            <a:xfrm>
              <a:off x="5645682"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68" name="tx968"/>
            <p:cNvSpPr/>
            <p:nvPr/>
          </p:nvSpPr>
          <p:spPr>
            <a:xfrm>
              <a:off x="5889774"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69" name="tx969"/>
            <p:cNvSpPr/>
            <p:nvPr/>
          </p:nvSpPr>
          <p:spPr>
            <a:xfrm>
              <a:off x="6133866"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70" name="tx970"/>
            <p:cNvSpPr/>
            <p:nvPr/>
          </p:nvSpPr>
          <p:spPr>
            <a:xfrm>
              <a:off x="6377958"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71" name="tx971"/>
            <p:cNvSpPr/>
            <p:nvPr/>
          </p:nvSpPr>
          <p:spPr>
            <a:xfrm>
              <a:off x="6622050"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72" name="tx972"/>
            <p:cNvSpPr/>
            <p:nvPr/>
          </p:nvSpPr>
          <p:spPr>
            <a:xfrm>
              <a:off x="6866142"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73" name="tx973"/>
            <p:cNvSpPr/>
            <p:nvPr/>
          </p:nvSpPr>
          <p:spPr>
            <a:xfrm>
              <a:off x="7110234"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74" name="tx974"/>
            <p:cNvSpPr/>
            <p:nvPr/>
          </p:nvSpPr>
          <p:spPr>
            <a:xfrm>
              <a:off x="7354326"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75" name="tx975"/>
            <p:cNvSpPr/>
            <p:nvPr/>
          </p:nvSpPr>
          <p:spPr>
            <a:xfrm>
              <a:off x="7598418"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76" name="tx976"/>
            <p:cNvSpPr/>
            <p:nvPr/>
          </p:nvSpPr>
          <p:spPr>
            <a:xfrm>
              <a:off x="7842510"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77" name="tx977"/>
            <p:cNvSpPr/>
            <p:nvPr/>
          </p:nvSpPr>
          <p:spPr>
            <a:xfrm>
              <a:off x="8086602"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78" name="tx978"/>
            <p:cNvSpPr/>
            <p:nvPr/>
          </p:nvSpPr>
          <p:spPr>
            <a:xfrm>
              <a:off x="8330694"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79" name="tx979"/>
            <p:cNvSpPr/>
            <p:nvPr/>
          </p:nvSpPr>
          <p:spPr>
            <a:xfrm>
              <a:off x="8574786"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80" name="tx980"/>
            <p:cNvSpPr/>
            <p:nvPr/>
          </p:nvSpPr>
          <p:spPr>
            <a:xfrm>
              <a:off x="2472486"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81" name="tx981"/>
            <p:cNvSpPr/>
            <p:nvPr/>
          </p:nvSpPr>
          <p:spPr>
            <a:xfrm>
              <a:off x="2716578"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82" name="tx982"/>
            <p:cNvSpPr/>
            <p:nvPr/>
          </p:nvSpPr>
          <p:spPr>
            <a:xfrm>
              <a:off x="2960670"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83" name="tx983"/>
            <p:cNvSpPr/>
            <p:nvPr/>
          </p:nvSpPr>
          <p:spPr>
            <a:xfrm>
              <a:off x="3204762"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84" name="tx984"/>
            <p:cNvSpPr/>
            <p:nvPr/>
          </p:nvSpPr>
          <p:spPr>
            <a:xfrm>
              <a:off x="3448854"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85" name="tx985"/>
            <p:cNvSpPr/>
            <p:nvPr/>
          </p:nvSpPr>
          <p:spPr>
            <a:xfrm>
              <a:off x="3692946"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86" name="tx986"/>
            <p:cNvSpPr/>
            <p:nvPr/>
          </p:nvSpPr>
          <p:spPr>
            <a:xfrm>
              <a:off x="3937038"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87" name="tx987"/>
            <p:cNvSpPr/>
            <p:nvPr/>
          </p:nvSpPr>
          <p:spPr>
            <a:xfrm>
              <a:off x="4181130"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88" name="tx988"/>
            <p:cNvSpPr/>
            <p:nvPr/>
          </p:nvSpPr>
          <p:spPr>
            <a:xfrm>
              <a:off x="4425222"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89" name="tx989"/>
            <p:cNvSpPr/>
            <p:nvPr/>
          </p:nvSpPr>
          <p:spPr>
            <a:xfrm>
              <a:off x="4669314"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90" name="tx990"/>
            <p:cNvSpPr/>
            <p:nvPr/>
          </p:nvSpPr>
          <p:spPr>
            <a:xfrm>
              <a:off x="4913406"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91" name="tx991"/>
            <p:cNvSpPr/>
            <p:nvPr/>
          </p:nvSpPr>
          <p:spPr>
            <a:xfrm>
              <a:off x="5157498"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92" name="tx992"/>
            <p:cNvSpPr/>
            <p:nvPr/>
          </p:nvSpPr>
          <p:spPr>
            <a:xfrm>
              <a:off x="5401590"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93" name="tx993"/>
            <p:cNvSpPr/>
            <p:nvPr/>
          </p:nvSpPr>
          <p:spPr>
            <a:xfrm>
              <a:off x="5645682"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94" name="tx994"/>
            <p:cNvSpPr/>
            <p:nvPr/>
          </p:nvSpPr>
          <p:spPr>
            <a:xfrm>
              <a:off x="5889774"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95" name="tx995"/>
            <p:cNvSpPr/>
            <p:nvPr/>
          </p:nvSpPr>
          <p:spPr>
            <a:xfrm>
              <a:off x="6133866"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96" name="tx996"/>
            <p:cNvSpPr/>
            <p:nvPr/>
          </p:nvSpPr>
          <p:spPr>
            <a:xfrm>
              <a:off x="6377958"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97" name="tx997"/>
            <p:cNvSpPr/>
            <p:nvPr/>
          </p:nvSpPr>
          <p:spPr>
            <a:xfrm>
              <a:off x="6622050"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98" name="tx998"/>
            <p:cNvSpPr/>
            <p:nvPr/>
          </p:nvSpPr>
          <p:spPr>
            <a:xfrm>
              <a:off x="6866142"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99" name="tx999"/>
            <p:cNvSpPr/>
            <p:nvPr/>
          </p:nvSpPr>
          <p:spPr>
            <a:xfrm>
              <a:off x="7110234"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00" name="tx1000"/>
            <p:cNvSpPr/>
            <p:nvPr/>
          </p:nvSpPr>
          <p:spPr>
            <a:xfrm>
              <a:off x="7354326"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01" name="tx1001"/>
            <p:cNvSpPr/>
            <p:nvPr/>
          </p:nvSpPr>
          <p:spPr>
            <a:xfrm>
              <a:off x="7598418"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02" name="tx1002"/>
            <p:cNvSpPr/>
            <p:nvPr/>
          </p:nvSpPr>
          <p:spPr>
            <a:xfrm>
              <a:off x="7842510"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03" name="tx1003"/>
            <p:cNvSpPr/>
            <p:nvPr/>
          </p:nvSpPr>
          <p:spPr>
            <a:xfrm>
              <a:off x="8086602"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04" name="tx1004"/>
            <p:cNvSpPr/>
            <p:nvPr/>
          </p:nvSpPr>
          <p:spPr>
            <a:xfrm>
              <a:off x="8330694"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05" name="tx1005"/>
            <p:cNvSpPr/>
            <p:nvPr/>
          </p:nvSpPr>
          <p:spPr>
            <a:xfrm>
              <a:off x="8574786"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06" name="tx1006"/>
            <p:cNvSpPr/>
            <p:nvPr/>
          </p:nvSpPr>
          <p:spPr>
            <a:xfrm>
              <a:off x="2472486"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07" name="tx1007"/>
            <p:cNvSpPr/>
            <p:nvPr/>
          </p:nvSpPr>
          <p:spPr>
            <a:xfrm>
              <a:off x="2716578"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08" name="tx1008"/>
            <p:cNvSpPr/>
            <p:nvPr/>
          </p:nvSpPr>
          <p:spPr>
            <a:xfrm>
              <a:off x="2960670"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09" name="tx1009"/>
            <p:cNvSpPr/>
            <p:nvPr/>
          </p:nvSpPr>
          <p:spPr>
            <a:xfrm>
              <a:off x="3204762"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10" name="tx1010"/>
            <p:cNvSpPr/>
            <p:nvPr/>
          </p:nvSpPr>
          <p:spPr>
            <a:xfrm>
              <a:off x="3448854"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11" name="tx1011"/>
            <p:cNvSpPr/>
            <p:nvPr/>
          </p:nvSpPr>
          <p:spPr>
            <a:xfrm>
              <a:off x="3692946"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12" name="tx1012"/>
            <p:cNvSpPr/>
            <p:nvPr/>
          </p:nvSpPr>
          <p:spPr>
            <a:xfrm>
              <a:off x="3937038"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13" name="tx1013"/>
            <p:cNvSpPr/>
            <p:nvPr/>
          </p:nvSpPr>
          <p:spPr>
            <a:xfrm>
              <a:off x="4181130"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14" name="tx1014"/>
            <p:cNvSpPr/>
            <p:nvPr/>
          </p:nvSpPr>
          <p:spPr>
            <a:xfrm>
              <a:off x="4425222"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15" name="tx1015"/>
            <p:cNvSpPr/>
            <p:nvPr/>
          </p:nvSpPr>
          <p:spPr>
            <a:xfrm>
              <a:off x="4669314"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16" name="tx1016"/>
            <p:cNvSpPr/>
            <p:nvPr/>
          </p:nvSpPr>
          <p:spPr>
            <a:xfrm>
              <a:off x="4913406"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17" name="tx1017"/>
            <p:cNvSpPr/>
            <p:nvPr/>
          </p:nvSpPr>
          <p:spPr>
            <a:xfrm>
              <a:off x="5157498"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18" name="tx1018"/>
            <p:cNvSpPr/>
            <p:nvPr/>
          </p:nvSpPr>
          <p:spPr>
            <a:xfrm>
              <a:off x="5401590"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19" name="tx1019"/>
            <p:cNvSpPr/>
            <p:nvPr/>
          </p:nvSpPr>
          <p:spPr>
            <a:xfrm>
              <a:off x="5645682"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0" name="tx1020"/>
            <p:cNvSpPr/>
            <p:nvPr/>
          </p:nvSpPr>
          <p:spPr>
            <a:xfrm>
              <a:off x="5889774"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1" name="tx1021"/>
            <p:cNvSpPr/>
            <p:nvPr/>
          </p:nvSpPr>
          <p:spPr>
            <a:xfrm>
              <a:off x="6133866"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2" name="tx1022"/>
            <p:cNvSpPr/>
            <p:nvPr/>
          </p:nvSpPr>
          <p:spPr>
            <a:xfrm>
              <a:off x="6377958"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3" name="tx1023"/>
            <p:cNvSpPr/>
            <p:nvPr/>
          </p:nvSpPr>
          <p:spPr>
            <a:xfrm>
              <a:off x="6622050"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4" name="tx1024"/>
            <p:cNvSpPr/>
            <p:nvPr/>
          </p:nvSpPr>
          <p:spPr>
            <a:xfrm>
              <a:off x="6866142"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5" name="tx1025"/>
            <p:cNvSpPr/>
            <p:nvPr/>
          </p:nvSpPr>
          <p:spPr>
            <a:xfrm>
              <a:off x="7110234"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6" name="tx1026"/>
            <p:cNvSpPr/>
            <p:nvPr/>
          </p:nvSpPr>
          <p:spPr>
            <a:xfrm>
              <a:off x="7354326"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7" name="tx1027"/>
            <p:cNvSpPr/>
            <p:nvPr/>
          </p:nvSpPr>
          <p:spPr>
            <a:xfrm>
              <a:off x="7598418"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8" name="tx1028"/>
            <p:cNvSpPr/>
            <p:nvPr/>
          </p:nvSpPr>
          <p:spPr>
            <a:xfrm>
              <a:off x="7842510"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9" name="tx1029"/>
            <p:cNvSpPr/>
            <p:nvPr/>
          </p:nvSpPr>
          <p:spPr>
            <a:xfrm>
              <a:off x="8086602"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0" name="tx1030"/>
            <p:cNvSpPr/>
            <p:nvPr/>
          </p:nvSpPr>
          <p:spPr>
            <a:xfrm>
              <a:off x="8330694"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1" name="tx1031"/>
            <p:cNvSpPr/>
            <p:nvPr/>
          </p:nvSpPr>
          <p:spPr>
            <a:xfrm>
              <a:off x="8574786"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2" name="tx1032"/>
            <p:cNvSpPr/>
            <p:nvPr/>
          </p:nvSpPr>
          <p:spPr>
            <a:xfrm>
              <a:off x="2472486"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33" name="tx1033"/>
            <p:cNvSpPr/>
            <p:nvPr/>
          </p:nvSpPr>
          <p:spPr>
            <a:xfrm>
              <a:off x="2716578"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34" name="tx1034"/>
            <p:cNvSpPr/>
            <p:nvPr/>
          </p:nvSpPr>
          <p:spPr>
            <a:xfrm>
              <a:off x="2960670"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35" name="tx1035"/>
            <p:cNvSpPr/>
            <p:nvPr/>
          </p:nvSpPr>
          <p:spPr>
            <a:xfrm>
              <a:off x="3204762"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36" name="tx1036"/>
            <p:cNvSpPr/>
            <p:nvPr/>
          </p:nvSpPr>
          <p:spPr>
            <a:xfrm>
              <a:off x="3448854"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37" name="tx1037"/>
            <p:cNvSpPr/>
            <p:nvPr/>
          </p:nvSpPr>
          <p:spPr>
            <a:xfrm>
              <a:off x="3692946"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38" name="tx1038"/>
            <p:cNvSpPr/>
            <p:nvPr/>
          </p:nvSpPr>
          <p:spPr>
            <a:xfrm>
              <a:off x="3937038"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39" name="tx1039"/>
            <p:cNvSpPr/>
            <p:nvPr/>
          </p:nvSpPr>
          <p:spPr>
            <a:xfrm>
              <a:off x="4181130"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40" name="tx1040"/>
            <p:cNvSpPr/>
            <p:nvPr/>
          </p:nvSpPr>
          <p:spPr>
            <a:xfrm>
              <a:off x="4425222"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41" name="tx1041"/>
            <p:cNvSpPr/>
            <p:nvPr/>
          </p:nvSpPr>
          <p:spPr>
            <a:xfrm>
              <a:off x="4669314"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42" name="tx1042"/>
            <p:cNvSpPr/>
            <p:nvPr/>
          </p:nvSpPr>
          <p:spPr>
            <a:xfrm>
              <a:off x="4913406"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43" name="tx1043"/>
            <p:cNvSpPr/>
            <p:nvPr/>
          </p:nvSpPr>
          <p:spPr>
            <a:xfrm>
              <a:off x="5157498"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44" name="tx1044"/>
            <p:cNvSpPr/>
            <p:nvPr/>
          </p:nvSpPr>
          <p:spPr>
            <a:xfrm>
              <a:off x="5401590"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45" name="tx1045"/>
            <p:cNvSpPr/>
            <p:nvPr/>
          </p:nvSpPr>
          <p:spPr>
            <a:xfrm>
              <a:off x="5645682"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6" name="tx1046"/>
            <p:cNvSpPr/>
            <p:nvPr/>
          </p:nvSpPr>
          <p:spPr>
            <a:xfrm>
              <a:off x="5889774"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47" name="tx1047"/>
            <p:cNvSpPr/>
            <p:nvPr/>
          </p:nvSpPr>
          <p:spPr>
            <a:xfrm>
              <a:off x="6133866"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48" name="tx1048"/>
            <p:cNvSpPr/>
            <p:nvPr/>
          </p:nvSpPr>
          <p:spPr>
            <a:xfrm>
              <a:off x="6377958"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9" name="tx1049"/>
            <p:cNvSpPr/>
            <p:nvPr/>
          </p:nvSpPr>
          <p:spPr>
            <a:xfrm>
              <a:off x="6622050"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50" name="tx1050"/>
            <p:cNvSpPr/>
            <p:nvPr/>
          </p:nvSpPr>
          <p:spPr>
            <a:xfrm>
              <a:off x="6866142"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1" name="tx1051"/>
            <p:cNvSpPr/>
            <p:nvPr/>
          </p:nvSpPr>
          <p:spPr>
            <a:xfrm>
              <a:off x="7110234"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2" name="tx1052"/>
            <p:cNvSpPr/>
            <p:nvPr/>
          </p:nvSpPr>
          <p:spPr>
            <a:xfrm>
              <a:off x="7354326"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53" name="tx1053"/>
            <p:cNvSpPr/>
            <p:nvPr/>
          </p:nvSpPr>
          <p:spPr>
            <a:xfrm>
              <a:off x="7598418"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54" name="tx1054"/>
            <p:cNvSpPr/>
            <p:nvPr/>
          </p:nvSpPr>
          <p:spPr>
            <a:xfrm>
              <a:off x="7842510"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5" name="tx1055"/>
            <p:cNvSpPr/>
            <p:nvPr/>
          </p:nvSpPr>
          <p:spPr>
            <a:xfrm>
              <a:off x="8086602"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6" name="tx1056"/>
            <p:cNvSpPr/>
            <p:nvPr/>
          </p:nvSpPr>
          <p:spPr>
            <a:xfrm>
              <a:off x="8330694"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57" name="tx1057"/>
            <p:cNvSpPr/>
            <p:nvPr/>
          </p:nvSpPr>
          <p:spPr>
            <a:xfrm>
              <a:off x="8574786"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58" name="tx1058"/>
            <p:cNvSpPr/>
            <p:nvPr/>
          </p:nvSpPr>
          <p:spPr>
            <a:xfrm>
              <a:off x="2472486"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9" name="tx1059"/>
            <p:cNvSpPr/>
            <p:nvPr/>
          </p:nvSpPr>
          <p:spPr>
            <a:xfrm>
              <a:off x="2716578"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0" name="tx1060"/>
            <p:cNvSpPr/>
            <p:nvPr/>
          </p:nvSpPr>
          <p:spPr>
            <a:xfrm>
              <a:off x="2960670"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1" name="tx1061"/>
            <p:cNvSpPr/>
            <p:nvPr/>
          </p:nvSpPr>
          <p:spPr>
            <a:xfrm>
              <a:off x="3204762"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2" name="tx1062"/>
            <p:cNvSpPr/>
            <p:nvPr/>
          </p:nvSpPr>
          <p:spPr>
            <a:xfrm>
              <a:off x="3448854"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3" name="tx1063"/>
            <p:cNvSpPr/>
            <p:nvPr/>
          </p:nvSpPr>
          <p:spPr>
            <a:xfrm>
              <a:off x="3692946"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4" name="tx1064"/>
            <p:cNvSpPr/>
            <p:nvPr/>
          </p:nvSpPr>
          <p:spPr>
            <a:xfrm>
              <a:off x="3937038"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5" name="tx1065"/>
            <p:cNvSpPr/>
            <p:nvPr/>
          </p:nvSpPr>
          <p:spPr>
            <a:xfrm>
              <a:off x="4181130"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6" name="tx1066"/>
            <p:cNvSpPr/>
            <p:nvPr/>
          </p:nvSpPr>
          <p:spPr>
            <a:xfrm>
              <a:off x="4425222"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67" name="tx1067"/>
            <p:cNvSpPr/>
            <p:nvPr/>
          </p:nvSpPr>
          <p:spPr>
            <a:xfrm>
              <a:off x="4669314"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68" name="tx1068"/>
            <p:cNvSpPr/>
            <p:nvPr/>
          </p:nvSpPr>
          <p:spPr>
            <a:xfrm>
              <a:off x="5401590"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69" name="tx1069"/>
            <p:cNvSpPr/>
            <p:nvPr/>
          </p:nvSpPr>
          <p:spPr>
            <a:xfrm>
              <a:off x="5645682"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70" name="tx1070"/>
            <p:cNvSpPr/>
            <p:nvPr/>
          </p:nvSpPr>
          <p:spPr>
            <a:xfrm>
              <a:off x="6622050"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71" name="tx1071"/>
            <p:cNvSpPr/>
            <p:nvPr/>
          </p:nvSpPr>
          <p:spPr>
            <a:xfrm>
              <a:off x="6866142"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72" name="tx1072"/>
            <p:cNvSpPr/>
            <p:nvPr/>
          </p:nvSpPr>
          <p:spPr>
            <a:xfrm>
              <a:off x="7110234"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73" name="tx1073"/>
            <p:cNvSpPr/>
            <p:nvPr/>
          </p:nvSpPr>
          <p:spPr>
            <a:xfrm>
              <a:off x="7354326"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74" name="tx1074"/>
            <p:cNvSpPr/>
            <p:nvPr/>
          </p:nvSpPr>
          <p:spPr>
            <a:xfrm>
              <a:off x="7598418"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75" name="tx1075"/>
            <p:cNvSpPr/>
            <p:nvPr/>
          </p:nvSpPr>
          <p:spPr>
            <a:xfrm>
              <a:off x="7842510"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76" name="tx1076"/>
            <p:cNvSpPr/>
            <p:nvPr/>
          </p:nvSpPr>
          <p:spPr>
            <a:xfrm>
              <a:off x="8086602"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77" name="tx1077"/>
            <p:cNvSpPr/>
            <p:nvPr/>
          </p:nvSpPr>
          <p:spPr>
            <a:xfrm>
              <a:off x="8330694"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78" name="tx1078"/>
            <p:cNvSpPr/>
            <p:nvPr/>
          </p:nvSpPr>
          <p:spPr>
            <a:xfrm>
              <a:off x="8574786"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79" name="tx1079"/>
            <p:cNvSpPr/>
            <p:nvPr/>
          </p:nvSpPr>
          <p:spPr>
            <a:xfrm>
              <a:off x="2472486"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80" name="tx1080"/>
            <p:cNvSpPr/>
            <p:nvPr/>
          </p:nvSpPr>
          <p:spPr>
            <a:xfrm>
              <a:off x="2716578"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81" name="tx1081"/>
            <p:cNvSpPr/>
            <p:nvPr/>
          </p:nvSpPr>
          <p:spPr>
            <a:xfrm>
              <a:off x="2960670"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82" name="tx1082"/>
            <p:cNvSpPr/>
            <p:nvPr/>
          </p:nvSpPr>
          <p:spPr>
            <a:xfrm>
              <a:off x="3204762"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83" name="tx1083"/>
            <p:cNvSpPr/>
            <p:nvPr/>
          </p:nvSpPr>
          <p:spPr>
            <a:xfrm>
              <a:off x="3448854"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84" name="tx1084"/>
            <p:cNvSpPr/>
            <p:nvPr/>
          </p:nvSpPr>
          <p:spPr>
            <a:xfrm>
              <a:off x="3692946"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85" name="tx1085"/>
            <p:cNvSpPr/>
            <p:nvPr/>
          </p:nvSpPr>
          <p:spPr>
            <a:xfrm>
              <a:off x="3937038"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86" name="tx1086"/>
            <p:cNvSpPr/>
            <p:nvPr/>
          </p:nvSpPr>
          <p:spPr>
            <a:xfrm>
              <a:off x="4181130"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87" name="tx1087"/>
            <p:cNvSpPr/>
            <p:nvPr/>
          </p:nvSpPr>
          <p:spPr>
            <a:xfrm>
              <a:off x="4425222"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88" name="tx1088"/>
            <p:cNvSpPr/>
            <p:nvPr/>
          </p:nvSpPr>
          <p:spPr>
            <a:xfrm>
              <a:off x="4669314"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89" name="tx1089"/>
            <p:cNvSpPr/>
            <p:nvPr/>
          </p:nvSpPr>
          <p:spPr>
            <a:xfrm>
              <a:off x="4913406"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90" name="tx1090"/>
            <p:cNvSpPr/>
            <p:nvPr/>
          </p:nvSpPr>
          <p:spPr>
            <a:xfrm>
              <a:off x="5157498"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91" name="tx1091"/>
            <p:cNvSpPr/>
            <p:nvPr/>
          </p:nvSpPr>
          <p:spPr>
            <a:xfrm>
              <a:off x="5401590"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92" name="tx1092"/>
            <p:cNvSpPr/>
            <p:nvPr/>
          </p:nvSpPr>
          <p:spPr>
            <a:xfrm>
              <a:off x="5645682"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93" name="tx1093"/>
            <p:cNvSpPr/>
            <p:nvPr/>
          </p:nvSpPr>
          <p:spPr>
            <a:xfrm>
              <a:off x="5889774"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94" name="tx1094"/>
            <p:cNvSpPr/>
            <p:nvPr/>
          </p:nvSpPr>
          <p:spPr>
            <a:xfrm>
              <a:off x="6133866"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95" name="tx1095"/>
            <p:cNvSpPr/>
            <p:nvPr/>
          </p:nvSpPr>
          <p:spPr>
            <a:xfrm>
              <a:off x="6377958"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96" name="tx1096"/>
            <p:cNvSpPr/>
            <p:nvPr/>
          </p:nvSpPr>
          <p:spPr>
            <a:xfrm>
              <a:off x="6622050"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97" name="tx1097"/>
            <p:cNvSpPr/>
            <p:nvPr/>
          </p:nvSpPr>
          <p:spPr>
            <a:xfrm>
              <a:off x="6866142"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98" name="tx1098"/>
            <p:cNvSpPr/>
            <p:nvPr/>
          </p:nvSpPr>
          <p:spPr>
            <a:xfrm>
              <a:off x="7110234"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99" name="tx1099"/>
            <p:cNvSpPr/>
            <p:nvPr/>
          </p:nvSpPr>
          <p:spPr>
            <a:xfrm>
              <a:off x="7354326"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00" name="tx1100"/>
            <p:cNvSpPr/>
            <p:nvPr/>
          </p:nvSpPr>
          <p:spPr>
            <a:xfrm>
              <a:off x="7598418"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01" name="tx1101"/>
            <p:cNvSpPr/>
            <p:nvPr/>
          </p:nvSpPr>
          <p:spPr>
            <a:xfrm>
              <a:off x="7842510"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02" name="tx1102"/>
            <p:cNvSpPr/>
            <p:nvPr/>
          </p:nvSpPr>
          <p:spPr>
            <a:xfrm>
              <a:off x="8086602"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03" name="tx1103"/>
            <p:cNvSpPr/>
            <p:nvPr/>
          </p:nvSpPr>
          <p:spPr>
            <a:xfrm>
              <a:off x="8330694"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04" name="tx1104"/>
            <p:cNvSpPr/>
            <p:nvPr/>
          </p:nvSpPr>
          <p:spPr>
            <a:xfrm>
              <a:off x="8574786"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05" name="tx1105"/>
            <p:cNvSpPr/>
            <p:nvPr/>
          </p:nvSpPr>
          <p:spPr>
            <a:xfrm>
              <a:off x="2472486"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06" name="tx1106"/>
            <p:cNvSpPr/>
            <p:nvPr/>
          </p:nvSpPr>
          <p:spPr>
            <a:xfrm>
              <a:off x="2716578"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07" name="tx1107"/>
            <p:cNvSpPr/>
            <p:nvPr/>
          </p:nvSpPr>
          <p:spPr>
            <a:xfrm>
              <a:off x="2960670"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08" name="tx1108"/>
            <p:cNvSpPr/>
            <p:nvPr/>
          </p:nvSpPr>
          <p:spPr>
            <a:xfrm>
              <a:off x="3204762"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09" name="tx1109"/>
            <p:cNvSpPr/>
            <p:nvPr/>
          </p:nvSpPr>
          <p:spPr>
            <a:xfrm>
              <a:off x="3448854"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10" name="tx1110"/>
            <p:cNvSpPr/>
            <p:nvPr/>
          </p:nvSpPr>
          <p:spPr>
            <a:xfrm>
              <a:off x="3692946"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11" name="tx1111"/>
            <p:cNvSpPr/>
            <p:nvPr/>
          </p:nvSpPr>
          <p:spPr>
            <a:xfrm>
              <a:off x="3937038"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12" name="tx1112"/>
            <p:cNvSpPr/>
            <p:nvPr/>
          </p:nvSpPr>
          <p:spPr>
            <a:xfrm>
              <a:off x="4181130"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13" name="tx1113"/>
            <p:cNvSpPr/>
            <p:nvPr/>
          </p:nvSpPr>
          <p:spPr>
            <a:xfrm>
              <a:off x="4425222"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14" name="tx1114"/>
            <p:cNvSpPr/>
            <p:nvPr/>
          </p:nvSpPr>
          <p:spPr>
            <a:xfrm>
              <a:off x="4669314"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15" name="tx1115"/>
            <p:cNvSpPr/>
            <p:nvPr/>
          </p:nvSpPr>
          <p:spPr>
            <a:xfrm>
              <a:off x="4913406"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16" name="tx1116"/>
            <p:cNvSpPr/>
            <p:nvPr/>
          </p:nvSpPr>
          <p:spPr>
            <a:xfrm>
              <a:off x="5157498"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17" name="tx1117"/>
            <p:cNvSpPr/>
            <p:nvPr/>
          </p:nvSpPr>
          <p:spPr>
            <a:xfrm>
              <a:off x="5401590"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18" name="tx1118"/>
            <p:cNvSpPr/>
            <p:nvPr/>
          </p:nvSpPr>
          <p:spPr>
            <a:xfrm>
              <a:off x="5645682"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19" name="tx1119"/>
            <p:cNvSpPr/>
            <p:nvPr/>
          </p:nvSpPr>
          <p:spPr>
            <a:xfrm>
              <a:off x="5889774"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20" name="tx1120"/>
            <p:cNvSpPr/>
            <p:nvPr/>
          </p:nvSpPr>
          <p:spPr>
            <a:xfrm>
              <a:off x="6133866"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21" name="tx1121"/>
            <p:cNvSpPr/>
            <p:nvPr/>
          </p:nvSpPr>
          <p:spPr>
            <a:xfrm>
              <a:off x="6377958"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22" name="tx1122"/>
            <p:cNvSpPr/>
            <p:nvPr/>
          </p:nvSpPr>
          <p:spPr>
            <a:xfrm>
              <a:off x="6622050"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23" name="tx1123"/>
            <p:cNvSpPr/>
            <p:nvPr/>
          </p:nvSpPr>
          <p:spPr>
            <a:xfrm>
              <a:off x="6866142"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24" name="tx1124"/>
            <p:cNvSpPr/>
            <p:nvPr/>
          </p:nvSpPr>
          <p:spPr>
            <a:xfrm>
              <a:off x="7110234"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25" name="tx1125"/>
            <p:cNvSpPr/>
            <p:nvPr/>
          </p:nvSpPr>
          <p:spPr>
            <a:xfrm>
              <a:off x="7354326"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26" name="tx1126"/>
            <p:cNvSpPr/>
            <p:nvPr/>
          </p:nvSpPr>
          <p:spPr>
            <a:xfrm>
              <a:off x="7598418"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27" name="tx1127"/>
            <p:cNvSpPr/>
            <p:nvPr/>
          </p:nvSpPr>
          <p:spPr>
            <a:xfrm>
              <a:off x="7842510"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28" name="tx1128"/>
            <p:cNvSpPr/>
            <p:nvPr/>
          </p:nvSpPr>
          <p:spPr>
            <a:xfrm>
              <a:off x="8086602"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29" name="tx1129"/>
            <p:cNvSpPr/>
            <p:nvPr/>
          </p:nvSpPr>
          <p:spPr>
            <a:xfrm>
              <a:off x="8330694"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30" name="tx1130"/>
            <p:cNvSpPr/>
            <p:nvPr/>
          </p:nvSpPr>
          <p:spPr>
            <a:xfrm>
              <a:off x="8574786"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31" name="tx1131"/>
            <p:cNvSpPr/>
            <p:nvPr/>
          </p:nvSpPr>
          <p:spPr>
            <a:xfrm>
              <a:off x="4913406"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132" name="tx1132"/>
            <p:cNvSpPr/>
            <p:nvPr/>
          </p:nvSpPr>
          <p:spPr>
            <a:xfrm>
              <a:off x="5157498"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133" name="tx1133"/>
            <p:cNvSpPr/>
            <p:nvPr/>
          </p:nvSpPr>
          <p:spPr>
            <a:xfrm>
              <a:off x="5889774"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34" name="tx1134"/>
            <p:cNvSpPr/>
            <p:nvPr/>
          </p:nvSpPr>
          <p:spPr>
            <a:xfrm>
              <a:off x="6133866"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35" name="tx1135"/>
            <p:cNvSpPr/>
            <p:nvPr/>
          </p:nvSpPr>
          <p:spPr>
            <a:xfrm>
              <a:off x="6377958"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136" name="rc113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37" name="rc113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38" name="rc113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39" name="rc113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40" name="rc114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41" name="rc114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42" name="rc114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43" name="rc114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44" name="rc114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45" name="rc114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46" name="rc114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47" name="rc114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48" name="rc114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49" name="rc114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50" name="rc115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51" name="rc115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52" name="rc115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53" name="rc115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54" name="rc115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55" name="rc115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56" name="rc115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57" name="rc115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58" name="rc115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59" name="rc115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60" name="rc116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61" name="rc116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62" name="rc116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63" name="rc116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64" name="rc116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65" name="rc116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66" name="rc116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67" name="rc116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68" name="rc116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69" name="rc116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70" name="rc117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71" name="rc117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72" name="rc117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73" name="rc117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74" name="rc117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75" name="rc117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76" name="rc117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77" name="rc117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78" name="rc117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79" name="rc117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80" name="rc118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81" name="rc118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82" name="rc118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83" name="rc118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84" name="rc118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85" name="rc118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86" name="rc118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87" name="rc118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88" name="rc118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89" name="rc118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90" name="rc119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91" name="rc119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92" name="rc119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93" name="rc119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94" name="rc119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95" name="rc119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96" name="rc119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97" name="rc119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98" name="rc119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199" name="rc119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00" name="rc120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01" name="rc120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02" name="rc120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03" name="rc120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04" name="rc120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05" name="rc120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06" name="rc120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07" name="rc120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08" name="rc120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09" name="rc120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10" name="rc121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11" name="rc121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12" name="rc121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13" name="rc121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14" name="rc121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15" name="rc121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16" name="rc121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17" name="rc121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18" name="rc121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19" name="rc121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20" name="rc122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21" name="rc122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22" name="rc122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23" name="rc122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24" name="rc122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25" name="rc122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26" name="rc122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27" name="rc122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28" name="rc122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29" name="rc122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30" name="rc123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31" name="rc123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32" name="rc123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33" name="rc123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34" name="rc123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35" name="rc123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36" name="rc123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37" name="rc123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38" name="rc123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39" name="rc123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40" name="rc124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41" name="rc124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42" name="rc124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43" name="rc124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44" name="rc124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45" name="rc124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46" name="rc124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47" name="rc124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48" name="rc124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49" name="rc124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50" name="rc125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51" name="rc125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52" name="rc125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53" name="rc125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54" name="rc125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55" name="rc125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56" name="rc125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57" name="rc125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58" name="rc125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59" name="rc125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60" name="rc126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61" name="rc126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62" name="rc126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63" name="rc126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64" name="rc126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65" name="rc126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66" name="rc126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67" name="rc126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68" name="rc126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69" name="rc126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70" name="rc127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71" name="rc127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72" name="rc127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73" name="rc127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74" name="rc127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75" name="rc127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76" name="rc127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77" name="rc127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78" name="rc127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79" name="rc127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80" name="rc128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81" name="rc128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82" name="rc128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83" name="rc128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84" name="rc128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85" name="rc128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86" name="rc128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87" name="rc128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88" name="rc128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89" name="rc128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90" name="rc129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91" name="rc129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92" name="rc129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93" name="rc129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94" name="rc129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95" name="rc129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96" name="rc129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97" name="rc129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98" name="rc129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299" name="rc129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00" name="rc130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01" name="rc130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02" name="rc130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03" name="rc130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04" name="rc130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05" name="rc130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06" name="rc130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07" name="rc130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08" name="rc130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09" name="rc130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10" name="rc131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11" name="rc131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12" name="rc131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13" name="rc131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14" name="rc131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15" name="rc131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16" name="rc131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17" name="rc131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18" name="rc131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19" name="rc131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20" name="rc132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21" name="rc132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22" name="rc132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23" name="rc132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24" name="rc132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25" name="rc132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26" name="rc132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27" name="rc132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28" name="rc132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29" name="rc132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30" name="rc133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31" name="rc133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32" name="rc133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33" name="rc133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34" name="rc133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35" name="rc133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36" name="rc133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37" name="rc133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38" name="rc133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39" name="rc133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40" name="rc134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41" name="rc134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42" name="rc134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43" name="rc134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44" name="rc134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45" name="rc134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46" name="rc134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47" name="rc134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48" name="rc134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49" name="rc134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50" name="rc135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51" name="rc135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52" name="rc135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53" name="rc135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54" name="rc135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55" name="rc135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56" name="rc135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57" name="rc135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58" name="rc135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59" name="rc135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60" name="rc136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61" name="rc136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62" name="rc136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63" name="rc136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64" name="rc136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65" name="rc136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66" name="rc136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67" name="rc136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68" name="rc136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69" name="rc136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70" name="rc137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71" name="rc137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72" name="rc137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73" name="rc137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74" name="rc137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75" name="rc137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76" name="rc137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77" name="rc137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78" name="rc137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79" name="rc137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80" name="rc138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81" name="rc138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82" name="rc138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83" name="rc138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84" name="rc138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85" name="rc138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86" name="rc138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87" name="rc138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88" name="rc138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89" name="rc138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90" name="rc139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91" name="rc139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92" name="rc139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93" name="rc139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94" name="rc139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95" name="rc139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96" name="rc139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97" name="rc139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98" name="rc139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399" name="rc139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00" name="rc140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01" name="rc140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02" name="rc140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03" name="rc140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04" name="rc140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05" name="rc140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06" name="rc140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07" name="rc140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08" name="rc140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09" name="rc140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10" name="rc141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11" name="rc141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12" name="rc141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13" name="rc141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14" name="rc141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15" name="rc141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16" name="rc141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17" name="rc141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18" name="rc141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19" name="rc141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20" name="rc142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21" name="rc142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22" name="rc142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23" name="rc142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24" name="rc142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25" name="rc142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26" name="rc142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27" name="rc142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28" name="rc142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29" name="rc142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30" name="rc143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31" name="rc143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32" name="rc143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33" name="rc143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34" name="rc143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35" name="rc143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36" name="rc143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37" name="rc143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38" name="rc143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39" name="rc143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40" name="rc144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41" name="rc144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42" name="rc144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43" name="rc144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44" name="rc144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45" name="rc144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46" name="rc144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47" name="rc144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48" name="rc144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49" name="rc144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50" name="rc145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51" name="rc145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52" name="rc145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53" name="rc145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54" name="rc145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55" name="rc145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56" name="rc145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57" name="rc145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58" name="rc145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59" name="rc145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60" name="rc146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61" name="rc146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62" name="rc146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63" name="rc146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64" name="rc146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65" name="rc146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66" name="rc146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67" name="rc146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68" name="rc146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69" name="rc146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70" name="rc147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71" name="rc147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72" name="rc147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73" name="rc147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74" name="rc147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75" name="rc147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76" name="rc147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77" name="rc147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78" name="rc147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79" name="rc147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80" name="rc148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81" name="rc148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82" name="rc148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83" name="rc148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84" name="rc148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85" name="rc148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86" name="rc148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87" name="rc148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88" name="rc148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89" name="rc148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90" name="rc149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91" name="rc149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92" name="rc149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93" name="rc149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94" name="rc149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95" name="rc149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96" name="rc149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97" name="rc149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98" name="rc149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499" name="rc149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00" name="rc150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01" name="rc150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02" name="rc150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03" name="rc150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04" name="rc150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05" name="rc150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06" name="rc150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07" name="rc150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08" name="rc150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09" name="rc150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10" name="rc151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11" name="rc151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12" name="rc151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13" name="rc151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14" name="rc151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15" name="rc151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16" name="rc151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17" name="rc151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18" name="rc151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19" name="rc151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20" name="rc152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21" name="rc152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22" name="rc152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23" name="rc152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24" name="rc152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25" name="rc152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26" name="rc152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27" name="rc152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28" name="rc152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29" name="rc152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30" name="rc153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31" name="rc153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32" name="rc153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33" name="rc153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34" name="rc153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35" name="rc153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36" name="rc153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37" name="rc153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38" name="rc153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39" name="rc153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40" name="rc154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41" name="rc154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42" name="rc154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43" name="rc154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44" name="rc154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45" name="rc154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46" name="rc154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47" name="rc154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48" name="rc154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49" name="rc154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50" name="rc155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51" name="rc155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52" name="rc155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53" name="rc155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54" name="rc155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55" name="rc155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56" name="rc155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57" name="rc155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58" name="rc155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59" name="rc155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60" name="rc156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61" name="rc156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62" name="rc156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63" name="rc156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64" name="rc156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65" name="rc156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66" name="rc156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67" name="rc156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68" name="rc156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69" name="rc156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70" name="rc157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71" name="rc157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72" name="rc157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73" name="rc157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74" name="rc157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75" name="rc157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76" name="rc157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77" name="rc157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78" name="rc157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79" name="rc157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80" name="rc158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81" name="rc158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82" name="rc158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83" name="rc158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84" name="rc158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85" name="rc158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86" name="rc158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87" name="rc158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88" name="rc158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89" name="rc158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90" name="rc159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91" name="rc159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92" name="rc159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93" name="rc159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94" name="rc159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95" name="rc159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96" name="rc159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97" name="rc159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98" name="rc159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599" name="rc159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00" name="rc160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01" name="rc160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02" name="rc160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03" name="rc160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04" name="rc160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05" name="rc160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06" name="rc160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07" name="rc160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08" name="rc160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09" name="rc160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10" name="rc161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11" name="rc161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12" name="rc161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13" name="rc161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14" name="rc161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15" name="rc161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16" name="rc161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17" name="rc161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18" name="rc161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19" name="rc161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20" name="rc162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21" name="rc162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22" name="rc162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23" name="rc162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24" name="rc162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25" name="rc162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26" name="rc162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27" name="rc162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28" name="rc162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29" name="rc162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30" name="rc163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31" name="rc163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32" name="rc163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33" name="rc163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34" name="rc163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35" name="rc163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36" name="rc163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37" name="rc163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38" name="rc163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39" name="rc163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40" name="rc164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41" name="rc164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42" name="rc164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43" name="rc164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44" name="rc164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45" name="rc164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46" name="rc164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47" name="rc164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48" name="rc164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49" name="rc164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50" name="rc165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51" name="rc165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52" name="rc165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53" name="rc165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54" name="rc165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55" name="rc165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56" name="rc165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57" name="rc165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58" name="rc165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59" name="rc165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60" name="rc166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61" name="rc166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62" name="rc166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63" name="rc166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64" name="rc166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65" name="rc166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66" name="rc166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67" name="rc166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68" name="rc166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69" name="rc166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70" name="rc167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71" name="rc167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72" name="rc167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73" name="rc167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74" name="rc167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75" name="rc167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76" name="rc167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77" name="rc167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78" name="rc167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79" name="rc167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80" name="rc168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81" name="rc168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82" name="rc168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83" name="rc168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84" name="rc168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85" name="rc168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86" name="rc168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87" name="rc168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88" name="rc168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89" name="rc168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90" name="rc169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91" name="rc169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92" name="rc1692"/>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93" name="rc1693"/>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94" name="rc1694"/>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95" name="rc1695"/>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96" name="rc1696"/>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97" name="rc1697"/>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98" name="rc1698"/>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699" name="rc1699"/>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700" name="rc1700"/>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701" name="rc1701"/>
            <p:cNvSpPr/>
            <p:nvPr/>
          </p:nvSpPr>
          <p:spPr>
            <a:xfrm>
              <a:off x="2410699" y="3873788"/>
              <a:ext cx="6346391" cy="204227"/>
            </a:xfrm>
            <a:prstGeom prst="rect">
              <a:avLst/>
            </a:prstGeom>
            <a:noFill/>
            <a:ln w="27101" cap="flat">
              <a:solidFill>
                <a:srgbClr val="000000">
                  <a:alpha val="100000"/>
                </a:srgbClr>
              </a:solidFill>
              <a:prstDash val="solid"/>
              <a:miter/>
            </a:ln>
          </p:spPr>
          <p:txBody>
            <a:bodyPr/>
            <a:lstStyle/>
            <a:p/>
          </p:txBody>
        </p:sp>
        <p:sp>
          <p:nvSpPr>
            <p:cNvPr id="1702" name="tx1702"/>
            <p:cNvSpPr/>
            <p:nvPr/>
          </p:nvSpPr>
          <p:spPr>
            <a:xfrm rot="-2700000">
              <a:off x="245184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703" name="tx1703"/>
            <p:cNvSpPr/>
            <p:nvPr/>
          </p:nvSpPr>
          <p:spPr>
            <a:xfrm rot="-2700000">
              <a:off x="269594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1704" name="tx1704"/>
            <p:cNvSpPr/>
            <p:nvPr/>
          </p:nvSpPr>
          <p:spPr>
            <a:xfrm rot="-2700000">
              <a:off x="294003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1705" name="tx1705"/>
            <p:cNvSpPr/>
            <p:nvPr/>
          </p:nvSpPr>
          <p:spPr>
            <a:xfrm rot="-2700000">
              <a:off x="318412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1706" name="tx1706"/>
            <p:cNvSpPr/>
            <p:nvPr/>
          </p:nvSpPr>
          <p:spPr>
            <a:xfrm rot="-2700000">
              <a:off x="342821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1707" name="tx1707"/>
            <p:cNvSpPr/>
            <p:nvPr/>
          </p:nvSpPr>
          <p:spPr>
            <a:xfrm rot="-2700000">
              <a:off x="367230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708" name="tx1708"/>
            <p:cNvSpPr/>
            <p:nvPr/>
          </p:nvSpPr>
          <p:spPr>
            <a:xfrm rot="-2700000">
              <a:off x="391640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1709" name="tx1709"/>
            <p:cNvSpPr/>
            <p:nvPr/>
          </p:nvSpPr>
          <p:spPr>
            <a:xfrm rot="-2700000">
              <a:off x="416049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1710" name="tx1710"/>
            <p:cNvSpPr/>
            <p:nvPr/>
          </p:nvSpPr>
          <p:spPr>
            <a:xfrm rot="-2700000">
              <a:off x="440458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1711" name="tx1711"/>
            <p:cNvSpPr/>
            <p:nvPr/>
          </p:nvSpPr>
          <p:spPr>
            <a:xfrm rot="-2700000">
              <a:off x="464867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1712" name="tx1712"/>
            <p:cNvSpPr/>
            <p:nvPr/>
          </p:nvSpPr>
          <p:spPr>
            <a:xfrm rot="-2700000">
              <a:off x="489276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713" name="tx1713"/>
            <p:cNvSpPr/>
            <p:nvPr/>
          </p:nvSpPr>
          <p:spPr>
            <a:xfrm rot="-2700000">
              <a:off x="5138373"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714" name="tx1714"/>
            <p:cNvSpPr/>
            <p:nvPr/>
          </p:nvSpPr>
          <p:spPr>
            <a:xfrm rot="-2700000">
              <a:off x="538095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715" name="tx1715"/>
            <p:cNvSpPr/>
            <p:nvPr/>
          </p:nvSpPr>
          <p:spPr>
            <a:xfrm rot="-2700000">
              <a:off x="562504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1716" name="tx1716"/>
            <p:cNvSpPr/>
            <p:nvPr/>
          </p:nvSpPr>
          <p:spPr>
            <a:xfrm rot="-2700000">
              <a:off x="586913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1717" name="tx1717"/>
            <p:cNvSpPr/>
            <p:nvPr/>
          </p:nvSpPr>
          <p:spPr>
            <a:xfrm rot="-2700000">
              <a:off x="611322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718" name="tx1718"/>
            <p:cNvSpPr/>
            <p:nvPr/>
          </p:nvSpPr>
          <p:spPr>
            <a:xfrm rot="-2700000">
              <a:off x="635732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1719" name="tx1719"/>
            <p:cNvSpPr/>
            <p:nvPr/>
          </p:nvSpPr>
          <p:spPr>
            <a:xfrm rot="-2700000">
              <a:off x="660141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1720" name="tx1720"/>
            <p:cNvSpPr/>
            <p:nvPr/>
          </p:nvSpPr>
          <p:spPr>
            <a:xfrm rot="-2700000">
              <a:off x="684550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721" name="tx1721"/>
            <p:cNvSpPr/>
            <p:nvPr/>
          </p:nvSpPr>
          <p:spPr>
            <a:xfrm rot="-2700000">
              <a:off x="708959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22" name="tx1722"/>
            <p:cNvSpPr/>
            <p:nvPr/>
          </p:nvSpPr>
          <p:spPr>
            <a:xfrm rot="-2700000">
              <a:off x="733368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723" name="tx1723"/>
            <p:cNvSpPr/>
            <p:nvPr/>
          </p:nvSpPr>
          <p:spPr>
            <a:xfrm rot="-2700000">
              <a:off x="757777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724" name="tx1724"/>
            <p:cNvSpPr/>
            <p:nvPr/>
          </p:nvSpPr>
          <p:spPr>
            <a:xfrm rot="-2700000">
              <a:off x="782187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725" name="tx1725"/>
            <p:cNvSpPr/>
            <p:nvPr/>
          </p:nvSpPr>
          <p:spPr>
            <a:xfrm rot="-2700000">
              <a:off x="806596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726" name="tx1726"/>
            <p:cNvSpPr/>
            <p:nvPr/>
          </p:nvSpPr>
          <p:spPr>
            <a:xfrm rot="-2700000">
              <a:off x="831005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27" name="tx1727"/>
            <p:cNvSpPr/>
            <p:nvPr/>
          </p:nvSpPr>
          <p:spPr>
            <a:xfrm rot="-2700000">
              <a:off x="855414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28" name="tx1728"/>
            <p:cNvSpPr/>
            <p:nvPr/>
          </p:nvSpPr>
          <p:spPr>
            <a:xfrm>
              <a:off x="1370553" y="5544983"/>
              <a:ext cx="6601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Azerbaijan</a:t>
              </a:r>
            </a:p>
          </p:txBody>
        </p:sp>
        <p:sp>
          <p:nvSpPr>
            <p:cNvPr id="1729" name="tx1729"/>
            <p:cNvSpPr/>
            <p:nvPr/>
          </p:nvSpPr>
          <p:spPr>
            <a:xfrm>
              <a:off x="1300510" y="5340756"/>
              <a:ext cx="73023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Kazakhstan</a:t>
              </a:r>
            </a:p>
          </p:txBody>
        </p:sp>
        <p:sp>
          <p:nvSpPr>
            <p:cNvPr id="1730" name="tx1730"/>
            <p:cNvSpPr/>
            <p:nvPr/>
          </p:nvSpPr>
          <p:spPr>
            <a:xfrm>
              <a:off x="1502592" y="5136528"/>
              <a:ext cx="5281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Moldova</a:t>
              </a:r>
            </a:p>
          </p:txBody>
        </p:sp>
        <p:sp>
          <p:nvSpPr>
            <p:cNvPr id="1731" name="tx1731"/>
            <p:cNvSpPr/>
            <p:nvPr/>
          </p:nvSpPr>
          <p:spPr>
            <a:xfrm>
              <a:off x="508182" y="4932300"/>
              <a:ext cx="42720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Bosnia</a:t>
              </a:r>
            </a:p>
          </p:txBody>
        </p:sp>
        <p:sp>
          <p:nvSpPr>
            <p:cNvPr id="1732" name="tx1732"/>
            <p:cNvSpPr/>
            <p:nvPr/>
          </p:nvSpPr>
          <p:spPr>
            <a:xfrm>
              <a:off x="974252" y="4932300"/>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and</a:t>
              </a:r>
            </a:p>
          </p:txBody>
        </p:sp>
        <p:sp>
          <p:nvSpPr>
            <p:cNvPr id="1733" name="tx1733"/>
            <p:cNvSpPr/>
            <p:nvPr/>
          </p:nvSpPr>
          <p:spPr>
            <a:xfrm>
              <a:off x="1246286" y="4932300"/>
              <a:ext cx="7844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Herzegovina</a:t>
              </a:r>
            </a:p>
          </p:txBody>
        </p:sp>
        <p:sp>
          <p:nvSpPr>
            <p:cNvPr id="1734" name="tx1734"/>
            <p:cNvSpPr/>
            <p:nvPr/>
          </p:nvSpPr>
          <p:spPr>
            <a:xfrm>
              <a:off x="1471594" y="4728073"/>
              <a:ext cx="5591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Romania</a:t>
              </a:r>
            </a:p>
          </p:txBody>
        </p:sp>
        <p:sp>
          <p:nvSpPr>
            <p:cNvPr id="1735" name="tx1735"/>
            <p:cNvSpPr/>
            <p:nvPr/>
          </p:nvSpPr>
          <p:spPr>
            <a:xfrm>
              <a:off x="1339555" y="4523845"/>
              <a:ext cx="6911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Kyrgyzstan</a:t>
              </a:r>
            </a:p>
          </p:txBody>
        </p:sp>
        <p:sp>
          <p:nvSpPr>
            <p:cNvPr id="1736" name="tx1736"/>
            <p:cNvSpPr/>
            <p:nvPr/>
          </p:nvSpPr>
          <p:spPr>
            <a:xfrm>
              <a:off x="966571" y="4319618"/>
              <a:ext cx="3417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North</a:t>
              </a:r>
            </a:p>
          </p:txBody>
        </p:sp>
        <p:sp>
          <p:nvSpPr>
            <p:cNvPr id="1737" name="tx1737"/>
            <p:cNvSpPr/>
            <p:nvPr/>
          </p:nvSpPr>
          <p:spPr>
            <a:xfrm>
              <a:off x="1347144" y="4319618"/>
              <a:ext cx="6836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Macedonia</a:t>
              </a:r>
            </a:p>
          </p:txBody>
        </p:sp>
        <p:sp>
          <p:nvSpPr>
            <p:cNvPr id="1738" name="tx1738"/>
            <p:cNvSpPr/>
            <p:nvPr/>
          </p:nvSpPr>
          <p:spPr>
            <a:xfrm>
              <a:off x="1456141" y="4115390"/>
              <a:ext cx="5746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Tajikistan</a:t>
              </a:r>
            </a:p>
          </p:txBody>
        </p:sp>
        <p:sp>
          <p:nvSpPr>
            <p:cNvPr id="1739" name="tx1739"/>
            <p:cNvSpPr/>
            <p:nvPr/>
          </p:nvSpPr>
          <p:spPr>
            <a:xfrm>
              <a:off x="1634997" y="3911163"/>
              <a:ext cx="395752"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ECAR</a:t>
              </a:r>
            </a:p>
          </p:txBody>
        </p:sp>
        <p:sp>
          <p:nvSpPr>
            <p:cNvPr id="1740" name="tx1740"/>
            <p:cNvSpPr/>
            <p:nvPr/>
          </p:nvSpPr>
          <p:spPr>
            <a:xfrm>
              <a:off x="1626859" y="37069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Serbia</a:t>
              </a:r>
            </a:p>
          </p:txBody>
        </p:sp>
        <p:sp>
          <p:nvSpPr>
            <p:cNvPr id="1741" name="tx1741"/>
            <p:cNvSpPr/>
            <p:nvPr/>
          </p:nvSpPr>
          <p:spPr>
            <a:xfrm>
              <a:off x="1284873" y="3502707"/>
              <a:ext cx="74587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Montenegro</a:t>
              </a:r>
            </a:p>
          </p:txBody>
        </p:sp>
        <p:sp>
          <p:nvSpPr>
            <p:cNvPr id="1742" name="tx1742"/>
            <p:cNvSpPr/>
            <p:nvPr/>
          </p:nvSpPr>
          <p:spPr>
            <a:xfrm>
              <a:off x="1580316" y="3298480"/>
              <a:ext cx="4504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Croatia</a:t>
              </a:r>
            </a:p>
          </p:txBody>
        </p:sp>
        <p:sp>
          <p:nvSpPr>
            <p:cNvPr id="1743" name="tx1743"/>
            <p:cNvSpPr/>
            <p:nvPr/>
          </p:nvSpPr>
          <p:spPr>
            <a:xfrm>
              <a:off x="1577939" y="3094252"/>
              <a:ext cx="4528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Turkiye</a:t>
              </a:r>
            </a:p>
          </p:txBody>
        </p:sp>
        <p:sp>
          <p:nvSpPr>
            <p:cNvPr id="1744" name="tx1744"/>
            <p:cNvSpPr/>
            <p:nvPr/>
          </p:nvSpPr>
          <p:spPr>
            <a:xfrm>
              <a:off x="1549318" y="2890025"/>
              <a:ext cx="4814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Ukraine</a:t>
              </a:r>
            </a:p>
          </p:txBody>
        </p:sp>
        <p:sp>
          <p:nvSpPr>
            <p:cNvPr id="1745" name="tx1745"/>
            <p:cNvSpPr/>
            <p:nvPr/>
          </p:nvSpPr>
          <p:spPr>
            <a:xfrm>
              <a:off x="1533590" y="2685797"/>
              <a:ext cx="49715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Georgia</a:t>
              </a:r>
            </a:p>
          </p:txBody>
        </p:sp>
        <p:sp>
          <p:nvSpPr>
            <p:cNvPr id="1746" name="tx1746"/>
            <p:cNvSpPr/>
            <p:nvPr/>
          </p:nvSpPr>
          <p:spPr>
            <a:xfrm>
              <a:off x="1518137" y="2481570"/>
              <a:ext cx="5126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Bulgaria</a:t>
              </a:r>
            </a:p>
          </p:txBody>
        </p:sp>
        <p:sp>
          <p:nvSpPr>
            <p:cNvPr id="1747" name="tx1747"/>
            <p:cNvSpPr/>
            <p:nvPr/>
          </p:nvSpPr>
          <p:spPr>
            <a:xfrm>
              <a:off x="1339555" y="2277342"/>
              <a:ext cx="6911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Uzbekistan</a:t>
              </a:r>
            </a:p>
          </p:txBody>
        </p:sp>
        <p:sp>
          <p:nvSpPr>
            <p:cNvPr id="1748" name="tx1748"/>
            <p:cNvSpPr/>
            <p:nvPr/>
          </p:nvSpPr>
          <p:spPr>
            <a:xfrm>
              <a:off x="1572452" y="2073114"/>
              <a:ext cx="45829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Greece</a:t>
              </a:r>
            </a:p>
          </p:txBody>
        </p:sp>
        <p:sp>
          <p:nvSpPr>
            <p:cNvPr id="1749" name="tx1749"/>
            <p:cNvSpPr/>
            <p:nvPr/>
          </p:nvSpPr>
          <p:spPr>
            <a:xfrm>
              <a:off x="1556999" y="1868887"/>
              <a:ext cx="473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Belarus</a:t>
              </a:r>
            </a:p>
          </p:txBody>
        </p:sp>
        <p:sp>
          <p:nvSpPr>
            <p:cNvPr id="1750" name="tx1750"/>
            <p:cNvSpPr/>
            <p:nvPr/>
          </p:nvSpPr>
          <p:spPr>
            <a:xfrm>
              <a:off x="1564680" y="1664659"/>
              <a:ext cx="4660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Albania</a:t>
              </a:r>
            </a:p>
          </p:txBody>
        </p:sp>
        <p:sp>
          <p:nvSpPr>
            <p:cNvPr id="1751" name="tx1751"/>
            <p:cNvSpPr/>
            <p:nvPr/>
          </p:nvSpPr>
          <p:spPr>
            <a:xfrm>
              <a:off x="1189502" y="1460432"/>
              <a:ext cx="8412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Turkmenistan</a:t>
              </a:r>
            </a:p>
          </p:txBody>
        </p:sp>
        <p:sp>
          <p:nvSpPr>
            <p:cNvPr id="1752" name="tx1752"/>
            <p:cNvSpPr/>
            <p:nvPr/>
          </p:nvSpPr>
          <p:spPr>
            <a:xfrm>
              <a:off x="1510456" y="1256204"/>
              <a:ext cx="5202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Armenia</a:t>
              </a:r>
            </a:p>
          </p:txBody>
        </p:sp>
        <p:sp>
          <p:nvSpPr>
            <p:cNvPr id="1753" name="tx1753"/>
            <p:cNvSpPr/>
            <p:nvPr/>
          </p:nvSpPr>
          <p:spPr>
            <a:xfrm>
              <a:off x="3678099"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1754" name="pic1754"/>
            <p:cNvPicPr/>
            <p:nvPr/>
          </p:nvPicPr>
          <p:blipFill>
            <a:blip r:embed="rId2" cstate="print"/>
            <a:stretch>
              <a:fillRect/>
            </a:stretch>
          </p:blipFill>
          <p:spPr>
            <a:xfrm>
              <a:off x="5329691" y="5941026"/>
              <a:ext cx="2160000" cy="219455"/>
            </a:xfrm>
            <a:prstGeom prst="rect">
              <a:avLst/>
            </a:prstGeom>
          </p:spPr>
        </p:pic>
        <p:sp>
          <p:nvSpPr>
            <p:cNvPr id="1755" name="pl1755"/>
            <p:cNvSpPr/>
            <p:nvPr/>
          </p:nvSpPr>
          <p:spPr>
            <a:xfrm>
              <a:off x="533329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56" name="pl1756"/>
            <p:cNvSpPr/>
            <p:nvPr/>
          </p:nvSpPr>
          <p:spPr>
            <a:xfrm>
              <a:off x="662497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57" name="pl1757"/>
            <p:cNvSpPr/>
            <p:nvPr/>
          </p:nvSpPr>
          <p:spPr>
            <a:xfrm>
              <a:off x="684025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58" name="pl1758"/>
            <p:cNvSpPr/>
            <p:nvPr/>
          </p:nvSpPr>
          <p:spPr>
            <a:xfrm>
              <a:off x="705553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59" name="pl1759"/>
            <p:cNvSpPr/>
            <p:nvPr/>
          </p:nvSpPr>
          <p:spPr>
            <a:xfrm>
              <a:off x="727081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60" name="pl1760"/>
            <p:cNvSpPr/>
            <p:nvPr/>
          </p:nvSpPr>
          <p:spPr>
            <a:xfrm>
              <a:off x="748609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61" name="pl1761"/>
            <p:cNvSpPr/>
            <p:nvPr/>
          </p:nvSpPr>
          <p:spPr>
            <a:xfrm>
              <a:off x="533329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62" name="pl1762"/>
            <p:cNvSpPr/>
            <p:nvPr/>
          </p:nvSpPr>
          <p:spPr>
            <a:xfrm>
              <a:off x="662497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63" name="pl1763"/>
            <p:cNvSpPr/>
            <p:nvPr/>
          </p:nvSpPr>
          <p:spPr>
            <a:xfrm>
              <a:off x="684025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64" name="pl1764"/>
            <p:cNvSpPr/>
            <p:nvPr/>
          </p:nvSpPr>
          <p:spPr>
            <a:xfrm>
              <a:off x="705553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65" name="pl1765"/>
            <p:cNvSpPr/>
            <p:nvPr/>
          </p:nvSpPr>
          <p:spPr>
            <a:xfrm>
              <a:off x="727081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66" name="pl1766"/>
            <p:cNvSpPr/>
            <p:nvPr/>
          </p:nvSpPr>
          <p:spPr>
            <a:xfrm>
              <a:off x="748609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67" name="tx1767"/>
            <p:cNvSpPr/>
            <p:nvPr/>
          </p:nvSpPr>
          <p:spPr>
            <a:xfrm>
              <a:off x="5302202"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1768" name="tx1768"/>
            <p:cNvSpPr/>
            <p:nvPr/>
          </p:nvSpPr>
          <p:spPr>
            <a:xfrm>
              <a:off x="656279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1769" name="tx1769"/>
            <p:cNvSpPr/>
            <p:nvPr/>
          </p:nvSpPr>
          <p:spPr>
            <a:xfrm>
              <a:off x="677807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1770" name="tx1770"/>
            <p:cNvSpPr/>
            <p:nvPr/>
          </p:nvSpPr>
          <p:spPr>
            <a:xfrm>
              <a:off x="699335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1771" name="tx1771"/>
            <p:cNvSpPr/>
            <p:nvPr/>
          </p:nvSpPr>
          <p:spPr>
            <a:xfrm>
              <a:off x="720863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1772" name="tx1772"/>
            <p:cNvSpPr/>
            <p:nvPr/>
          </p:nvSpPr>
          <p:spPr>
            <a:xfrm>
              <a:off x="7392823"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1773" name="tx1773"/>
            <p:cNvSpPr/>
            <p:nvPr/>
          </p:nvSpPr>
          <p:spPr>
            <a:xfrm>
              <a:off x="2093380" y="435349"/>
              <a:ext cx="347023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ECAR, 2000-2025</a:t>
              </a:r>
            </a:p>
          </p:txBody>
        </p:sp>
        <p:sp>
          <p:nvSpPr>
            <p:cNvPr id="1774" name="tx1774"/>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775" name="tx1775"/>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17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85041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38339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91637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44934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198232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361690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314988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68285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221583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174880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108305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769917"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5678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64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9313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736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083054" y="1888916"/>
              <a:ext cx="3434315" cy="467024"/>
            </a:xfrm>
            <a:custGeom>
              <a:avLst/>
              <a:pathLst>
                <a:path w="3434315" h="467024">
                  <a:moveTo>
                    <a:pt x="0" y="233512"/>
                  </a:moveTo>
                  <a:lnTo>
                    <a:pt x="137372" y="280214"/>
                  </a:lnTo>
                  <a:lnTo>
                    <a:pt x="274745" y="326917"/>
                  </a:lnTo>
                  <a:lnTo>
                    <a:pt x="412117" y="280214"/>
                  </a:lnTo>
                  <a:lnTo>
                    <a:pt x="549490" y="233512"/>
                  </a:lnTo>
                  <a:lnTo>
                    <a:pt x="686863" y="233512"/>
                  </a:lnTo>
                  <a:lnTo>
                    <a:pt x="824235" y="93404"/>
                  </a:lnTo>
                  <a:lnTo>
                    <a:pt x="961608" y="93404"/>
                  </a:lnTo>
                  <a:lnTo>
                    <a:pt x="1098981" y="46702"/>
                  </a:lnTo>
                  <a:lnTo>
                    <a:pt x="1236353" y="46702"/>
                  </a:lnTo>
                  <a:lnTo>
                    <a:pt x="1373726" y="46702"/>
                  </a:lnTo>
                  <a:lnTo>
                    <a:pt x="1511098" y="46702"/>
                  </a:lnTo>
                  <a:lnTo>
                    <a:pt x="1648471" y="0"/>
                  </a:lnTo>
                  <a:lnTo>
                    <a:pt x="1785844" y="46702"/>
                  </a:lnTo>
                  <a:lnTo>
                    <a:pt x="1923216" y="46702"/>
                  </a:lnTo>
                  <a:lnTo>
                    <a:pt x="2060589" y="46702"/>
                  </a:lnTo>
                  <a:lnTo>
                    <a:pt x="2197962" y="46702"/>
                  </a:lnTo>
                  <a:lnTo>
                    <a:pt x="2335334" y="46702"/>
                  </a:lnTo>
                  <a:lnTo>
                    <a:pt x="2472707" y="93404"/>
                  </a:lnTo>
                  <a:lnTo>
                    <a:pt x="2610079" y="93404"/>
                  </a:lnTo>
                  <a:lnTo>
                    <a:pt x="2747452" y="186809"/>
                  </a:lnTo>
                  <a:lnTo>
                    <a:pt x="2884825" y="467024"/>
                  </a:lnTo>
                  <a:lnTo>
                    <a:pt x="3022197" y="140107"/>
                  </a:lnTo>
                  <a:lnTo>
                    <a:pt x="3159570" y="280214"/>
                  </a:lnTo>
                  <a:lnTo>
                    <a:pt x="3296943" y="280214"/>
                  </a:lnTo>
                  <a:lnTo>
                    <a:pt x="3434315" y="280214"/>
                  </a:lnTo>
                </a:path>
              </a:pathLst>
            </a:custGeom>
            <a:ln w="27101" cap="flat">
              <a:solidFill>
                <a:srgbClr val="0058AB">
                  <a:alpha val="69803"/>
                </a:srgbClr>
              </a:solidFill>
              <a:prstDash val="solid"/>
              <a:round/>
            </a:ln>
          </p:spPr>
          <p:txBody>
            <a:bodyPr/>
            <a:lstStyle/>
            <a:p/>
          </p:txBody>
        </p:sp>
        <p:sp>
          <p:nvSpPr>
            <p:cNvPr id="22" name="pl22"/>
            <p:cNvSpPr/>
            <p:nvPr/>
          </p:nvSpPr>
          <p:spPr>
            <a:xfrm>
              <a:off x="1083054" y="1888916"/>
              <a:ext cx="3434315" cy="373619"/>
            </a:xfrm>
            <a:custGeom>
              <a:avLst/>
              <a:pathLst>
                <a:path w="3434315" h="373619">
                  <a:moveTo>
                    <a:pt x="0" y="93404"/>
                  </a:moveTo>
                  <a:lnTo>
                    <a:pt x="137372" y="46702"/>
                  </a:lnTo>
                  <a:lnTo>
                    <a:pt x="274745" y="233512"/>
                  </a:lnTo>
                  <a:lnTo>
                    <a:pt x="412117" y="373619"/>
                  </a:lnTo>
                  <a:lnTo>
                    <a:pt x="549490" y="233512"/>
                  </a:lnTo>
                  <a:lnTo>
                    <a:pt x="686863" y="93404"/>
                  </a:lnTo>
                  <a:lnTo>
                    <a:pt x="824235" y="93404"/>
                  </a:lnTo>
                  <a:lnTo>
                    <a:pt x="961608" y="0"/>
                  </a:lnTo>
                  <a:lnTo>
                    <a:pt x="1098981" y="46702"/>
                  </a:lnTo>
                  <a:lnTo>
                    <a:pt x="1236353" y="140107"/>
                  </a:lnTo>
                  <a:lnTo>
                    <a:pt x="1373726" y="233512"/>
                  </a:lnTo>
                  <a:lnTo>
                    <a:pt x="1511098" y="233512"/>
                  </a:lnTo>
                  <a:lnTo>
                    <a:pt x="1648471" y="140107"/>
                  </a:lnTo>
                  <a:lnTo>
                    <a:pt x="1785844" y="93404"/>
                  </a:lnTo>
                  <a:lnTo>
                    <a:pt x="1923216" y="233512"/>
                  </a:lnTo>
                  <a:lnTo>
                    <a:pt x="2060589" y="186809"/>
                  </a:lnTo>
                  <a:lnTo>
                    <a:pt x="2197962" y="280214"/>
                  </a:lnTo>
                  <a:lnTo>
                    <a:pt x="2335334" y="186809"/>
                  </a:lnTo>
                  <a:lnTo>
                    <a:pt x="2472707" y="93404"/>
                  </a:lnTo>
                  <a:lnTo>
                    <a:pt x="2610079" y="140107"/>
                  </a:lnTo>
                  <a:lnTo>
                    <a:pt x="2747452" y="233512"/>
                  </a:lnTo>
                  <a:lnTo>
                    <a:pt x="2884825" y="280214"/>
                  </a:lnTo>
                  <a:lnTo>
                    <a:pt x="3022197" y="233512"/>
                  </a:lnTo>
                  <a:lnTo>
                    <a:pt x="3159570" y="233512"/>
                  </a:lnTo>
                  <a:lnTo>
                    <a:pt x="3296943" y="326917"/>
                  </a:lnTo>
                  <a:lnTo>
                    <a:pt x="3434315" y="326917"/>
                  </a:lnTo>
                </a:path>
              </a:pathLst>
            </a:custGeom>
            <a:ln w="27101" cap="flat">
              <a:solidFill>
                <a:srgbClr val="1CABE2">
                  <a:alpha val="69803"/>
                </a:srgbClr>
              </a:solidFill>
              <a:prstDash val="solid"/>
              <a:round/>
            </a:ln>
          </p:spPr>
          <p:txBody>
            <a:bodyPr/>
            <a:lstStyle/>
            <a:p/>
          </p:txBody>
        </p:sp>
        <p:sp>
          <p:nvSpPr>
            <p:cNvPr id="23" name="pl23"/>
            <p:cNvSpPr/>
            <p:nvPr/>
          </p:nvSpPr>
          <p:spPr>
            <a:xfrm>
              <a:off x="1083054" y="2402643"/>
              <a:ext cx="3434315" cy="607132"/>
            </a:xfrm>
            <a:custGeom>
              <a:avLst/>
              <a:pathLst>
                <a:path w="3434315" h="607132">
                  <a:moveTo>
                    <a:pt x="0" y="607132"/>
                  </a:moveTo>
                  <a:lnTo>
                    <a:pt x="137372" y="513727"/>
                  </a:lnTo>
                  <a:lnTo>
                    <a:pt x="274745" y="420322"/>
                  </a:lnTo>
                  <a:lnTo>
                    <a:pt x="412117" y="326917"/>
                  </a:lnTo>
                  <a:lnTo>
                    <a:pt x="549490" y="280214"/>
                  </a:lnTo>
                  <a:lnTo>
                    <a:pt x="686863" y="280214"/>
                  </a:lnTo>
                  <a:lnTo>
                    <a:pt x="824235" y="186809"/>
                  </a:lnTo>
                  <a:lnTo>
                    <a:pt x="961608" y="140107"/>
                  </a:lnTo>
                  <a:lnTo>
                    <a:pt x="1098981" y="140107"/>
                  </a:lnTo>
                  <a:lnTo>
                    <a:pt x="1236353" y="93404"/>
                  </a:lnTo>
                  <a:lnTo>
                    <a:pt x="1373726" y="46702"/>
                  </a:lnTo>
                  <a:lnTo>
                    <a:pt x="1511098" y="0"/>
                  </a:lnTo>
                  <a:lnTo>
                    <a:pt x="1648471" y="46702"/>
                  </a:lnTo>
                  <a:lnTo>
                    <a:pt x="1785844" y="140107"/>
                  </a:lnTo>
                  <a:lnTo>
                    <a:pt x="1923216" y="46702"/>
                  </a:lnTo>
                  <a:lnTo>
                    <a:pt x="2060589" y="46702"/>
                  </a:lnTo>
                  <a:lnTo>
                    <a:pt x="2197962" y="46702"/>
                  </a:lnTo>
                  <a:lnTo>
                    <a:pt x="2335334" y="93404"/>
                  </a:lnTo>
                  <a:lnTo>
                    <a:pt x="2472707" y="46702"/>
                  </a:lnTo>
                  <a:lnTo>
                    <a:pt x="2610079" y="0"/>
                  </a:lnTo>
                  <a:lnTo>
                    <a:pt x="2747452" y="93404"/>
                  </a:lnTo>
                  <a:lnTo>
                    <a:pt x="2884825" y="140107"/>
                  </a:lnTo>
                  <a:lnTo>
                    <a:pt x="3022197" y="93404"/>
                  </a:lnTo>
                  <a:lnTo>
                    <a:pt x="3159570" y="0"/>
                  </a:lnTo>
                  <a:lnTo>
                    <a:pt x="3296943" y="93404"/>
                  </a:lnTo>
                  <a:lnTo>
                    <a:pt x="3434315" y="46702"/>
                  </a:lnTo>
                </a:path>
              </a:pathLst>
            </a:custGeom>
            <a:ln w="27101" cap="flat">
              <a:solidFill>
                <a:srgbClr val="00833D">
                  <a:alpha val="69803"/>
                </a:srgbClr>
              </a:solidFill>
              <a:prstDash val="solid"/>
              <a:round/>
            </a:ln>
          </p:spPr>
          <p:txBody>
            <a:bodyPr/>
            <a:lstStyle/>
            <a:p/>
          </p:txBody>
        </p:sp>
        <p:sp>
          <p:nvSpPr>
            <p:cNvPr id="24" name="pl24"/>
            <p:cNvSpPr/>
            <p:nvPr/>
          </p:nvSpPr>
          <p:spPr>
            <a:xfrm>
              <a:off x="1083054" y="1888916"/>
              <a:ext cx="3434315" cy="653834"/>
            </a:xfrm>
            <a:custGeom>
              <a:avLst/>
              <a:pathLst>
                <a:path w="3434315" h="653834">
                  <a:moveTo>
                    <a:pt x="0" y="46702"/>
                  </a:moveTo>
                  <a:lnTo>
                    <a:pt x="137372" y="93404"/>
                  </a:lnTo>
                  <a:lnTo>
                    <a:pt x="274745" y="46702"/>
                  </a:lnTo>
                  <a:lnTo>
                    <a:pt x="412117" y="46702"/>
                  </a:lnTo>
                  <a:lnTo>
                    <a:pt x="549490" y="46702"/>
                  </a:lnTo>
                  <a:lnTo>
                    <a:pt x="686863" y="0"/>
                  </a:lnTo>
                  <a:lnTo>
                    <a:pt x="824235" y="46702"/>
                  </a:lnTo>
                  <a:lnTo>
                    <a:pt x="961608" y="93404"/>
                  </a:lnTo>
                  <a:lnTo>
                    <a:pt x="1098981" y="0"/>
                  </a:lnTo>
                  <a:lnTo>
                    <a:pt x="1236353" y="46702"/>
                  </a:lnTo>
                  <a:lnTo>
                    <a:pt x="1373726" y="46702"/>
                  </a:lnTo>
                  <a:lnTo>
                    <a:pt x="1511098" y="46702"/>
                  </a:lnTo>
                  <a:lnTo>
                    <a:pt x="1648471" y="46702"/>
                  </a:lnTo>
                  <a:lnTo>
                    <a:pt x="1785844" y="140107"/>
                  </a:lnTo>
                  <a:lnTo>
                    <a:pt x="1923216" y="93404"/>
                  </a:lnTo>
                  <a:lnTo>
                    <a:pt x="2060589" y="46702"/>
                  </a:lnTo>
                  <a:lnTo>
                    <a:pt x="2197962" y="93404"/>
                  </a:lnTo>
                  <a:lnTo>
                    <a:pt x="2335334" y="186809"/>
                  </a:lnTo>
                  <a:lnTo>
                    <a:pt x="2472707" y="326917"/>
                  </a:lnTo>
                  <a:lnTo>
                    <a:pt x="2610079" y="513727"/>
                  </a:lnTo>
                  <a:lnTo>
                    <a:pt x="2747452" y="560429"/>
                  </a:lnTo>
                  <a:lnTo>
                    <a:pt x="2884825" y="653834"/>
                  </a:lnTo>
                  <a:lnTo>
                    <a:pt x="3022197" y="467024"/>
                  </a:lnTo>
                  <a:lnTo>
                    <a:pt x="3159570" y="467024"/>
                  </a:lnTo>
                  <a:lnTo>
                    <a:pt x="3296943" y="467024"/>
                  </a:lnTo>
                  <a:lnTo>
                    <a:pt x="3434315" y="373619"/>
                  </a:lnTo>
                </a:path>
              </a:pathLst>
            </a:custGeom>
            <a:ln w="27101" cap="flat">
              <a:solidFill>
                <a:srgbClr val="80BD41">
                  <a:alpha val="69803"/>
                </a:srgbClr>
              </a:solidFill>
              <a:prstDash val="solid"/>
              <a:round/>
            </a:ln>
          </p:spPr>
          <p:txBody>
            <a:bodyPr/>
            <a:lstStyle/>
            <a:p/>
          </p:txBody>
        </p:sp>
        <p:sp>
          <p:nvSpPr>
            <p:cNvPr id="25" name="pl25"/>
            <p:cNvSpPr/>
            <p:nvPr/>
          </p:nvSpPr>
          <p:spPr>
            <a:xfrm>
              <a:off x="1083054" y="1982321"/>
              <a:ext cx="3434315" cy="467024"/>
            </a:xfrm>
            <a:custGeom>
              <a:avLst/>
              <a:pathLst>
                <a:path w="3434315" h="467024">
                  <a:moveTo>
                    <a:pt x="0" y="140107"/>
                  </a:moveTo>
                  <a:lnTo>
                    <a:pt x="137372" y="93404"/>
                  </a:lnTo>
                  <a:lnTo>
                    <a:pt x="274745" y="186809"/>
                  </a:lnTo>
                  <a:lnTo>
                    <a:pt x="412117" y="140107"/>
                  </a:lnTo>
                  <a:lnTo>
                    <a:pt x="549490" y="93404"/>
                  </a:lnTo>
                  <a:lnTo>
                    <a:pt x="686863" y="46702"/>
                  </a:lnTo>
                  <a:lnTo>
                    <a:pt x="824235" y="46702"/>
                  </a:lnTo>
                  <a:lnTo>
                    <a:pt x="961608" y="46702"/>
                  </a:lnTo>
                  <a:lnTo>
                    <a:pt x="1098981" y="0"/>
                  </a:lnTo>
                  <a:lnTo>
                    <a:pt x="1236353" y="0"/>
                  </a:lnTo>
                  <a:lnTo>
                    <a:pt x="1373726" y="0"/>
                  </a:lnTo>
                  <a:lnTo>
                    <a:pt x="1511098" y="0"/>
                  </a:lnTo>
                  <a:lnTo>
                    <a:pt x="1648471" y="46702"/>
                  </a:lnTo>
                  <a:lnTo>
                    <a:pt x="1785844" y="93404"/>
                  </a:lnTo>
                  <a:lnTo>
                    <a:pt x="1923216" y="93404"/>
                  </a:lnTo>
                  <a:lnTo>
                    <a:pt x="2060589" y="140107"/>
                  </a:lnTo>
                  <a:lnTo>
                    <a:pt x="2197962" y="186809"/>
                  </a:lnTo>
                  <a:lnTo>
                    <a:pt x="2335334" y="140107"/>
                  </a:lnTo>
                  <a:lnTo>
                    <a:pt x="2472707" y="140107"/>
                  </a:lnTo>
                  <a:lnTo>
                    <a:pt x="2610079" y="140107"/>
                  </a:lnTo>
                  <a:lnTo>
                    <a:pt x="2747452" y="233512"/>
                  </a:lnTo>
                  <a:lnTo>
                    <a:pt x="2884825" y="233512"/>
                  </a:lnTo>
                  <a:lnTo>
                    <a:pt x="3022197" y="140107"/>
                  </a:lnTo>
                  <a:lnTo>
                    <a:pt x="3159570" y="467024"/>
                  </a:lnTo>
                  <a:lnTo>
                    <a:pt x="3296943" y="467024"/>
                  </a:lnTo>
                  <a:lnTo>
                    <a:pt x="3434315" y="280214"/>
                  </a:lnTo>
                </a:path>
              </a:pathLst>
            </a:custGeom>
            <a:ln w="27101" cap="flat">
              <a:solidFill>
                <a:srgbClr val="6A1E74">
                  <a:alpha val="69803"/>
                </a:srgbClr>
              </a:solidFill>
              <a:prstDash val="solid"/>
              <a:round/>
            </a:ln>
          </p:spPr>
          <p:txBody>
            <a:bodyPr/>
            <a:lstStyle/>
            <a:p/>
          </p:txBody>
        </p:sp>
        <p:sp>
          <p:nvSpPr>
            <p:cNvPr id="26" name="pl26"/>
            <p:cNvSpPr/>
            <p:nvPr/>
          </p:nvSpPr>
          <p:spPr>
            <a:xfrm>
              <a:off x="1083054" y="1982321"/>
              <a:ext cx="3434315" cy="934049"/>
            </a:xfrm>
            <a:custGeom>
              <a:avLst/>
              <a:pathLst>
                <a:path w="3434315" h="934049">
                  <a:moveTo>
                    <a:pt x="0" y="934049"/>
                  </a:moveTo>
                  <a:lnTo>
                    <a:pt x="137372" y="887346"/>
                  </a:lnTo>
                  <a:lnTo>
                    <a:pt x="274745" y="840644"/>
                  </a:lnTo>
                  <a:lnTo>
                    <a:pt x="412117" y="840644"/>
                  </a:lnTo>
                  <a:lnTo>
                    <a:pt x="549490" y="747239"/>
                  </a:lnTo>
                  <a:lnTo>
                    <a:pt x="686863" y="607132"/>
                  </a:lnTo>
                  <a:lnTo>
                    <a:pt x="824235" y="653834"/>
                  </a:lnTo>
                  <a:lnTo>
                    <a:pt x="961608" y="653834"/>
                  </a:lnTo>
                  <a:lnTo>
                    <a:pt x="1098981" y="653834"/>
                  </a:lnTo>
                  <a:lnTo>
                    <a:pt x="1236353" y="607132"/>
                  </a:lnTo>
                  <a:lnTo>
                    <a:pt x="1373726" y="513727"/>
                  </a:lnTo>
                  <a:lnTo>
                    <a:pt x="1511098" y="326917"/>
                  </a:lnTo>
                  <a:lnTo>
                    <a:pt x="1648471" y="326917"/>
                  </a:lnTo>
                  <a:lnTo>
                    <a:pt x="1785844" y="326917"/>
                  </a:lnTo>
                  <a:lnTo>
                    <a:pt x="1923216" y="280214"/>
                  </a:lnTo>
                  <a:lnTo>
                    <a:pt x="2060589" y="280214"/>
                  </a:lnTo>
                  <a:lnTo>
                    <a:pt x="2197962" y="233512"/>
                  </a:lnTo>
                  <a:lnTo>
                    <a:pt x="2335334" y="233512"/>
                  </a:lnTo>
                  <a:lnTo>
                    <a:pt x="2472707" y="140107"/>
                  </a:lnTo>
                  <a:lnTo>
                    <a:pt x="2610079" y="93404"/>
                  </a:lnTo>
                  <a:lnTo>
                    <a:pt x="2747452" y="326917"/>
                  </a:lnTo>
                  <a:lnTo>
                    <a:pt x="2884825" y="280214"/>
                  </a:lnTo>
                  <a:lnTo>
                    <a:pt x="3022197" y="46702"/>
                  </a:lnTo>
                  <a:lnTo>
                    <a:pt x="3159570" y="93404"/>
                  </a:lnTo>
                  <a:lnTo>
                    <a:pt x="3296943" y="0"/>
                  </a:lnTo>
                  <a:lnTo>
                    <a:pt x="3434315" y="0"/>
                  </a:lnTo>
                </a:path>
              </a:pathLst>
            </a:custGeom>
            <a:ln w="27101" cap="flat">
              <a:solidFill>
                <a:srgbClr val="E2231A">
                  <a:alpha val="69803"/>
                </a:srgbClr>
              </a:solidFill>
              <a:prstDash val="solid"/>
              <a:round/>
            </a:ln>
          </p:spPr>
          <p:txBody>
            <a:bodyPr/>
            <a:lstStyle/>
            <a:p/>
          </p:txBody>
        </p:sp>
        <p:sp>
          <p:nvSpPr>
            <p:cNvPr id="27" name="pl27"/>
            <p:cNvSpPr/>
            <p:nvPr/>
          </p:nvSpPr>
          <p:spPr>
            <a:xfrm>
              <a:off x="1083054" y="2636155"/>
              <a:ext cx="3434315" cy="1120859"/>
            </a:xfrm>
            <a:custGeom>
              <a:avLst/>
              <a:pathLst>
                <a:path w="3434315" h="1120859">
                  <a:moveTo>
                    <a:pt x="0" y="1120859"/>
                  </a:moveTo>
                  <a:lnTo>
                    <a:pt x="137372" y="1120859"/>
                  </a:lnTo>
                  <a:lnTo>
                    <a:pt x="274745" y="1074156"/>
                  </a:lnTo>
                  <a:lnTo>
                    <a:pt x="412117" y="980751"/>
                  </a:lnTo>
                  <a:lnTo>
                    <a:pt x="549490" y="840644"/>
                  </a:lnTo>
                  <a:lnTo>
                    <a:pt x="686863" y="700537"/>
                  </a:lnTo>
                  <a:lnTo>
                    <a:pt x="824235" y="607132"/>
                  </a:lnTo>
                  <a:lnTo>
                    <a:pt x="961608" y="513727"/>
                  </a:lnTo>
                  <a:lnTo>
                    <a:pt x="1098981" y="280214"/>
                  </a:lnTo>
                  <a:lnTo>
                    <a:pt x="1236353" y="93404"/>
                  </a:lnTo>
                  <a:lnTo>
                    <a:pt x="1373726" y="373619"/>
                  </a:lnTo>
                  <a:lnTo>
                    <a:pt x="1511098" y="420322"/>
                  </a:lnTo>
                  <a:lnTo>
                    <a:pt x="1648471" y="467024"/>
                  </a:lnTo>
                  <a:lnTo>
                    <a:pt x="1785844" y="560429"/>
                  </a:lnTo>
                  <a:lnTo>
                    <a:pt x="1923216" y="513727"/>
                  </a:lnTo>
                  <a:lnTo>
                    <a:pt x="2060589" y="467024"/>
                  </a:lnTo>
                  <a:lnTo>
                    <a:pt x="2197962" y="233512"/>
                  </a:lnTo>
                  <a:lnTo>
                    <a:pt x="2335334" y="186809"/>
                  </a:lnTo>
                  <a:lnTo>
                    <a:pt x="2472707" y="93404"/>
                  </a:lnTo>
                  <a:lnTo>
                    <a:pt x="2610079" y="46702"/>
                  </a:lnTo>
                  <a:lnTo>
                    <a:pt x="2747452" y="93404"/>
                  </a:lnTo>
                  <a:lnTo>
                    <a:pt x="2884825" y="326917"/>
                  </a:lnTo>
                  <a:lnTo>
                    <a:pt x="3022197" y="186809"/>
                  </a:lnTo>
                  <a:lnTo>
                    <a:pt x="3159570" y="46702"/>
                  </a:lnTo>
                  <a:lnTo>
                    <a:pt x="3296943" y="0"/>
                  </a:lnTo>
                  <a:lnTo>
                    <a:pt x="3434315" y="0"/>
                  </a:lnTo>
                </a:path>
              </a:pathLst>
            </a:custGeom>
            <a:ln w="27101" cap="flat">
              <a:solidFill>
                <a:srgbClr val="F26A21">
                  <a:alpha val="69803"/>
                </a:srgbClr>
              </a:solidFill>
              <a:prstDash val="solid"/>
              <a:round/>
            </a:ln>
          </p:spPr>
          <p:txBody>
            <a:bodyPr/>
            <a:lstStyle/>
            <a:p/>
          </p:txBody>
        </p:sp>
        <p:sp>
          <p:nvSpPr>
            <p:cNvPr id="28" name="pl28"/>
            <p:cNvSpPr/>
            <p:nvPr/>
          </p:nvSpPr>
          <p:spPr>
            <a:xfrm>
              <a:off x="1083054" y="1888916"/>
              <a:ext cx="3434315" cy="373619"/>
            </a:xfrm>
            <a:custGeom>
              <a:avLst/>
              <a:pathLst>
                <a:path w="3434315" h="373619">
                  <a:moveTo>
                    <a:pt x="0" y="93404"/>
                  </a:moveTo>
                  <a:lnTo>
                    <a:pt x="137372" y="46702"/>
                  </a:lnTo>
                  <a:lnTo>
                    <a:pt x="274745" y="233512"/>
                  </a:lnTo>
                  <a:lnTo>
                    <a:pt x="412117" y="373619"/>
                  </a:lnTo>
                  <a:lnTo>
                    <a:pt x="549490" y="233512"/>
                  </a:lnTo>
                  <a:lnTo>
                    <a:pt x="686863" y="93404"/>
                  </a:lnTo>
                  <a:lnTo>
                    <a:pt x="824235" y="93404"/>
                  </a:lnTo>
                  <a:lnTo>
                    <a:pt x="961608" y="0"/>
                  </a:lnTo>
                  <a:lnTo>
                    <a:pt x="1098981" y="46702"/>
                  </a:lnTo>
                  <a:lnTo>
                    <a:pt x="1236353" y="140107"/>
                  </a:lnTo>
                  <a:lnTo>
                    <a:pt x="1373726" y="233512"/>
                  </a:lnTo>
                  <a:lnTo>
                    <a:pt x="1511098" y="233512"/>
                  </a:lnTo>
                  <a:lnTo>
                    <a:pt x="1648471" y="140107"/>
                  </a:lnTo>
                  <a:lnTo>
                    <a:pt x="1785844" y="93404"/>
                  </a:lnTo>
                  <a:lnTo>
                    <a:pt x="1923216" y="233512"/>
                  </a:lnTo>
                  <a:lnTo>
                    <a:pt x="2060589" y="186809"/>
                  </a:lnTo>
                  <a:lnTo>
                    <a:pt x="2197962" y="280214"/>
                  </a:lnTo>
                  <a:lnTo>
                    <a:pt x="2335334" y="186809"/>
                  </a:lnTo>
                  <a:lnTo>
                    <a:pt x="2472707" y="93404"/>
                  </a:lnTo>
                  <a:lnTo>
                    <a:pt x="2610079" y="140107"/>
                  </a:lnTo>
                  <a:lnTo>
                    <a:pt x="2747452" y="233512"/>
                  </a:lnTo>
                  <a:lnTo>
                    <a:pt x="2884825" y="280214"/>
                  </a:lnTo>
                  <a:lnTo>
                    <a:pt x="3022197" y="233512"/>
                  </a:lnTo>
                  <a:lnTo>
                    <a:pt x="3159570" y="233512"/>
                  </a:lnTo>
                  <a:lnTo>
                    <a:pt x="3296943" y="326917"/>
                  </a:lnTo>
                  <a:lnTo>
                    <a:pt x="3434315" y="326917"/>
                  </a:lnTo>
                </a:path>
              </a:pathLst>
            </a:custGeom>
            <a:ln w="65043" cap="flat">
              <a:solidFill>
                <a:srgbClr val="000000">
                  <a:alpha val="100000"/>
                </a:srgbClr>
              </a:solidFill>
              <a:prstDash val="solid"/>
              <a:round/>
            </a:ln>
          </p:spPr>
          <p:txBody>
            <a:bodyPr/>
            <a:lstStyle/>
            <a:p/>
          </p:txBody>
        </p:sp>
        <p:sp>
          <p:nvSpPr>
            <p:cNvPr id="29" name="pl29"/>
            <p:cNvSpPr/>
            <p:nvPr/>
          </p:nvSpPr>
          <p:spPr>
            <a:xfrm>
              <a:off x="1083054" y="1888916"/>
              <a:ext cx="3434315" cy="373619"/>
            </a:xfrm>
            <a:custGeom>
              <a:avLst/>
              <a:pathLst>
                <a:path w="3434315" h="373619">
                  <a:moveTo>
                    <a:pt x="0" y="93404"/>
                  </a:moveTo>
                  <a:lnTo>
                    <a:pt x="137372" y="46702"/>
                  </a:lnTo>
                  <a:lnTo>
                    <a:pt x="274745" y="233512"/>
                  </a:lnTo>
                  <a:lnTo>
                    <a:pt x="412117" y="373619"/>
                  </a:lnTo>
                  <a:lnTo>
                    <a:pt x="549490" y="233512"/>
                  </a:lnTo>
                  <a:lnTo>
                    <a:pt x="686863" y="93404"/>
                  </a:lnTo>
                  <a:lnTo>
                    <a:pt x="824235" y="93404"/>
                  </a:lnTo>
                  <a:lnTo>
                    <a:pt x="961608" y="0"/>
                  </a:lnTo>
                  <a:lnTo>
                    <a:pt x="1098981" y="46702"/>
                  </a:lnTo>
                  <a:lnTo>
                    <a:pt x="1236353" y="140107"/>
                  </a:lnTo>
                  <a:lnTo>
                    <a:pt x="1373726" y="233512"/>
                  </a:lnTo>
                  <a:lnTo>
                    <a:pt x="1511098" y="233512"/>
                  </a:lnTo>
                  <a:lnTo>
                    <a:pt x="1648471" y="140107"/>
                  </a:lnTo>
                  <a:lnTo>
                    <a:pt x="1785844" y="93404"/>
                  </a:lnTo>
                  <a:lnTo>
                    <a:pt x="1923216" y="233512"/>
                  </a:lnTo>
                  <a:lnTo>
                    <a:pt x="2060589" y="186809"/>
                  </a:lnTo>
                  <a:lnTo>
                    <a:pt x="2197962" y="280214"/>
                  </a:lnTo>
                  <a:lnTo>
                    <a:pt x="2335334" y="186809"/>
                  </a:lnTo>
                  <a:lnTo>
                    <a:pt x="2472707" y="93404"/>
                  </a:lnTo>
                  <a:lnTo>
                    <a:pt x="2610079" y="140107"/>
                  </a:lnTo>
                  <a:lnTo>
                    <a:pt x="2747452" y="233512"/>
                  </a:lnTo>
                  <a:lnTo>
                    <a:pt x="2884825" y="280214"/>
                  </a:lnTo>
                  <a:lnTo>
                    <a:pt x="3022197" y="233512"/>
                  </a:lnTo>
                  <a:lnTo>
                    <a:pt x="3159570" y="233512"/>
                  </a:lnTo>
                  <a:lnTo>
                    <a:pt x="3296943" y="326917"/>
                  </a:lnTo>
                  <a:lnTo>
                    <a:pt x="3434315" y="326917"/>
                  </a:lnTo>
                </a:path>
              </a:pathLst>
            </a:custGeom>
            <a:ln w="40651" cap="flat">
              <a:solidFill>
                <a:srgbClr val="1CABE2">
                  <a:alpha val="100000"/>
                </a:srgbClr>
              </a:solidFill>
              <a:prstDash val="solid"/>
              <a:round/>
            </a:ln>
          </p:spPr>
          <p:txBody>
            <a:bodyPr/>
            <a:lstStyle/>
            <a:p/>
          </p:txBody>
        </p:sp>
        <p:sp>
          <p:nvSpPr>
            <p:cNvPr id="30" name="tx30"/>
            <p:cNvSpPr/>
            <p:nvPr/>
          </p:nvSpPr>
          <p:spPr>
            <a:xfrm>
              <a:off x="1022795" y="18115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1" name="tx31"/>
            <p:cNvSpPr/>
            <p:nvPr/>
          </p:nvSpPr>
          <p:spPr>
            <a:xfrm>
              <a:off x="1709658" y="18115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2" name="tx32"/>
            <p:cNvSpPr/>
            <p:nvPr/>
          </p:nvSpPr>
          <p:spPr>
            <a:xfrm>
              <a:off x="2396521" y="1951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3" name="tx33"/>
            <p:cNvSpPr/>
            <p:nvPr/>
          </p:nvSpPr>
          <p:spPr>
            <a:xfrm>
              <a:off x="3083384" y="190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4" name="tx34"/>
            <p:cNvSpPr/>
            <p:nvPr/>
          </p:nvSpPr>
          <p:spPr>
            <a:xfrm>
              <a:off x="3632875" y="18582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5" name="tx35"/>
            <p:cNvSpPr/>
            <p:nvPr/>
          </p:nvSpPr>
          <p:spPr>
            <a:xfrm>
              <a:off x="4457110" y="2045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6" name="tx36"/>
            <p:cNvSpPr/>
            <p:nvPr/>
          </p:nvSpPr>
          <p:spPr>
            <a:xfrm>
              <a:off x="707342" y="357141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7" name="tx37"/>
            <p:cNvSpPr/>
            <p:nvPr/>
          </p:nvSpPr>
          <p:spPr>
            <a:xfrm>
              <a:off x="707342" y="310439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8" name="tx38"/>
            <p:cNvSpPr/>
            <p:nvPr/>
          </p:nvSpPr>
          <p:spPr>
            <a:xfrm>
              <a:off x="707342" y="263736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9" name="tx39"/>
            <p:cNvSpPr/>
            <p:nvPr/>
          </p:nvSpPr>
          <p:spPr>
            <a:xfrm>
              <a:off x="707342" y="217034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0" name="tx40"/>
            <p:cNvSpPr/>
            <p:nvPr/>
          </p:nvSpPr>
          <p:spPr>
            <a:xfrm>
              <a:off x="636659" y="17033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1" name="tx41"/>
            <p:cNvSpPr/>
            <p:nvPr/>
          </p:nvSpPr>
          <p:spPr>
            <a:xfrm rot="-5400000">
              <a:off x="941688"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2" name="tx42"/>
            <p:cNvSpPr/>
            <p:nvPr/>
          </p:nvSpPr>
          <p:spPr>
            <a:xfrm rot="-5400000">
              <a:off x="1628551"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3" name="tx43"/>
            <p:cNvSpPr/>
            <p:nvPr/>
          </p:nvSpPr>
          <p:spPr>
            <a:xfrm rot="-5400000">
              <a:off x="2315414"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4" name="tx44"/>
            <p:cNvSpPr/>
            <p:nvPr/>
          </p:nvSpPr>
          <p:spPr>
            <a:xfrm rot="-5400000">
              <a:off x="300227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5" name="tx45"/>
            <p:cNvSpPr/>
            <p:nvPr/>
          </p:nvSpPr>
          <p:spPr>
            <a:xfrm rot="-5400000">
              <a:off x="355176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6" name="tx46"/>
            <p:cNvSpPr/>
            <p:nvPr/>
          </p:nvSpPr>
          <p:spPr>
            <a:xfrm rot="-5400000">
              <a:off x="4376003"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7" name="tx47"/>
            <p:cNvSpPr/>
            <p:nvPr/>
          </p:nvSpPr>
          <p:spPr>
            <a:xfrm rot="-5400000">
              <a:off x="67031" y="2707420"/>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8" name="pl48"/>
            <p:cNvSpPr/>
            <p:nvPr/>
          </p:nvSpPr>
          <p:spPr>
            <a:xfrm>
              <a:off x="1413010" y="470192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49" name="pl49"/>
            <p:cNvSpPr/>
            <p:nvPr/>
          </p:nvSpPr>
          <p:spPr>
            <a:xfrm>
              <a:off x="1413010" y="4990969"/>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0" name="pl50"/>
            <p:cNvSpPr/>
            <p:nvPr/>
          </p:nvSpPr>
          <p:spPr>
            <a:xfrm>
              <a:off x="1413010" y="4990969"/>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51" name="pl51"/>
            <p:cNvSpPr/>
            <p:nvPr/>
          </p:nvSpPr>
          <p:spPr>
            <a:xfrm>
              <a:off x="2124419" y="4701924"/>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2" name="pl52"/>
            <p:cNvSpPr/>
            <p:nvPr/>
          </p:nvSpPr>
          <p:spPr>
            <a:xfrm>
              <a:off x="2124419" y="499096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3" name="pl53"/>
            <p:cNvSpPr/>
            <p:nvPr/>
          </p:nvSpPr>
          <p:spPr>
            <a:xfrm>
              <a:off x="2828788" y="4701924"/>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4" name="pl54"/>
            <p:cNvSpPr/>
            <p:nvPr/>
          </p:nvSpPr>
          <p:spPr>
            <a:xfrm>
              <a:off x="2828788" y="4990969"/>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5" name="pl55"/>
            <p:cNvSpPr/>
            <p:nvPr/>
          </p:nvSpPr>
          <p:spPr>
            <a:xfrm>
              <a:off x="3554280" y="4701924"/>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56" name="tx56"/>
            <p:cNvSpPr/>
            <p:nvPr/>
          </p:nvSpPr>
          <p:spPr>
            <a:xfrm>
              <a:off x="1680109"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57" name="tx57"/>
            <p:cNvSpPr/>
            <p:nvPr/>
          </p:nvSpPr>
          <p:spPr>
            <a:xfrm>
              <a:off x="1680109" y="4945477"/>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58" name="tx58"/>
            <p:cNvSpPr/>
            <p:nvPr/>
          </p:nvSpPr>
          <p:spPr>
            <a:xfrm>
              <a:off x="2391519"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59" name="tx59"/>
            <p:cNvSpPr/>
            <p:nvPr/>
          </p:nvSpPr>
          <p:spPr>
            <a:xfrm>
              <a:off x="2391519" y="4945477"/>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60" name="tx60"/>
            <p:cNvSpPr/>
            <p:nvPr/>
          </p:nvSpPr>
          <p:spPr>
            <a:xfrm>
              <a:off x="3095888" y="4656432"/>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61" name="tx61"/>
            <p:cNvSpPr/>
            <p:nvPr/>
          </p:nvSpPr>
          <p:spPr>
            <a:xfrm>
              <a:off x="3095888" y="4945477"/>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62" name="tx62"/>
            <p:cNvSpPr/>
            <p:nvPr/>
          </p:nvSpPr>
          <p:spPr>
            <a:xfrm>
              <a:off x="3821379" y="4656432"/>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63" name="tx63"/>
            <p:cNvSpPr/>
            <p:nvPr/>
          </p:nvSpPr>
          <p:spPr>
            <a:xfrm>
              <a:off x="1609800" y="1437626"/>
              <a:ext cx="238082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ECAR, 2000-2025</a:t>
              </a:r>
            </a:p>
          </p:txBody>
        </p:sp>
        <p:sp>
          <p:nvSpPr>
            <p:cNvPr id="64" name="pl64"/>
            <p:cNvSpPr/>
            <p:nvPr/>
          </p:nvSpPr>
          <p:spPr>
            <a:xfrm>
              <a:off x="5227074" y="328449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5" name="pl65"/>
            <p:cNvSpPr/>
            <p:nvPr/>
          </p:nvSpPr>
          <p:spPr>
            <a:xfrm>
              <a:off x="5227074" y="269384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6" name="pl66"/>
            <p:cNvSpPr/>
            <p:nvPr/>
          </p:nvSpPr>
          <p:spPr>
            <a:xfrm>
              <a:off x="5227074" y="210319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7" name="pl67"/>
            <p:cNvSpPr/>
            <p:nvPr/>
          </p:nvSpPr>
          <p:spPr>
            <a:xfrm>
              <a:off x="5227074" y="357982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8" name="pl68"/>
            <p:cNvSpPr/>
            <p:nvPr/>
          </p:nvSpPr>
          <p:spPr>
            <a:xfrm>
              <a:off x="5227074" y="298917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9" name="pl69"/>
            <p:cNvSpPr/>
            <p:nvPr/>
          </p:nvSpPr>
          <p:spPr>
            <a:xfrm>
              <a:off x="5227074" y="239852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0" name="pl70"/>
            <p:cNvSpPr/>
            <p:nvPr/>
          </p:nvSpPr>
          <p:spPr>
            <a:xfrm>
              <a:off x="5227074" y="180787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1" name="pl71"/>
            <p:cNvSpPr/>
            <p:nvPr/>
          </p:nvSpPr>
          <p:spPr>
            <a:xfrm>
              <a:off x="539879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08565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7251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5937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0887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310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398790" y="2280392"/>
              <a:ext cx="3434315" cy="590648"/>
            </a:xfrm>
            <a:custGeom>
              <a:avLst/>
              <a:pathLst>
                <a:path w="3434315" h="590648">
                  <a:moveTo>
                    <a:pt x="0" y="295324"/>
                  </a:moveTo>
                  <a:lnTo>
                    <a:pt x="137372" y="354389"/>
                  </a:lnTo>
                  <a:lnTo>
                    <a:pt x="274745" y="413454"/>
                  </a:lnTo>
                  <a:lnTo>
                    <a:pt x="412117" y="354389"/>
                  </a:lnTo>
                  <a:lnTo>
                    <a:pt x="549490" y="295324"/>
                  </a:lnTo>
                  <a:lnTo>
                    <a:pt x="686863" y="295324"/>
                  </a:lnTo>
                  <a:lnTo>
                    <a:pt x="824235" y="118129"/>
                  </a:lnTo>
                  <a:lnTo>
                    <a:pt x="961608" y="118129"/>
                  </a:lnTo>
                  <a:lnTo>
                    <a:pt x="1098981" y="59064"/>
                  </a:lnTo>
                  <a:lnTo>
                    <a:pt x="1236353" y="59064"/>
                  </a:lnTo>
                  <a:lnTo>
                    <a:pt x="1373726" y="59064"/>
                  </a:lnTo>
                  <a:lnTo>
                    <a:pt x="1511098" y="59064"/>
                  </a:lnTo>
                  <a:lnTo>
                    <a:pt x="1648471" y="0"/>
                  </a:lnTo>
                  <a:lnTo>
                    <a:pt x="1785844" y="59064"/>
                  </a:lnTo>
                  <a:lnTo>
                    <a:pt x="1923216" y="59064"/>
                  </a:lnTo>
                  <a:lnTo>
                    <a:pt x="2060589" y="59064"/>
                  </a:lnTo>
                  <a:lnTo>
                    <a:pt x="2197962" y="59064"/>
                  </a:lnTo>
                  <a:lnTo>
                    <a:pt x="2335334" y="59064"/>
                  </a:lnTo>
                  <a:lnTo>
                    <a:pt x="2472707" y="118129"/>
                  </a:lnTo>
                  <a:lnTo>
                    <a:pt x="2610079" y="118129"/>
                  </a:lnTo>
                  <a:lnTo>
                    <a:pt x="2747452" y="236259"/>
                  </a:lnTo>
                  <a:lnTo>
                    <a:pt x="2884825" y="590648"/>
                  </a:lnTo>
                  <a:lnTo>
                    <a:pt x="3022197" y="177194"/>
                  </a:lnTo>
                  <a:lnTo>
                    <a:pt x="3159570" y="354389"/>
                  </a:lnTo>
                  <a:lnTo>
                    <a:pt x="3296943" y="354389"/>
                  </a:lnTo>
                  <a:lnTo>
                    <a:pt x="3434315" y="354389"/>
                  </a:lnTo>
                </a:path>
              </a:pathLst>
            </a:custGeom>
            <a:ln w="27101" cap="flat">
              <a:solidFill>
                <a:srgbClr val="0058AB">
                  <a:alpha val="69803"/>
                </a:srgbClr>
              </a:solidFill>
              <a:prstDash val="solid"/>
              <a:round/>
            </a:ln>
          </p:spPr>
          <p:txBody>
            <a:bodyPr/>
            <a:lstStyle/>
            <a:p/>
          </p:txBody>
        </p:sp>
        <p:sp>
          <p:nvSpPr>
            <p:cNvPr id="78" name="pl78"/>
            <p:cNvSpPr/>
            <p:nvPr/>
          </p:nvSpPr>
          <p:spPr>
            <a:xfrm>
              <a:off x="5398790" y="2221327"/>
              <a:ext cx="3434315" cy="472519"/>
            </a:xfrm>
            <a:custGeom>
              <a:avLst/>
              <a:pathLst>
                <a:path w="3434315" h="472519">
                  <a:moveTo>
                    <a:pt x="0" y="118129"/>
                  </a:moveTo>
                  <a:lnTo>
                    <a:pt x="137372" y="59064"/>
                  </a:lnTo>
                  <a:lnTo>
                    <a:pt x="274745" y="295324"/>
                  </a:lnTo>
                  <a:lnTo>
                    <a:pt x="412117" y="472519"/>
                  </a:lnTo>
                  <a:lnTo>
                    <a:pt x="549490" y="295324"/>
                  </a:lnTo>
                  <a:lnTo>
                    <a:pt x="686863" y="118129"/>
                  </a:lnTo>
                  <a:lnTo>
                    <a:pt x="824235" y="118129"/>
                  </a:lnTo>
                  <a:lnTo>
                    <a:pt x="961608" y="0"/>
                  </a:lnTo>
                  <a:lnTo>
                    <a:pt x="1098981" y="59064"/>
                  </a:lnTo>
                  <a:lnTo>
                    <a:pt x="1236353" y="177194"/>
                  </a:lnTo>
                  <a:lnTo>
                    <a:pt x="1373726" y="295324"/>
                  </a:lnTo>
                  <a:lnTo>
                    <a:pt x="1511098" y="295324"/>
                  </a:lnTo>
                  <a:lnTo>
                    <a:pt x="1648471" y="177194"/>
                  </a:lnTo>
                  <a:lnTo>
                    <a:pt x="1785844" y="118129"/>
                  </a:lnTo>
                  <a:lnTo>
                    <a:pt x="1923216" y="295324"/>
                  </a:lnTo>
                  <a:lnTo>
                    <a:pt x="2060589" y="236259"/>
                  </a:lnTo>
                  <a:lnTo>
                    <a:pt x="2197962" y="354389"/>
                  </a:lnTo>
                  <a:lnTo>
                    <a:pt x="2335334" y="236259"/>
                  </a:lnTo>
                  <a:lnTo>
                    <a:pt x="2472707" y="118129"/>
                  </a:lnTo>
                  <a:lnTo>
                    <a:pt x="2610079" y="177194"/>
                  </a:lnTo>
                  <a:lnTo>
                    <a:pt x="2747452" y="295324"/>
                  </a:lnTo>
                  <a:lnTo>
                    <a:pt x="2884825" y="354389"/>
                  </a:lnTo>
                  <a:lnTo>
                    <a:pt x="3022197" y="295324"/>
                  </a:lnTo>
                  <a:lnTo>
                    <a:pt x="3159570" y="295324"/>
                  </a:lnTo>
                  <a:lnTo>
                    <a:pt x="3296943" y="413454"/>
                  </a:lnTo>
                  <a:lnTo>
                    <a:pt x="3434315" y="413454"/>
                  </a:lnTo>
                </a:path>
              </a:pathLst>
            </a:custGeom>
            <a:ln w="27101" cap="flat">
              <a:solidFill>
                <a:srgbClr val="1CABE2">
                  <a:alpha val="69803"/>
                </a:srgbClr>
              </a:solidFill>
              <a:prstDash val="solid"/>
              <a:round/>
            </a:ln>
          </p:spPr>
          <p:txBody>
            <a:bodyPr/>
            <a:lstStyle/>
            <a:p/>
          </p:txBody>
        </p:sp>
        <p:sp>
          <p:nvSpPr>
            <p:cNvPr id="79" name="pl79"/>
            <p:cNvSpPr/>
            <p:nvPr/>
          </p:nvSpPr>
          <p:spPr>
            <a:xfrm>
              <a:off x="5398790" y="2398522"/>
              <a:ext cx="3434315" cy="767843"/>
            </a:xfrm>
            <a:custGeom>
              <a:avLst/>
              <a:pathLst>
                <a:path w="3434315" h="767843">
                  <a:moveTo>
                    <a:pt x="0" y="767843"/>
                  </a:moveTo>
                  <a:lnTo>
                    <a:pt x="137372" y="649713"/>
                  </a:lnTo>
                  <a:lnTo>
                    <a:pt x="274745" y="531583"/>
                  </a:lnTo>
                  <a:lnTo>
                    <a:pt x="412117" y="413454"/>
                  </a:lnTo>
                  <a:lnTo>
                    <a:pt x="549490" y="354389"/>
                  </a:lnTo>
                  <a:lnTo>
                    <a:pt x="686863" y="354389"/>
                  </a:lnTo>
                  <a:lnTo>
                    <a:pt x="824235" y="236259"/>
                  </a:lnTo>
                  <a:lnTo>
                    <a:pt x="961608" y="177194"/>
                  </a:lnTo>
                  <a:lnTo>
                    <a:pt x="1098981" y="177194"/>
                  </a:lnTo>
                  <a:lnTo>
                    <a:pt x="1236353" y="118129"/>
                  </a:lnTo>
                  <a:lnTo>
                    <a:pt x="1373726" y="59064"/>
                  </a:lnTo>
                  <a:lnTo>
                    <a:pt x="1511098" y="0"/>
                  </a:lnTo>
                  <a:lnTo>
                    <a:pt x="1648471" y="59064"/>
                  </a:lnTo>
                  <a:lnTo>
                    <a:pt x="1785844" y="177194"/>
                  </a:lnTo>
                  <a:lnTo>
                    <a:pt x="1923216" y="59064"/>
                  </a:lnTo>
                  <a:lnTo>
                    <a:pt x="2060589" y="59064"/>
                  </a:lnTo>
                  <a:lnTo>
                    <a:pt x="2197962" y="59064"/>
                  </a:lnTo>
                  <a:lnTo>
                    <a:pt x="2335334" y="118129"/>
                  </a:lnTo>
                  <a:lnTo>
                    <a:pt x="2472707" y="59064"/>
                  </a:lnTo>
                  <a:lnTo>
                    <a:pt x="2610079" y="0"/>
                  </a:lnTo>
                  <a:lnTo>
                    <a:pt x="2747452" y="118129"/>
                  </a:lnTo>
                  <a:lnTo>
                    <a:pt x="2884825" y="177194"/>
                  </a:lnTo>
                  <a:lnTo>
                    <a:pt x="3022197" y="118129"/>
                  </a:lnTo>
                  <a:lnTo>
                    <a:pt x="3159570" y="0"/>
                  </a:lnTo>
                  <a:lnTo>
                    <a:pt x="3296943" y="118129"/>
                  </a:lnTo>
                  <a:lnTo>
                    <a:pt x="3434315" y="59064"/>
                  </a:lnTo>
                </a:path>
              </a:pathLst>
            </a:custGeom>
            <a:ln w="27101" cap="flat">
              <a:solidFill>
                <a:srgbClr val="00833D">
                  <a:alpha val="69803"/>
                </a:srgbClr>
              </a:solidFill>
              <a:prstDash val="solid"/>
              <a:round/>
            </a:ln>
          </p:spPr>
          <p:txBody>
            <a:bodyPr/>
            <a:lstStyle/>
            <a:p/>
          </p:txBody>
        </p:sp>
        <p:sp>
          <p:nvSpPr>
            <p:cNvPr id="80" name="pl80"/>
            <p:cNvSpPr/>
            <p:nvPr/>
          </p:nvSpPr>
          <p:spPr>
            <a:xfrm>
              <a:off x="5398790" y="1748808"/>
              <a:ext cx="3434315" cy="826908"/>
            </a:xfrm>
            <a:custGeom>
              <a:avLst/>
              <a:pathLst>
                <a:path w="3434315" h="826908">
                  <a:moveTo>
                    <a:pt x="0" y="59064"/>
                  </a:moveTo>
                  <a:lnTo>
                    <a:pt x="137372" y="118129"/>
                  </a:lnTo>
                  <a:lnTo>
                    <a:pt x="274745" y="59064"/>
                  </a:lnTo>
                  <a:lnTo>
                    <a:pt x="412117" y="59064"/>
                  </a:lnTo>
                  <a:lnTo>
                    <a:pt x="549490" y="59064"/>
                  </a:lnTo>
                  <a:lnTo>
                    <a:pt x="686863" y="0"/>
                  </a:lnTo>
                  <a:lnTo>
                    <a:pt x="824235" y="59064"/>
                  </a:lnTo>
                  <a:lnTo>
                    <a:pt x="961608" y="118129"/>
                  </a:lnTo>
                  <a:lnTo>
                    <a:pt x="1098981" y="0"/>
                  </a:lnTo>
                  <a:lnTo>
                    <a:pt x="1236353" y="59064"/>
                  </a:lnTo>
                  <a:lnTo>
                    <a:pt x="1373726" y="59064"/>
                  </a:lnTo>
                  <a:lnTo>
                    <a:pt x="1511098" y="59064"/>
                  </a:lnTo>
                  <a:lnTo>
                    <a:pt x="1648471" y="59064"/>
                  </a:lnTo>
                  <a:lnTo>
                    <a:pt x="1785844" y="177194"/>
                  </a:lnTo>
                  <a:lnTo>
                    <a:pt x="1923216" y="118129"/>
                  </a:lnTo>
                  <a:lnTo>
                    <a:pt x="2060589" y="59064"/>
                  </a:lnTo>
                  <a:lnTo>
                    <a:pt x="2197962" y="118129"/>
                  </a:lnTo>
                  <a:lnTo>
                    <a:pt x="2335334" y="236259"/>
                  </a:lnTo>
                  <a:lnTo>
                    <a:pt x="2472707" y="413454"/>
                  </a:lnTo>
                  <a:lnTo>
                    <a:pt x="2610079" y="649713"/>
                  </a:lnTo>
                  <a:lnTo>
                    <a:pt x="2747452" y="708778"/>
                  </a:lnTo>
                  <a:lnTo>
                    <a:pt x="2884825" y="826908"/>
                  </a:lnTo>
                  <a:lnTo>
                    <a:pt x="3022197" y="590648"/>
                  </a:lnTo>
                  <a:lnTo>
                    <a:pt x="3159570" y="590648"/>
                  </a:lnTo>
                  <a:lnTo>
                    <a:pt x="3296943" y="590648"/>
                  </a:lnTo>
                  <a:lnTo>
                    <a:pt x="3434315" y="472519"/>
                  </a:lnTo>
                </a:path>
              </a:pathLst>
            </a:custGeom>
            <a:ln w="27101" cap="flat">
              <a:solidFill>
                <a:srgbClr val="80BD41">
                  <a:alpha val="69803"/>
                </a:srgbClr>
              </a:solidFill>
              <a:prstDash val="solid"/>
              <a:round/>
            </a:ln>
          </p:spPr>
          <p:txBody>
            <a:bodyPr/>
            <a:lstStyle/>
            <a:p/>
          </p:txBody>
        </p:sp>
        <p:sp>
          <p:nvSpPr>
            <p:cNvPr id="81" name="pl81"/>
            <p:cNvSpPr/>
            <p:nvPr/>
          </p:nvSpPr>
          <p:spPr>
            <a:xfrm>
              <a:off x="5398790" y="2221327"/>
              <a:ext cx="3434315" cy="590648"/>
            </a:xfrm>
            <a:custGeom>
              <a:avLst/>
              <a:pathLst>
                <a:path w="3434315" h="590648">
                  <a:moveTo>
                    <a:pt x="0" y="177194"/>
                  </a:moveTo>
                  <a:lnTo>
                    <a:pt x="137372" y="118129"/>
                  </a:lnTo>
                  <a:lnTo>
                    <a:pt x="274745" y="236259"/>
                  </a:lnTo>
                  <a:lnTo>
                    <a:pt x="412117" y="177194"/>
                  </a:lnTo>
                  <a:lnTo>
                    <a:pt x="549490" y="118129"/>
                  </a:lnTo>
                  <a:lnTo>
                    <a:pt x="686863" y="59064"/>
                  </a:lnTo>
                  <a:lnTo>
                    <a:pt x="824235" y="59064"/>
                  </a:lnTo>
                  <a:lnTo>
                    <a:pt x="961608" y="59064"/>
                  </a:lnTo>
                  <a:lnTo>
                    <a:pt x="1098981" y="0"/>
                  </a:lnTo>
                  <a:lnTo>
                    <a:pt x="1236353" y="0"/>
                  </a:lnTo>
                  <a:lnTo>
                    <a:pt x="1373726" y="0"/>
                  </a:lnTo>
                  <a:lnTo>
                    <a:pt x="1511098" y="0"/>
                  </a:lnTo>
                  <a:lnTo>
                    <a:pt x="1648471" y="59064"/>
                  </a:lnTo>
                  <a:lnTo>
                    <a:pt x="1785844" y="118129"/>
                  </a:lnTo>
                  <a:lnTo>
                    <a:pt x="1923216" y="118129"/>
                  </a:lnTo>
                  <a:lnTo>
                    <a:pt x="2060589" y="177194"/>
                  </a:lnTo>
                  <a:lnTo>
                    <a:pt x="2197962" y="236259"/>
                  </a:lnTo>
                  <a:lnTo>
                    <a:pt x="2335334" y="177194"/>
                  </a:lnTo>
                  <a:lnTo>
                    <a:pt x="2472707" y="177194"/>
                  </a:lnTo>
                  <a:lnTo>
                    <a:pt x="2610079" y="177194"/>
                  </a:lnTo>
                  <a:lnTo>
                    <a:pt x="2747452" y="295324"/>
                  </a:lnTo>
                  <a:lnTo>
                    <a:pt x="2884825" y="295324"/>
                  </a:lnTo>
                  <a:lnTo>
                    <a:pt x="3022197" y="177194"/>
                  </a:lnTo>
                  <a:lnTo>
                    <a:pt x="3159570" y="590648"/>
                  </a:lnTo>
                  <a:lnTo>
                    <a:pt x="3296943" y="590648"/>
                  </a:lnTo>
                  <a:lnTo>
                    <a:pt x="3434315" y="354389"/>
                  </a:lnTo>
                </a:path>
              </a:pathLst>
            </a:custGeom>
            <a:ln w="27101" cap="flat">
              <a:solidFill>
                <a:srgbClr val="6A1E74">
                  <a:alpha val="69803"/>
                </a:srgbClr>
              </a:solidFill>
              <a:prstDash val="solid"/>
              <a:round/>
            </a:ln>
          </p:spPr>
          <p:txBody>
            <a:bodyPr/>
            <a:lstStyle/>
            <a:p/>
          </p:txBody>
        </p:sp>
        <p:sp>
          <p:nvSpPr>
            <p:cNvPr id="82" name="pl82"/>
            <p:cNvSpPr/>
            <p:nvPr/>
          </p:nvSpPr>
          <p:spPr>
            <a:xfrm>
              <a:off x="5398790" y="2280392"/>
              <a:ext cx="3434315" cy="1181297"/>
            </a:xfrm>
            <a:custGeom>
              <a:avLst/>
              <a:pathLst>
                <a:path w="3434315" h="1181297">
                  <a:moveTo>
                    <a:pt x="0" y="1181297"/>
                  </a:moveTo>
                  <a:lnTo>
                    <a:pt x="137372" y="1122232"/>
                  </a:lnTo>
                  <a:lnTo>
                    <a:pt x="274745" y="1063167"/>
                  </a:lnTo>
                  <a:lnTo>
                    <a:pt x="412117" y="1063167"/>
                  </a:lnTo>
                  <a:lnTo>
                    <a:pt x="549490" y="945038"/>
                  </a:lnTo>
                  <a:lnTo>
                    <a:pt x="686863" y="767843"/>
                  </a:lnTo>
                  <a:lnTo>
                    <a:pt x="824235" y="826908"/>
                  </a:lnTo>
                  <a:lnTo>
                    <a:pt x="961608" y="826908"/>
                  </a:lnTo>
                  <a:lnTo>
                    <a:pt x="1098981" y="826908"/>
                  </a:lnTo>
                  <a:lnTo>
                    <a:pt x="1236353" y="767843"/>
                  </a:lnTo>
                  <a:lnTo>
                    <a:pt x="1373726" y="649713"/>
                  </a:lnTo>
                  <a:lnTo>
                    <a:pt x="1511098" y="413454"/>
                  </a:lnTo>
                  <a:lnTo>
                    <a:pt x="1648471" y="413454"/>
                  </a:lnTo>
                  <a:lnTo>
                    <a:pt x="1785844" y="413454"/>
                  </a:lnTo>
                  <a:lnTo>
                    <a:pt x="1923216" y="354389"/>
                  </a:lnTo>
                  <a:lnTo>
                    <a:pt x="2060589" y="354389"/>
                  </a:lnTo>
                  <a:lnTo>
                    <a:pt x="2197962" y="295324"/>
                  </a:lnTo>
                  <a:lnTo>
                    <a:pt x="2335334" y="295324"/>
                  </a:lnTo>
                  <a:lnTo>
                    <a:pt x="2472707" y="177194"/>
                  </a:lnTo>
                  <a:lnTo>
                    <a:pt x="2610079" y="118129"/>
                  </a:lnTo>
                  <a:lnTo>
                    <a:pt x="2747452" y="413454"/>
                  </a:lnTo>
                  <a:lnTo>
                    <a:pt x="2884825" y="354389"/>
                  </a:lnTo>
                  <a:lnTo>
                    <a:pt x="3022197" y="59064"/>
                  </a:lnTo>
                  <a:lnTo>
                    <a:pt x="3159570" y="118129"/>
                  </a:lnTo>
                  <a:lnTo>
                    <a:pt x="3296943" y="0"/>
                  </a:lnTo>
                  <a:lnTo>
                    <a:pt x="3434315" y="0"/>
                  </a:lnTo>
                </a:path>
              </a:pathLst>
            </a:custGeom>
            <a:ln w="27101" cap="flat">
              <a:solidFill>
                <a:srgbClr val="E2231A">
                  <a:alpha val="69803"/>
                </a:srgbClr>
              </a:solidFill>
              <a:prstDash val="solid"/>
              <a:round/>
            </a:ln>
          </p:spPr>
          <p:txBody>
            <a:bodyPr/>
            <a:lstStyle/>
            <a:p/>
          </p:txBody>
        </p:sp>
        <p:sp>
          <p:nvSpPr>
            <p:cNvPr id="83" name="pl83"/>
            <p:cNvSpPr/>
            <p:nvPr/>
          </p:nvSpPr>
          <p:spPr>
            <a:xfrm>
              <a:off x="5398790" y="2339457"/>
              <a:ext cx="3434315" cy="1417557"/>
            </a:xfrm>
            <a:custGeom>
              <a:avLst/>
              <a:pathLst>
                <a:path w="3434315" h="1417557">
                  <a:moveTo>
                    <a:pt x="0" y="1417557"/>
                  </a:moveTo>
                  <a:lnTo>
                    <a:pt x="137372" y="1417557"/>
                  </a:lnTo>
                  <a:lnTo>
                    <a:pt x="274745" y="1358492"/>
                  </a:lnTo>
                  <a:lnTo>
                    <a:pt x="412117" y="1240362"/>
                  </a:lnTo>
                  <a:lnTo>
                    <a:pt x="549490" y="1063167"/>
                  </a:lnTo>
                  <a:lnTo>
                    <a:pt x="686863" y="885973"/>
                  </a:lnTo>
                  <a:lnTo>
                    <a:pt x="824235" y="767843"/>
                  </a:lnTo>
                  <a:lnTo>
                    <a:pt x="961608" y="649713"/>
                  </a:lnTo>
                  <a:lnTo>
                    <a:pt x="1098981" y="354389"/>
                  </a:lnTo>
                  <a:lnTo>
                    <a:pt x="1236353" y="118129"/>
                  </a:lnTo>
                  <a:lnTo>
                    <a:pt x="1373726" y="472519"/>
                  </a:lnTo>
                  <a:lnTo>
                    <a:pt x="1511098" y="531583"/>
                  </a:lnTo>
                  <a:lnTo>
                    <a:pt x="1648471" y="590648"/>
                  </a:lnTo>
                  <a:lnTo>
                    <a:pt x="1785844" y="708778"/>
                  </a:lnTo>
                  <a:lnTo>
                    <a:pt x="1923216" y="649713"/>
                  </a:lnTo>
                  <a:lnTo>
                    <a:pt x="2060589" y="590648"/>
                  </a:lnTo>
                  <a:lnTo>
                    <a:pt x="2197962" y="295324"/>
                  </a:lnTo>
                  <a:lnTo>
                    <a:pt x="2335334" y="236259"/>
                  </a:lnTo>
                  <a:lnTo>
                    <a:pt x="2472707" y="118129"/>
                  </a:lnTo>
                  <a:lnTo>
                    <a:pt x="2610079" y="59064"/>
                  </a:lnTo>
                  <a:lnTo>
                    <a:pt x="2747452" y="118129"/>
                  </a:lnTo>
                  <a:lnTo>
                    <a:pt x="2884825" y="413454"/>
                  </a:lnTo>
                  <a:lnTo>
                    <a:pt x="3022197" y="236259"/>
                  </a:lnTo>
                  <a:lnTo>
                    <a:pt x="3159570" y="59064"/>
                  </a:lnTo>
                  <a:lnTo>
                    <a:pt x="3296943" y="0"/>
                  </a:lnTo>
                  <a:lnTo>
                    <a:pt x="3434315" y="0"/>
                  </a:lnTo>
                </a:path>
              </a:pathLst>
            </a:custGeom>
            <a:ln w="27101" cap="flat">
              <a:solidFill>
                <a:srgbClr val="F26A21">
                  <a:alpha val="69803"/>
                </a:srgbClr>
              </a:solidFill>
              <a:prstDash val="solid"/>
              <a:round/>
            </a:ln>
          </p:spPr>
          <p:txBody>
            <a:bodyPr/>
            <a:lstStyle/>
            <a:p/>
          </p:txBody>
        </p:sp>
        <p:sp>
          <p:nvSpPr>
            <p:cNvPr id="84" name="pl84"/>
            <p:cNvSpPr/>
            <p:nvPr/>
          </p:nvSpPr>
          <p:spPr>
            <a:xfrm>
              <a:off x="5398790" y="2398522"/>
              <a:ext cx="3434315" cy="0"/>
            </a:xfrm>
            <a:custGeom>
              <a:avLst/>
              <a:pathLst>
                <a:path w="3434315" h="0">
                  <a:moveTo>
                    <a:pt x="0" y="0"/>
                  </a:moveTo>
                  <a:lnTo>
                    <a:pt x="0" y="0"/>
                  </a:lnTo>
                  <a:lnTo>
                    <a:pt x="0" y="0"/>
                  </a:lnTo>
                  <a:lnTo>
                    <a:pt x="0" y="0"/>
                  </a:lnTo>
                  <a:lnTo>
                    <a:pt x="0" y="0"/>
                  </a:lnTo>
                  <a:lnTo>
                    <a:pt x="0" y="0"/>
                  </a:lnTo>
                  <a:lnTo>
                    <a:pt x="0" y="0"/>
                  </a:lnTo>
                  <a:lnTo>
                    <a:pt x="137372" y="0"/>
                  </a:lnTo>
                  <a:lnTo>
                    <a:pt x="137372"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85" name="pl85"/>
            <p:cNvSpPr/>
            <p:nvPr/>
          </p:nvSpPr>
          <p:spPr>
            <a:xfrm>
              <a:off x="5398790" y="2221327"/>
              <a:ext cx="3434315" cy="472519"/>
            </a:xfrm>
            <a:custGeom>
              <a:avLst/>
              <a:pathLst>
                <a:path w="3434315" h="472519">
                  <a:moveTo>
                    <a:pt x="0" y="118129"/>
                  </a:moveTo>
                  <a:lnTo>
                    <a:pt x="137372" y="59064"/>
                  </a:lnTo>
                  <a:lnTo>
                    <a:pt x="274745" y="295324"/>
                  </a:lnTo>
                  <a:lnTo>
                    <a:pt x="412117" y="472519"/>
                  </a:lnTo>
                  <a:lnTo>
                    <a:pt x="549490" y="295324"/>
                  </a:lnTo>
                  <a:lnTo>
                    <a:pt x="686863" y="118129"/>
                  </a:lnTo>
                  <a:lnTo>
                    <a:pt x="824235" y="118129"/>
                  </a:lnTo>
                  <a:lnTo>
                    <a:pt x="961608" y="0"/>
                  </a:lnTo>
                  <a:lnTo>
                    <a:pt x="1098981" y="59064"/>
                  </a:lnTo>
                  <a:lnTo>
                    <a:pt x="1236353" y="177194"/>
                  </a:lnTo>
                  <a:lnTo>
                    <a:pt x="1373726" y="295324"/>
                  </a:lnTo>
                  <a:lnTo>
                    <a:pt x="1511098" y="295324"/>
                  </a:lnTo>
                  <a:lnTo>
                    <a:pt x="1648471" y="177194"/>
                  </a:lnTo>
                  <a:lnTo>
                    <a:pt x="1785844" y="118129"/>
                  </a:lnTo>
                  <a:lnTo>
                    <a:pt x="1923216" y="295324"/>
                  </a:lnTo>
                  <a:lnTo>
                    <a:pt x="2060589" y="236259"/>
                  </a:lnTo>
                  <a:lnTo>
                    <a:pt x="2197962" y="354389"/>
                  </a:lnTo>
                  <a:lnTo>
                    <a:pt x="2335334" y="236259"/>
                  </a:lnTo>
                  <a:lnTo>
                    <a:pt x="2472707" y="118129"/>
                  </a:lnTo>
                  <a:lnTo>
                    <a:pt x="2610079" y="177194"/>
                  </a:lnTo>
                  <a:lnTo>
                    <a:pt x="2747452" y="295324"/>
                  </a:lnTo>
                  <a:lnTo>
                    <a:pt x="2884825" y="354389"/>
                  </a:lnTo>
                  <a:lnTo>
                    <a:pt x="3022197" y="295324"/>
                  </a:lnTo>
                  <a:lnTo>
                    <a:pt x="3159570" y="295324"/>
                  </a:lnTo>
                  <a:lnTo>
                    <a:pt x="3296943" y="413454"/>
                  </a:lnTo>
                  <a:lnTo>
                    <a:pt x="3434315" y="413454"/>
                  </a:lnTo>
                </a:path>
              </a:pathLst>
            </a:custGeom>
            <a:ln w="65043" cap="flat">
              <a:solidFill>
                <a:srgbClr val="000000">
                  <a:alpha val="100000"/>
                </a:srgbClr>
              </a:solidFill>
              <a:prstDash val="solid"/>
              <a:round/>
            </a:ln>
          </p:spPr>
          <p:txBody>
            <a:bodyPr/>
            <a:lstStyle/>
            <a:p/>
          </p:txBody>
        </p:sp>
        <p:sp>
          <p:nvSpPr>
            <p:cNvPr id="86" name="pl86"/>
            <p:cNvSpPr/>
            <p:nvPr/>
          </p:nvSpPr>
          <p:spPr>
            <a:xfrm>
              <a:off x="5398790" y="2221327"/>
              <a:ext cx="3434315" cy="472519"/>
            </a:xfrm>
            <a:custGeom>
              <a:avLst/>
              <a:pathLst>
                <a:path w="3434315" h="472519">
                  <a:moveTo>
                    <a:pt x="0" y="118129"/>
                  </a:moveTo>
                  <a:lnTo>
                    <a:pt x="137372" y="59064"/>
                  </a:lnTo>
                  <a:lnTo>
                    <a:pt x="274745" y="295324"/>
                  </a:lnTo>
                  <a:lnTo>
                    <a:pt x="412117" y="472519"/>
                  </a:lnTo>
                  <a:lnTo>
                    <a:pt x="549490" y="295324"/>
                  </a:lnTo>
                  <a:lnTo>
                    <a:pt x="686863" y="118129"/>
                  </a:lnTo>
                  <a:lnTo>
                    <a:pt x="824235" y="118129"/>
                  </a:lnTo>
                  <a:lnTo>
                    <a:pt x="961608" y="0"/>
                  </a:lnTo>
                  <a:lnTo>
                    <a:pt x="1098981" y="59064"/>
                  </a:lnTo>
                  <a:lnTo>
                    <a:pt x="1236353" y="177194"/>
                  </a:lnTo>
                  <a:lnTo>
                    <a:pt x="1373726" y="295324"/>
                  </a:lnTo>
                  <a:lnTo>
                    <a:pt x="1511098" y="295324"/>
                  </a:lnTo>
                  <a:lnTo>
                    <a:pt x="1648471" y="177194"/>
                  </a:lnTo>
                  <a:lnTo>
                    <a:pt x="1785844" y="118129"/>
                  </a:lnTo>
                  <a:lnTo>
                    <a:pt x="1923216" y="295324"/>
                  </a:lnTo>
                  <a:lnTo>
                    <a:pt x="2060589" y="236259"/>
                  </a:lnTo>
                  <a:lnTo>
                    <a:pt x="2197962" y="354389"/>
                  </a:lnTo>
                  <a:lnTo>
                    <a:pt x="2335334" y="236259"/>
                  </a:lnTo>
                  <a:lnTo>
                    <a:pt x="2472707" y="118129"/>
                  </a:lnTo>
                  <a:lnTo>
                    <a:pt x="2610079" y="177194"/>
                  </a:lnTo>
                  <a:lnTo>
                    <a:pt x="2747452" y="295324"/>
                  </a:lnTo>
                  <a:lnTo>
                    <a:pt x="2884825" y="354389"/>
                  </a:lnTo>
                  <a:lnTo>
                    <a:pt x="3022197" y="295324"/>
                  </a:lnTo>
                  <a:lnTo>
                    <a:pt x="3159570" y="295324"/>
                  </a:lnTo>
                  <a:lnTo>
                    <a:pt x="3296943" y="413454"/>
                  </a:lnTo>
                  <a:lnTo>
                    <a:pt x="3434315" y="413454"/>
                  </a:lnTo>
                </a:path>
              </a:pathLst>
            </a:custGeom>
            <a:ln w="40651" cap="flat">
              <a:solidFill>
                <a:srgbClr val="1CABE2">
                  <a:alpha val="100000"/>
                </a:srgbClr>
              </a:solidFill>
              <a:prstDash val="solid"/>
              <a:round/>
            </a:ln>
          </p:spPr>
          <p:txBody>
            <a:bodyPr/>
            <a:lstStyle/>
            <a:p/>
          </p:txBody>
        </p:sp>
        <p:sp>
          <p:nvSpPr>
            <p:cNvPr id="87" name="tx87"/>
            <p:cNvSpPr/>
            <p:nvPr/>
          </p:nvSpPr>
          <p:spPr>
            <a:xfrm>
              <a:off x="5368661" y="2160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8" name="tx88"/>
            <p:cNvSpPr/>
            <p:nvPr/>
          </p:nvSpPr>
          <p:spPr>
            <a:xfrm>
              <a:off x="6055524" y="2160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9" name="tx89"/>
            <p:cNvSpPr/>
            <p:nvPr/>
          </p:nvSpPr>
          <p:spPr>
            <a:xfrm>
              <a:off x="6724327" y="233809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0" name="tx90"/>
            <p:cNvSpPr/>
            <p:nvPr/>
          </p:nvSpPr>
          <p:spPr>
            <a:xfrm>
              <a:off x="7411190" y="22790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1" name="tx91"/>
            <p:cNvSpPr/>
            <p:nvPr/>
          </p:nvSpPr>
          <p:spPr>
            <a:xfrm>
              <a:off x="7978740" y="22199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2" name="tx92"/>
            <p:cNvSpPr/>
            <p:nvPr/>
          </p:nvSpPr>
          <p:spPr>
            <a:xfrm>
              <a:off x="8784917" y="245622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93" name="tx93"/>
            <p:cNvSpPr/>
            <p:nvPr/>
          </p:nvSpPr>
          <p:spPr>
            <a:xfrm>
              <a:off x="4980741" y="3534328"/>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94" name="tx94"/>
            <p:cNvSpPr/>
            <p:nvPr/>
          </p:nvSpPr>
          <p:spPr>
            <a:xfrm>
              <a:off x="4980741" y="2943679"/>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5" name="tx95"/>
            <p:cNvSpPr/>
            <p:nvPr/>
          </p:nvSpPr>
          <p:spPr>
            <a:xfrm>
              <a:off x="5093761" y="235303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6" name="tx96"/>
            <p:cNvSpPr/>
            <p:nvPr/>
          </p:nvSpPr>
          <p:spPr>
            <a:xfrm>
              <a:off x="5023078" y="176238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7" name="tx97"/>
            <p:cNvSpPr/>
            <p:nvPr/>
          </p:nvSpPr>
          <p:spPr>
            <a:xfrm rot="-5400000">
              <a:off x="524334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98" name="tx98"/>
            <p:cNvSpPr/>
            <p:nvPr/>
          </p:nvSpPr>
          <p:spPr>
            <a:xfrm rot="-5400000">
              <a:off x="5930205"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99" name="tx99"/>
            <p:cNvSpPr/>
            <p:nvPr/>
          </p:nvSpPr>
          <p:spPr>
            <a:xfrm rot="-5400000">
              <a:off x="661706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00" name="tx100"/>
            <p:cNvSpPr/>
            <p:nvPr/>
          </p:nvSpPr>
          <p:spPr>
            <a:xfrm rot="-5400000">
              <a:off x="7303931"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01" name="tx101"/>
            <p:cNvSpPr/>
            <p:nvPr/>
          </p:nvSpPr>
          <p:spPr>
            <a:xfrm rot="-5400000">
              <a:off x="785342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2" name="tx102"/>
            <p:cNvSpPr/>
            <p:nvPr/>
          </p:nvSpPr>
          <p:spPr>
            <a:xfrm rot="-5400000">
              <a:off x="867765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3" name="tx103"/>
            <p:cNvSpPr/>
            <p:nvPr/>
          </p:nvSpPr>
          <p:spPr>
            <a:xfrm rot="-5400000">
              <a:off x="4281635" y="2707420"/>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104" name="pl104"/>
            <p:cNvSpPr/>
            <p:nvPr/>
          </p:nvSpPr>
          <p:spPr>
            <a:xfrm>
              <a:off x="5728746" y="470192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5" name="pl105"/>
            <p:cNvSpPr/>
            <p:nvPr/>
          </p:nvSpPr>
          <p:spPr>
            <a:xfrm>
              <a:off x="5728746" y="4990969"/>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06" name="pl106"/>
            <p:cNvSpPr/>
            <p:nvPr/>
          </p:nvSpPr>
          <p:spPr>
            <a:xfrm>
              <a:off x="5728746" y="4990969"/>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107" name="pl107"/>
            <p:cNvSpPr/>
            <p:nvPr/>
          </p:nvSpPr>
          <p:spPr>
            <a:xfrm>
              <a:off x="6440156" y="4701924"/>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8" name="pl108"/>
            <p:cNvSpPr/>
            <p:nvPr/>
          </p:nvSpPr>
          <p:spPr>
            <a:xfrm>
              <a:off x="6440156" y="499096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9" name="pl109"/>
            <p:cNvSpPr/>
            <p:nvPr/>
          </p:nvSpPr>
          <p:spPr>
            <a:xfrm>
              <a:off x="7144524" y="4701924"/>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10" name="pl110"/>
            <p:cNvSpPr/>
            <p:nvPr/>
          </p:nvSpPr>
          <p:spPr>
            <a:xfrm>
              <a:off x="7144524" y="4990969"/>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11" name="pl111"/>
            <p:cNvSpPr/>
            <p:nvPr/>
          </p:nvSpPr>
          <p:spPr>
            <a:xfrm>
              <a:off x="7870016" y="4701924"/>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12" name="tx112"/>
            <p:cNvSpPr/>
            <p:nvPr/>
          </p:nvSpPr>
          <p:spPr>
            <a:xfrm>
              <a:off x="5995846"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113" name="tx113"/>
            <p:cNvSpPr/>
            <p:nvPr/>
          </p:nvSpPr>
          <p:spPr>
            <a:xfrm>
              <a:off x="5995846" y="4945477"/>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114" name="tx114"/>
            <p:cNvSpPr/>
            <p:nvPr/>
          </p:nvSpPr>
          <p:spPr>
            <a:xfrm>
              <a:off x="6707255"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115" name="tx115"/>
            <p:cNvSpPr/>
            <p:nvPr/>
          </p:nvSpPr>
          <p:spPr>
            <a:xfrm>
              <a:off x="6707255" y="4945477"/>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116" name="tx116"/>
            <p:cNvSpPr/>
            <p:nvPr/>
          </p:nvSpPr>
          <p:spPr>
            <a:xfrm>
              <a:off x="7411624" y="4656432"/>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117" name="tx117"/>
            <p:cNvSpPr/>
            <p:nvPr/>
          </p:nvSpPr>
          <p:spPr>
            <a:xfrm>
              <a:off x="7411624" y="4945477"/>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118" name="tx118"/>
            <p:cNvSpPr/>
            <p:nvPr/>
          </p:nvSpPr>
          <p:spPr>
            <a:xfrm>
              <a:off x="8137115" y="4656432"/>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119" name="tx119"/>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120" name="pl120"/>
            <p:cNvSpPr/>
            <p:nvPr/>
          </p:nvSpPr>
          <p:spPr>
            <a:xfrm>
              <a:off x="2180844"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984086"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787327"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590569"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11338" y="584657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5" name="pl125"/>
            <p:cNvSpPr/>
            <p:nvPr/>
          </p:nvSpPr>
          <p:spPr>
            <a:xfrm>
              <a:off x="911338" y="57210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6" name="pl126"/>
            <p:cNvSpPr/>
            <p:nvPr/>
          </p:nvSpPr>
          <p:spPr>
            <a:xfrm>
              <a:off x="911338" y="559554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7" name="pl127"/>
            <p:cNvSpPr/>
            <p:nvPr/>
          </p:nvSpPr>
          <p:spPr>
            <a:xfrm>
              <a:off x="1279224"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082465"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885707"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688948"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492190"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279224" y="5796365"/>
              <a:ext cx="4787479" cy="100410"/>
            </a:xfrm>
            <a:prstGeom prst="rect">
              <a:avLst/>
            </a:prstGeom>
            <a:solidFill>
              <a:srgbClr val="1CABE2">
                <a:alpha val="80000"/>
              </a:srgbClr>
            </a:solidFill>
          </p:spPr>
          <p:txBody>
            <a:bodyPr/>
            <a:lstStyle/>
            <a:p/>
          </p:txBody>
        </p:sp>
        <p:sp>
          <p:nvSpPr>
            <p:cNvPr id="133" name="rc133"/>
            <p:cNvSpPr/>
            <p:nvPr/>
          </p:nvSpPr>
          <p:spPr>
            <a:xfrm>
              <a:off x="1279224" y="5670852"/>
              <a:ext cx="7357712" cy="100410"/>
            </a:xfrm>
            <a:prstGeom prst="rect">
              <a:avLst/>
            </a:prstGeom>
            <a:solidFill>
              <a:srgbClr val="1CABE2">
                <a:alpha val="80000"/>
              </a:srgbClr>
            </a:solidFill>
          </p:spPr>
          <p:txBody>
            <a:bodyPr/>
            <a:lstStyle/>
            <a:p/>
          </p:txBody>
        </p:sp>
        <p:sp>
          <p:nvSpPr>
            <p:cNvPr id="134" name="rc134"/>
            <p:cNvSpPr/>
            <p:nvPr/>
          </p:nvSpPr>
          <p:spPr>
            <a:xfrm>
              <a:off x="1279224" y="5545339"/>
              <a:ext cx="6643953" cy="100410"/>
            </a:xfrm>
            <a:prstGeom prst="rect">
              <a:avLst/>
            </a:prstGeom>
            <a:solidFill>
              <a:srgbClr val="1CABE2">
                <a:alpha val="80000"/>
              </a:srgbClr>
            </a:solidFill>
          </p:spPr>
          <p:txBody>
            <a:bodyPr/>
            <a:lstStyle/>
            <a:p/>
          </p:txBody>
        </p:sp>
        <p:sp>
          <p:nvSpPr>
            <p:cNvPr id="135" name="tx135"/>
            <p:cNvSpPr/>
            <p:nvPr/>
          </p:nvSpPr>
          <p:spPr>
            <a:xfrm>
              <a:off x="5387588" y="5794861"/>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265,000</a:t>
              </a:r>
            </a:p>
          </p:txBody>
        </p:sp>
        <p:sp>
          <p:nvSpPr>
            <p:cNvPr id="136" name="tx136"/>
            <p:cNvSpPr/>
            <p:nvPr/>
          </p:nvSpPr>
          <p:spPr>
            <a:xfrm>
              <a:off x="7957820" y="5669348"/>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408,000</a:t>
              </a:r>
            </a:p>
          </p:txBody>
        </p:sp>
        <p:sp>
          <p:nvSpPr>
            <p:cNvPr id="137" name="tx137"/>
            <p:cNvSpPr/>
            <p:nvPr/>
          </p:nvSpPr>
          <p:spPr>
            <a:xfrm>
              <a:off x="7244061" y="5543835"/>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368,000</a:t>
              </a:r>
            </a:p>
          </p:txBody>
        </p:sp>
        <p:sp>
          <p:nvSpPr>
            <p:cNvPr id="138" name="tx138"/>
            <p:cNvSpPr/>
            <p:nvPr/>
          </p:nvSpPr>
          <p:spPr>
            <a:xfrm>
              <a:off x="565975" y="580107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9" name="tx139"/>
            <p:cNvSpPr/>
            <p:nvPr/>
          </p:nvSpPr>
          <p:spPr>
            <a:xfrm>
              <a:off x="565975" y="56755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40" name="tx140"/>
            <p:cNvSpPr/>
            <p:nvPr/>
          </p:nvSpPr>
          <p:spPr>
            <a:xfrm>
              <a:off x="565975" y="555005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41" name="tx141"/>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42" name="tx142"/>
            <p:cNvSpPr/>
            <p:nvPr/>
          </p:nvSpPr>
          <p:spPr>
            <a:xfrm>
              <a:off x="2623071"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100,000</a:t>
              </a:r>
            </a:p>
          </p:txBody>
        </p:sp>
        <p:sp>
          <p:nvSpPr>
            <p:cNvPr id="143" name="tx143"/>
            <p:cNvSpPr/>
            <p:nvPr/>
          </p:nvSpPr>
          <p:spPr>
            <a:xfrm>
              <a:off x="4426312"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200,000</a:t>
              </a:r>
            </a:p>
          </p:txBody>
        </p:sp>
        <p:sp>
          <p:nvSpPr>
            <p:cNvPr id="144" name="tx144"/>
            <p:cNvSpPr/>
            <p:nvPr/>
          </p:nvSpPr>
          <p:spPr>
            <a:xfrm>
              <a:off x="6229554"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300,000</a:t>
              </a:r>
            </a:p>
          </p:txBody>
        </p:sp>
        <p:sp>
          <p:nvSpPr>
            <p:cNvPr id="145" name="tx145"/>
            <p:cNvSpPr/>
            <p:nvPr/>
          </p:nvSpPr>
          <p:spPr>
            <a:xfrm>
              <a:off x="8032795"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400,000</a:t>
              </a:r>
            </a:p>
          </p:txBody>
        </p:sp>
        <p:sp>
          <p:nvSpPr>
            <p:cNvPr id="146" name="tx146"/>
            <p:cNvSpPr/>
            <p:nvPr/>
          </p:nvSpPr>
          <p:spPr>
            <a:xfrm>
              <a:off x="911338" y="5309464"/>
              <a:ext cx="251606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ECAR</a:t>
              </a:r>
            </a:p>
          </p:txBody>
        </p:sp>
        <p:sp>
          <p:nvSpPr>
            <p:cNvPr id="147" name="tx147"/>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9" name="tx149"/>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ECAR ranked number 3 out of 7 UNICEF regions, with DTP1 coverage of 90%.
DTP1 coverage (90%) was 4 percentage points lower than in 2019 (94%).
This equates to 368,000 zero-dose children in 2025 compared to 265,000 zero-dose children in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has improved since 2000 in some regions and exceeded pre-pandemic levels in some regions, but progress is uneven and gaps in zero-dose children persist.</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52602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01856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51109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0362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37797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27229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764827"/>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5735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4989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7507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5486"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55898"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4660" y="2003625"/>
              <a:ext cx="3466444" cy="405974"/>
            </a:xfrm>
            <a:custGeom>
              <a:avLst/>
              <a:pathLst>
                <a:path w="3466444" h="405974">
                  <a:moveTo>
                    <a:pt x="0" y="0"/>
                  </a:moveTo>
                  <a:lnTo>
                    <a:pt x="495206" y="0"/>
                  </a:lnTo>
                  <a:lnTo>
                    <a:pt x="990412" y="101493"/>
                  </a:lnTo>
                  <a:lnTo>
                    <a:pt x="1485619" y="405974"/>
                  </a:lnTo>
                  <a:lnTo>
                    <a:pt x="1980825" y="50746"/>
                  </a:lnTo>
                  <a:lnTo>
                    <a:pt x="2476031" y="202987"/>
                  </a:lnTo>
                  <a:lnTo>
                    <a:pt x="2971238" y="202987"/>
                  </a:lnTo>
                  <a:lnTo>
                    <a:pt x="3466444" y="202987"/>
                  </a:lnTo>
                </a:path>
              </a:pathLst>
            </a:custGeom>
            <a:ln w="27101" cap="flat">
              <a:solidFill>
                <a:srgbClr val="0058AB">
                  <a:alpha val="69803"/>
                </a:srgbClr>
              </a:solidFill>
              <a:prstDash val="solid"/>
              <a:round/>
            </a:ln>
          </p:spPr>
          <p:txBody>
            <a:bodyPr/>
            <a:lstStyle/>
            <a:p/>
          </p:txBody>
        </p:sp>
        <p:sp>
          <p:nvSpPr>
            <p:cNvPr id="19" name="pl19"/>
            <p:cNvSpPr/>
            <p:nvPr/>
          </p:nvSpPr>
          <p:spPr>
            <a:xfrm>
              <a:off x="1084660" y="2003625"/>
              <a:ext cx="3466444" cy="253733"/>
            </a:xfrm>
            <a:custGeom>
              <a:avLst/>
              <a:pathLst>
                <a:path w="3466444" h="253733">
                  <a:moveTo>
                    <a:pt x="0" y="0"/>
                  </a:moveTo>
                  <a:lnTo>
                    <a:pt x="495206" y="50746"/>
                  </a:lnTo>
                  <a:lnTo>
                    <a:pt x="990412" y="152240"/>
                  </a:lnTo>
                  <a:lnTo>
                    <a:pt x="1485619" y="202987"/>
                  </a:lnTo>
                  <a:lnTo>
                    <a:pt x="1980825" y="152240"/>
                  </a:lnTo>
                  <a:lnTo>
                    <a:pt x="2476031" y="152240"/>
                  </a:lnTo>
                  <a:lnTo>
                    <a:pt x="2971238" y="253733"/>
                  </a:lnTo>
                  <a:lnTo>
                    <a:pt x="3466444" y="253733"/>
                  </a:lnTo>
                </a:path>
              </a:pathLst>
            </a:custGeom>
            <a:ln w="27101" cap="flat">
              <a:solidFill>
                <a:srgbClr val="1CABE2">
                  <a:alpha val="69803"/>
                </a:srgbClr>
              </a:solidFill>
              <a:prstDash val="solid"/>
              <a:round/>
            </a:ln>
          </p:spPr>
          <p:txBody>
            <a:bodyPr/>
            <a:lstStyle/>
            <a:p/>
          </p:txBody>
        </p:sp>
        <p:sp>
          <p:nvSpPr>
            <p:cNvPr id="20" name="pl20"/>
            <p:cNvSpPr/>
            <p:nvPr/>
          </p:nvSpPr>
          <p:spPr>
            <a:xfrm>
              <a:off x="1084660" y="2460346"/>
              <a:ext cx="3466444" cy="152240"/>
            </a:xfrm>
            <a:custGeom>
              <a:avLst/>
              <a:pathLst>
                <a:path w="3466444" h="152240">
                  <a:moveTo>
                    <a:pt x="0" y="50746"/>
                  </a:moveTo>
                  <a:lnTo>
                    <a:pt x="495206" y="0"/>
                  </a:lnTo>
                  <a:lnTo>
                    <a:pt x="990412" y="101493"/>
                  </a:lnTo>
                  <a:lnTo>
                    <a:pt x="1485619" y="152240"/>
                  </a:lnTo>
                  <a:lnTo>
                    <a:pt x="1980825" y="101493"/>
                  </a:lnTo>
                  <a:lnTo>
                    <a:pt x="2476031" y="0"/>
                  </a:lnTo>
                  <a:lnTo>
                    <a:pt x="2971238" y="101493"/>
                  </a:lnTo>
                  <a:lnTo>
                    <a:pt x="3466444" y="50746"/>
                  </a:lnTo>
                </a:path>
              </a:pathLst>
            </a:custGeom>
            <a:ln w="27101" cap="flat">
              <a:solidFill>
                <a:srgbClr val="00833D">
                  <a:alpha val="69803"/>
                </a:srgbClr>
              </a:solidFill>
              <a:prstDash val="solid"/>
              <a:round/>
            </a:ln>
          </p:spPr>
          <p:txBody>
            <a:bodyPr/>
            <a:lstStyle/>
            <a:p/>
          </p:txBody>
        </p:sp>
        <p:sp>
          <p:nvSpPr>
            <p:cNvPr id="21" name="pl21"/>
            <p:cNvSpPr/>
            <p:nvPr/>
          </p:nvSpPr>
          <p:spPr>
            <a:xfrm>
              <a:off x="1084660" y="2257359"/>
              <a:ext cx="3466444" cy="355227"/>
            </a:xfrm>
            <a:custGeom>
              <a:avLst/>
              <a:pathLst>
                <a:path w="3466444" h="355227">
                  <a:moveTo>
                    <a:pt x="0" y="0"/>
                  </a:moveTo>
                  <a:lnTo>
                    <a:pt x="495206" y="202987"/>
                  </a:lnTo>
                  <a:lnTo>
                    <a:pt x="990412" y="253733"/>
                  </a:lnTo>
                  <a:lnTo>
                    <a:pt x="1485619" y="355227"/>
                  </a:lnTo>
                  <a:lnTo>
                    <a:pt x="1980825" y="152240"/>
                  </a:lnTo>
                  <a:lnTo>
                    <a:pt x="2476031" y="152240"/>
                  </a:lnTo>
                  <a:lnTo>
                    <a:pt x="2971238" y="152240"/>
                  </a:lnTo>
                  <a:lnTo>
                    <a:pt x="3466444" y="50746"/>
                  </a:lnTo>
                </a:path>
              </a:pathLst>
            </a:custGeom>
            <a:ln w="27101" cap="flat">
              <a:solidFill>
                <a:srgbClr val="80BD41">
                  <a:alpha val="69803"/>
                </a:srgbClr>
              </a:solidFill>
              <a:prstDash val="solid"/>
              <a:round/>
            </a:ln>
          </p:spPr>
          <p:txBody>
            <a:bodyPr/>
            <a:lstStyle/>
            <a:p/>
          </p:txBody>
        </p:sp>
        <p:sp>
          <p:nvSpPr>
            <p:cNvPr id="22" name="pl22"/>
            <p:cNvSpPr/>
            <p:nvPr/>
          </p:nvSpPr>
          <p:spPr>
            <a:xfrm>
              <a:off x="1084660" y="2155866"/>
              <a:ext cx="3466444" cy="355227"/>
            </a:xfrm>
            <a:custGeom>
              <a:avLst/>
              <a:pathLst>
                <a:path w="3466444" h="355227">
                  <a:moveTo>
                    <a:pt x="0" y="0"/>
                  </a:moveTo>
                  <a:lnTo>
                    <a:pt x="495206" y="0"/>
                  </a:lnTo>
                  <a:lnTo>
                    <a:pt x="990412" y="101493"/>
                  </a:lnTo>
                  <a:lnTo>
                    <a:pt x="1485619" y="101493"/>
                  </a:lnTo>
                  <a:lnTo>
                    <a:pt x="1980825" y="0"/>
                  </a:lnTo>
                  <a:lnTo>
                    <a:pt x="2476031" y="355227"/>
                  </a:lnTo>
                  <a:lnTo>
                    <a:pt x="2971238" y="355227"/>
                  </a:lnTo>
                  <a:lnTo>
                    <a:pt x="3466444" y="152240"/>
                  </a:lnTo>
                </a:path>
              </a:pathLst>
            </a:custGeom>
            <a:ln w="27101" cap="flat">
              <a:solidFill>
                <a:srgbClr val="6A1E74">
                  <a:alpha val="69803"/>
                </a:srgbClr>
              </a:solidFill>
              <a:prstDash val="solid"/>
              <a:round/>
            </a:ln>
          </p:spPr>
          <p:txBody>
            <a:bodyPr/>
            <a:lstStyle/>
            <a:p/>
          </p:txBody>
        </p:sp>
        <p:sp>
          <p:nvSpPr>
            <p:cNvPr id="23" name="pl23"/>
            <p:cNvSpPr/>
            <p:nvPr/>
          </p:nvSpPr>
          <p:spPr>
            <a:xfrm>
              <a:off x="1084660" y="2003625"/>
              <a:ext cx="3466444" cy="355227"/>
            </a:xfrm>
            <a:custGeom>
              <a:avLst/>
              <a:pathLst>
                <a:path w="3466444" h="355227">
                  <a:moveTo>
                    <a:pt x="0" y="152240"/>
                  </a:moveTo>
                  <a:lnTo>
                    <a:pt x="495206" y="101493"/>
                  </a:lnTo>
                  <a:lnTo>
                    <a:pt x="990412" y="355227"/>
                  </a:lnTo>
                  <a:lnTo>
                    <a:pt x="1485619" y="304480"/>
                  </a:lnTo>
                  <a:lnTo>
                    <a:pt x="1980825" y="50746"/>
                  </a:lnTo>
                  <a:lnTo>
                    <a:pt x="2476031" y="101493"/>
                  </a:lnTo>
                  <a:lnTo>
                    <a:pt x="2971238" y="0"/>
                  </a:lnTo>
                  <a:lnTo>
                    <a:pt x="3466444" y="0"/>
                  </a:lnTo>
                </a:path>
              </a:pathLst>
            </a:custGeom>
            <a:ln w="27101" cap="flat">
              <a:solidFill>
                <a:srgbClr val="E2231A">
                  <a:alpha val="69803"/>
                </a:srgbClr>
              </a:solidFill>
              <a:prstDash val="solid"/>
              <a:round/>
            </a:ln>
          </p:spPr>
          <p:txBody>
            <a:bodyPr/>
            <a:lstStyle/>
            <a:p/>
          </p:txBody>
        </p:sp>
        <p:sp>
          <p:nvSpPr>
            <p:cNvPr id="24" name="pl24"/>
            <p:cNvSpPr/>
            <p:nvPr/>
          </p:nvSpPr>
          <p:spPr>
            <a:xfrm>
              <a:off x="1084660" y="2714080"/>
              <a:ext cx="3466444" cy="355227"/>
            </a:xfrm>
            <a:custGeom>
              <a:avLst/>
              <a:pathLst>
                <a:path w="3466444" h="355227">
                  <a:moveTo>
                    <a:pt x="0" y="101493"/>
                  </a:moveTo>
                  <a:lnTo>
                    <a:pt x="495206" y="50746"/>
                  </a:lnTo>
                  <a:lnTo>
                    <a:pt x="990412" y="101493"/>
                  </a:lnTo>
                  <a:lnTo>
                    <a:pt x="1485619" y="355227"/>
                  </a:lnTo>
                  <a:lnTo>
                    <a:pt x="1980825" y="202987"/>
                  </a:lnTo>
                  <a:lnTo>
                    <a:pt x="2476031" y="50746"/>
                  </a:lnTo>
                  <a:lnTo>
                    <a:pt x="2971238" y="0"/>
                  </a:lnTo>
                  <a:lnTo>
                    <a:pt x="3466444" y="0"/>
                  </a:lnTo>
                </a:path>
              </a:pathLst>
            </a:custGeom>
            <a:ln w="27101" cap="flat">
              <a:solidFill>
                <a:srgbClr val="F26A21">
                  <a:alpha val="69803"/>
                </a:srgbClr>
              </a:solidFill>
              <a:prstDash val="solid"/>
              <a:round/>
            </a:ln>
          </p:spPr>
          <p:txBody>
            <a:bodyPr/>
            <a:lstStyle/>
            <a:p/>
          </p:txBody>
        </p:sp>
        <p:sp>
          <p:nvSpPr>
            <p:cNvPr id="25" name="pl25"/>
            <p:cNvSpPr/>
            <p:nvPr/>
          </p:nvSpPr>
          <p:spPr>
            <a:xfrm>
              <a:off x="1084660" y="2003625"/>
              <a:ext cx="3466444" cy="253733"/>
            </a:xfrm>
            <a:custGeom>
              <a:avLst/>
              <a:pathLst>
                <a:path w="3466444" h="253733">
                  <a:moveTo>
                    <a:pt x="0" y="0"/>
                  </a:moveTo>
                  <a:lnTo>
                    <a:pt x="495206" y="50746"/>
                  </a:lnTo>
                  <a:lnTo>
                    <a:pt x="990412" y="152240"/>
                  </a:lnTo>
                  <a:lnTo>
                    <a:pt x="1485619" y="202987"/>
                  </a:lnTo>
                  <a:lnTo>
                    <a:pt x="1980825" y="152240"/>
                  </a:lnTo>
                  <a:lnTo>
                    <a:pt x="2476031" y="152240"/>
                  </a:lnTo>
                  <a:lnTo>
                    <a:pt x="2971238" y="253733"/>
                  </a:lnTo>
                  <a:lnTo>
                    <a:pt x="3466444" y="253733"/>
                  </a:lnTo>
                </a:path>
              </a:pathLst>
            </a:custGeom>
            <a:ln w="65043" cap="flat">
              <a:solidFill>
                <a:srgbClr val="000000">
                  <a:alpha val="100000"/>
                </a:srgbClr>
              </a:solidFill>
              <a:prstDash val="solid"/>
              <a:round/>
            </a:ln>
          </p:spPr>
          <p:txBody>
            <a:bodyPr/>
            <a:lstStyle/>
            <a:p/>
          </p:txBody>
        </p:sp>
        <p:sp>
          <p:nvSpPr>
            <p:cNvPr id="26" name="pl26"/>
            <p:cNvSpPr/>
            <p:nvPr/>
          </p:nvSpPr>
          <p:spPr>
            <a:xfrm>
              <a:off x="1084660" y="2003625"/>
              <a:ext cx="3466444" cy="253733"/>
            </a:xfrm>
            <a:custGeom>
              <a:avLst/>
              <a:pathLst>
                <a:path w="3466444" h="253733">
                  <a:moveTo>
                    <a:pt x="0" y="0"/>
                  </a:moveTo>
                  <a:lnTo>
                    <a:pt x="495206" y="50746"/>
                  </a:lnTo>
                  <a:lnTo>
                    <a:pt x="990412" y="152240"/>
                  </a:lnTo>
                  <a:lnTo>
                    <a:pt x="1485619" y="202987"/>
                  </a:lnTo>
                  <a:lnTo>
                    <a:pt x="1980825" y="152240"/>
                  </a:lnTo>
                  <a:lnTo>
                    <a:pt x="2476031" y="152240"/>
                  </a:lnTo>
                  <a:lnTo>
                    <a:pt x="2971238" y="253733"/>
                  </a:lnTo>
                  <a:lnTo>
                    <a:pt x="3466444" y="253733"/>
                  </a:lnTo>
                </a:path>
              </a:pathLst>
            </a:custGeom>
            <a:ln w="40651" cap="flat">
              <a:solidFill>
                <a:srgbClr val="1CABE2">
                  <a:alpha val="100000"/>
                </a:srgbClr>
              </a:solidFill>
              <a:prstDash val="solid"/>
              <a:round/>
            </a:ln>
          </p:spPr>
          <p:txBody>
            <a:bodyPr/>
            <a:lstStyle/>
            <a:p/>
          </p:txBody>
        </p:sp>
        <p:sp>
          <p:nvSpPr>
            <p:cNvPr id="27" name="tx27"/>
            <p:cNvSpPr/>
            <p:nvPr/>
          </p:nvSpPr>
          <p:spPr>
            <a:xfrm>
              <a:off x="1024401" y="18328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8" name="tx28"/>
            <p:cNvSpPr/>
            <p:nvPr/>
          </p:nvSpPr>
          <p:spPr>
            <a:xfrm>
              <a:off x="1519608" y="1883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9" name="tx29"/>
            <p:cNvSpPr/>
            <p:nvPr/>
          </p:nvSpPr>
          <p:spPr>
            <a:xfrm>
              <a:off x="2014814" y="19850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0" name="tx30"/>
            <p:cNvSpPr/>
            <p:nvPr/>
          </p:nvSpPr>
          <p:spPr>
            <a:xfrm>
              <a:off x="2510020" y="20358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1" name="tx31"/>
            <p:cNvSpPr/>
            <p:nvPr/>
          </p:nvSpPr>
          <p:spPr>
            <a:xfrm>
              <a:off x="3005227" y="19850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2" name="tx32"/>
            <p:cNvSpPr/>
            <p:nvPr/>
          </p:nvSpPr>
          <p:spPr>
            <a:xfrm>
              <a:off x="3500433" y="19850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3" name="tx33"/>
            <p:cNvSpPr/>
            <p:nvPr/>
          </p:nvSpPr>
          <p:spPr>
            <a:xfrm>
              <a:off x="3995639" y="208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4" name="tx34"/>
            <p:cNvSpPr/>
            <p:nvPr/>
          </p:nvSpPr>
          <p:spPr>
            <a:xfrm>
              <a:off x="4490846" y="208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5" name="tx35"/>
            <p:cNvSpPr/>
            <p:nvPr/>
          </p:nvSpPr>
          <p:spPr>
            <a:xfrm>
              <a:off x="707342" y="37342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6" name="tx36"/>
            <p:cNvSpPr/>
            <p:nvPr/>
          </p:nvSpPr>
          <p:spPr>
            <a:xfrm>
              <a:off x="707342" y="322680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7" name="tx37"/>
            <p:cNvSpPr/>
            <p:nvPr/>
          </p:nvSpPr>
          <p:spPr>
            <a:xfrm>
              <a:off x="707342" y="271933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8" name="tx38"/>
            <p:cNvSpPr/>
            <p:nvPr/>
          </p:nvSpPr>
          <p:spPr>
            <a:xfrm>
              <a:off x="707342" y="221186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9" name="tx39"/>
            <p:cNvSpPr/>
            <p:nvPr/>
          </p:nvSpPr>
          <p:spPr>
            <a:xfrm>
              <a:off x="636659" y="170440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0" name="tx40"/>
            <p:cNvSpPr/>
            <p:nvPr/>
          </p:nvSpPr>
          <p:spPr>
            <a:xfrm rot="-5400000">
              <a:off x="94329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41" name="tx41"/>
            <p:cNvSpPr/>
            <p:nvPr/>
          </p:nvSpPr>
          <p:spPr>
            <a:xfrm rot="-5400000">
              <a:off x="193370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2" name="tx42"/>
            <p:cNvSpPr/>
            <p:nvPr/>
          </p:nvSpPr>
          <p:spPr>
            <a:xfrm rot="-5400000">
              <a:off x="2924119"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3" name="tx43"/>
            <p:cNvSpPr/>
            <p:nvPr/>
          </p:nvSpPr>
          <p:spPr>
            <a:xfrm rot="-5400000">
              <a:off x="3914532"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4" name="tx44"/>
            <p:cNvSpPr/>
            <p:nvPr/>
          </p:nvSpPr>
          <p:spPr>
            <a:xfrm rot="-5400000">
              <a:off x="67031" y="2719335"/>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5" name="pl45"/>
            <p:cNvSpPr/>
            <p:nvPr/>
          </p:nvSpPr>
          <p:spPr>
            <a:xfrm>
              <a:off x="1430681" y="46975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46" name="pl46"/>
            <p:cNvSpPr/>
            <p:nvPr/>
          </p:nvSpPr>
          <p:spPr>
            <a:xfrm>
              <a:off x="1430681" y="4986636"/>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7" name="pl47"/>
            <p:cNvSpPr/>
            <p:nvPr/>
          </p:nvSpPr>
          <p:spPr>
            <a:xfrm>
              <a:off x="1430681" y="4986636"/>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48" name="pl48"/>
            <p:cNvSpPr/>
            <p:nvPr/>
          </p:nvSpPr>
          <p:spPr>
            <a:xfrm>
              <a:off x="2142090" y="4697591"/>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9" name="pl49"/>
            <p:cNvSpPr/>
            <p:nvPr/>
          </p:nvSpPr>
          <p:spPr>
            <a:xfrm>
              <a:off x="2142090" y="498663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0" name="pl50"/>
            <p:cNvSpPr/>
            <p:nvPr/>
          </p:nvSpPr>
          <p:spPr>
            <a:xfrm>
              <a:off x="2846459" y="4697591"/>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1" name="pl51"/>
            <p:cNvSpPr/>
            <p:nvPr/>
          </p:nvSpPr>
          <p:spPr>
            <a:xfrm>
              <a:off x="2846459" y="4986636"/>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2" name="pl52"/>
            <p:cNvSpPr/>
            <p:nvPr/>
          </p:nvSpPr>
          <p:spPr>
            <a:xfrm>
              <a:off x="3571950" y="4697591"/>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53" name="tx53"/>
            <p:cNvSpPr/>
            <p:nvPr/>
          </p:nvSpPr>
          <p:spPr>
            <a:xfrm>
              <a:off x="1697780"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54" name="tx54"/>
            <p:cNvSpPr/>
            <p:nvPr/>
          </p:nvSpPr>
          <p:spPr>
            <a:xfrm>
              <a:off x="1697780" y="4941145"/>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55" name="tx55"/>
            <p:cNvSpPr/>
            <p:nvPr/>
          </p:nvSpPr>
          <p:spPr>
            <a:xfrm>
              <a:off x="2409190"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56" name="tx56"/>
            <p:cNvSpPr/>
            <p:nvPr/>
          </p:nvSpPr>
          <p:spPr>
            <a:xfrm>
              <a:off x="2409190" y="4941145"/>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57" name="tx57"/>
            <p:cNvSpPr/>
            <p:nvPr/>
          </p:nvSpPr>
          <p:spPr>
            <a:xfrm>
              <a:off x="3113558" y="4652100"/>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58" name="tx58"/>
            <p:cNvSpPr/>
            <p:nvPr/>
          </p:nvSpPr>
          <p:spPr>
            <a:xfrm>
              <a:off x="3113558" y="4941145"/>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59" name="tx59"/>
            <p:cNvSpPr/>
            <p:nvPr/>
          </p:nvSpPr>
          <p:spPr>
            <a:xfrm>
              <a:off x="3839050" y="4652100"/>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60" name="tx60"/>
            <p:cNvSpPr/>
            <p:nvPr/>
          </p:nvSpPr>
          <p:spPr>
            <a:xfrm>
              <a:off x="1627471" y="1437626"/>
              <a:ext cx="238082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ECAR, 2018-2025</a:t>
              </a:r>
            </a:p>
          </p:txBody>
        </p:sp>
        <p:sp>
          <p:nvSpPr>
            <p:cNvPr id="61" name="pl61"/>
            <p:cNvSpPr/>
            <p:nvPr/>
          </p:nvSpPr>
          <p:spPr>
            <a:xfrm>
              <a:off x="5191733" y="3695184"/>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2" name="pl62"/>
            <p:cNvSpPr/>
            <p:nvPr/>
          </p:nvSpPr>
          <p:spPr>
            <a:xfrm>
              <a:off x="5191733" y="284940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3" name="pl63"/>
            <p:cNvSpPr/>
            <p:nvPr/>
          </p:nvSpPr>
          <p:spPr>
            <a:xfrm>
              <a:off x="5191733" y="200362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4" name="pl64"/>
            <p:cNvSpPr/>
            <p:nvPr/>
          </p:nvSpPr>
          <p:spPr>
            <a:xfrm>
              <a:off x="5191733" y="327229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5" name="pl65"/>
            <p:cNvSpPr/>
            <p:nvPr/>
          </p:nvSpPr>
          <p:spPr>
            <a:xfrm>
              <a:off x="5191733" y="242651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6" name="pl66"/>
            <p:cNvSpPr/>
            <p:nvPr/>
          </p:nvSpPr>
          <p:spPr>
            <a:xfrm>
              <a:off x="5365055"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6355468"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734588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833629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5365055" y="2426515"/>
              <a:ext cx="3466444" cy="1353246"/>
            </a:xfrm>
            <a:custGeom>
              <a:avLst/>
              <a:pathLst>
                <a:path w="3466444" h="1353246">
                  <a:moveTo>
                    <a:pt x="0" y="0"/>
                  </a:moveTo>
                  <a:lnTo>
                    <a:pt x="495206" y="0"/>
                  </a:lnTo>
                  <a:lnTo>
                    <a:pt x="990412" y="338311"/>
                  </a:lnTo>
                  <a:lnTo>
                    <a:pt x="1485619" y="1353246"/>
                  </a:lnTo>
                  <a:lnTo>
                    <a:pt x="1980825" y="169155"/>
                  </a:lnTo>
                  <a:lnTo>
                    <a:pt x="2476031" y="676623"/>
                  </a:lnTo>
                  <a:lnTo>
                    <a:pt x="2971238" y="676623"/>
                  </a:lnTo>
                  <a:lnTo>
                    <a:pt x="3466444" y="676623"/>
                  </a:lnTo>
                </a:path>
              </a:pathLst>
            </a:custGeom>
            <a:ln w="27101" cap="flat">
              <a:solidFill>
                <a:srgbClr val="0058AB">
                  <a:alpha val="69803"/>
                </a:srgbClr>
              </a:solidFill>
              <a:prstDash val="solid"/>
              <a:round/>
            </a:ln>
          </p:spPr>
          <p:txBody>
            <a:bodyPr/>
            <a:lstStyle/>
            <a:p/>
          </p:txBody>
        </p:sp>
        <p:sp>
          <p:nvSpPr>
            <p:cNvPr id="71" name="pl71"/>
            <p:cNvSpPr/>
            <p:nvPr/>
          </p:nvSpPr>
          <p:spPr>
            <a:xfrm>
              <a:off x="5365055" y="2257359"/>
              <a:ext cx="3466444" cy="845779"/>
            </a:xfrm>
            <a:custGeom>
              <a:avLst/>
              <a:pathLst>
                <a:path w="3466444" h="845779">
                  <a:moveTo>
                    <a:pt x="0" y="0"/>
                  </a:moveTo>
                  <a:lnTo>
                    <a:pt x="495206" y="169155"/>
                  </a:lnTo>
                  <a:lnTo>
                    <a:pt x="990412" y="507467"/>
                  </a:lnTo>
                  <a:lnTo>
                    <a:pt x="1485619" y="676623"/>
                  </a:lnTo>
                  <a:lnTo>
                    <a:pt x="1980825" y="507467"/>
                  </a:lnTo>
                  <a:lnTo>
                    <a:pt x="2476031" y="507467"/>
                  </a:lnTo>
                  <a:lnTo>
                    <a:pt x="2971238" y="845779"/>
                  </a:lnTo>
                  <a:lnTo>
                    <a:pt x="3466444" y="845779"/>
                  </a:lnTo>
                </a:path>
              </a:pathLst>
            </a:custGeom>
            <a:ln w="27101" cap="flat">
              <a:solidFill>
                <a:srgbClr val="1CABE2">
                  <a:alpha val="69803"/>
                </a:srgbClr>
              </a:solidFill>
              <a:prstDash val="solid"/>
              <a:round/>
            </a:ln>
          </p:spPr>
          <p:txBody>
            <a:bodyPr/>
            <a:lstStyle/>
            <a:p/>
          </p:txBody>
        </p:sp>
        <p:sp>
          <p:nvSpPr>
            <p:cNvPr id="72" name="pl72"/>
            <p:cNvSpPr/>
            <p:nvPr/>
          </p:nvSpPr>
          <p:spPr>
            <a:xfrm>
              <a:off x="5365055" y="2426515"/>
              <a:ext cx="3466444" cy="507467"/>
            </a:xfrm>
            <a:custGeom>
              <a:avLst/>
              <a:pathLst>
                <a:path w="3466444" h="507467">
                  <a:moveTo>
                    <a:pt x="0" y="169155"/>
                  </a:moveTo>
                  <a:lnTo>
                    <a:pt x="495206" y="0"/>
                  </a:lnTo>
                  <a:lnTo>
                    <a:pt x="990412" y="338311"/>
                  </a:lnTo>
                  <a:lnTo>
                    <a:pt x="1485619" y="507467"/>
                  </a:lnTo>
                  <a:lnTo>
                    <a:pt x="1980825" y="338311"/>
                  </a:lnTo>
                  <a:lnTo>
                    <a:pt x="2476031" y="0"/>
                  </a:lnTo>
                  <a:lnTo>
                    <a:pt x="2971238" y="338311"/>
                  </a:lnTo>
                  <a:lnTo>
                    <a:pt x="3466444" y="169155"/>
                  </a:lnTo>
                </a:path>
              </a:pathLst>
            </a:custGeom>
            <a:ln w="27101" cap="flat">
              <a:solidFill>
                <a:srgbClr val="00833D">
                  <a:alpha val="69803"/>
                </a:srgbClr>
              </a:solidFill>
              <a:prstDash val="solid"/>
              <a:round/>
            </a:ln>
          </p:spPr>
          <p:txBody>
            <a:bodyPr/>
            <a:lstStyle/>
            <a:p/>
          </p:txBody>
        </p:sp>
        <p:sp>
          <p:nvSpPr>
            <p:cNvPr id="73" name="pl73"/>
            <p:cNvSpPr/>
            <p:nvPr/>
          </p:nvSpPr>
          <p:spPr>
            <a:xfrm>
              <a:off x="5365055" y="1749892"/>
              <a:ext cx="3466444" cy="1184091"/>
            </a:xfrm>
            <a:custGeom>
              <a:avLst/>
              <a:pathLst>
                <a:path w="3466444" h="1184091">
                  <a:moveTo>
                    <a:pt x="0" y="0"/>
                  </a:moveTo>
                  <a:lnTo>
                    <a:pt x="495206" y="676623"/>
                  </a:lnTo>
                  <a:lnTo>
                    <a:pt x="990412" y="845779"/>
                  </a:lnTo>
                  <a:lnTo>
                    <a:pt x="1485619" y="1184091"/>
                  </a:lnTo>
                  <a:lnTo>
                    <a:pt x="1980825" y="507467"/>
                  </a:lnTo>
                  <a:lnTo>
                    <a:pt x="2476031" y="507467"/>
                  </a:lnTo>
                  <a:lnTo>
                    <a:pt x="2971238" y="507467"/>
                  </a:lnTo>
                  <a:lnTo>
                    <a:pt x="3466444" y="169155"/>
                  </a:lnTo>
                </a:path>
              </a:pathLst>
            </a:custGeom>
            <a:ln w="27101" cap="flat">
              <a:solidFill>
                <a:srgbClr val="80BD41">
                  <a:alpha val="69803"/>
                </a:srgbClr>
              </a:solidFill>
              <a:prstDash val="solid"/>
              <a:round/>
            </a:ln>
          </p:spPr>
          <p:txBody>
            <a:bodyPr/>
            <a:lstStyle/>
            <a:p/>
          </p:txBody>
        </p:sp>
        <p:sp>
          <p:nvSpPr>
            <p:cNvPr id="74" name="pl74"/>
            <p:cNvSpPr/>
            <p:nvPr/>
          </p:nvSpPr>
          <p:spPr>
            <a:xfrm>
              <a:off x="5365055" y="2426515"/>
              <a:ext cx="3466444" cy="1184091"/>
            </a:xfrm>
            <a:custGeom>
              <a:avLst/>
              <a:pathLst>
                <a:path w="3466444" h="1184091">
                  <a:moveTo>
                    <a:pt x="0" y="0"/>
                  </a:moveTo>
                  <a:lnTo>
                    <a:pt x="495206" y="0"/>
                  </a:lnTo>
                  <a:lnTo>
                    <a:pt x="990412" y="338311"/>
                  </a:lnTo>
                  <a:lnTo>
                    <a:pt x="1485619" y="338311"/>
                  </a:lnTo>
                  <a:lnTo>
                    <a:pt x="1980825" y="0"/>
                  </a:lnTo>
                  <a:lnTo>
                    <a:pt x="2476031" y="1184091"/>
                  </a:lnTo>
                  <a:lnTo>
                    <a:pt x="2971238" y="1184091"/>
                  </a:lnTo>
                  <a:lnTo>
                    <a:pt x="3466444" y="507467"/>
                  </a:lnTo>
                </a:path>
              </a:pathLst>
            </a:custGeom>
            <a:ln w="27101" cap="flat">
              <a:solidFill>
                <a:srgbClr val="6A1E74">
                  <a:alpha val="69803"/>
                </a:srgbClr>
              </a:solidFill>
              <a:prstDash val="solid"/>
              <a:round/>
            </a:ln>
          </p:spPr>
          <p:txBody>
            <a:bodyPr/>
            <a:lstStyle/>
            <a:p/>
          </p:txBody>
        </p:sp>
        <p:sp>
          <p:nvSpPr>
            <p:cNvPr id="75" name="pl75"/>
            <p:cNvSpPr/>
            <p:nvPr/>
          </p:nvSpPr>
          <p:spPr>
            <a:xfrm>
              <a:off x="5365055" y="2088203"/>
              <a:ext cx="3466444" cy="1184091"/>
            </a:xfrm>
            <a:custGeom>
              <a:avLst/>
              <a:pathLst>
                <a:path w="3466444" h="1184091">
                  <a:moveTo>
                    <a:pt x="0" y="507467"/>
                  </a:moveTo>
                  <a:lnTo>
                    <a:pt x="495206" y="338311"/>
                  </a:lnTo>
                  <a:lnTo>
                    <a:pt x="990412" y="1184091"/>
                  </a:lnTo>
                  <a:lnTo>
                    <a:pt x="1485619" y="1014935"/>
                  </a:lnTo>
                  <a:lnTo>
                    <a:pt x="1980825" y="169155"/>
                  </a:lnTo>
                  <a:lnTo>
                    <a:pt x="2476031" y="338311"/>
                  </a:lnTo>
                  <a:lnTo>
                    <a:pt x="2971238" y="0"/>
                  </a:lnTo>
                  <a:lnTo>
                    <a:pt x="3466444" y="0"/>
                  </a:lnTo>
                </a:path>
              </a:pathLst>
            </a:custGeom>
            <a:ln w="27101" cap="flat">
              <a:solidFill>
                <a:srgbClr val="E2231A">
                  <a:alpha val="69803"/>
                </a:srgbClr>
              </a:solidFill>
              <a:prstDash val="solid"/>
              <a:round/>
            </a:ln>
          </p:spPr>
          <p:txBody>
            <a:bodyPr/>
            <a:lstStyle/>
            <a:p/>
          </p:txBody>
        </p:sp>
        <p:sp>
          <p:nvSpPr>
            <p:cNvPr id="76" name="pl76"/>
            <p:cNvSpPr/>
            <p:nvPr/>
          </p:nvSpPr>
          <p:spPr>
            <a:xfrm>
              <a:off x="5365055" y="2257359"/>
              <a:ext cx="3466444" cy="1184091"/>
            </a:xfrm>
            <a:custGeom>
              <a:avLst/>
              <a:pathLst>
                <a:path w="3466444" h="1184091">
                  <a:moveTo>
                    <a:pt x="0" y="338311"/>
                  </a:moveTo>
                  <a:lnTo>
                    <a:pt x="495206" y="169155"/>
                  </a:lnTo>
                  <a:lnTo>
                    <a:pt x="990412" y="338311"/>
                  </a:lnTo>
                  <a:lnTo>
                    <a:pt x="1485619" y="1184091"/>
                  </a:lnTo>
                  <a:lnTo>
                    <a:pt x="1980825" y="676623"/>
                  </a:lnTo>
                  <a:lnTo>
                    <a:pt x="2476031" y="169155"/>
                  </a:lnTo>
                  <a:lnTo>
                    <a:pt x="2971238" y="0"/>
                  </a:lnTo>
                  <a:lnTo>
                    <a:pt x="3466444" y="0"/>
                  </a:lnTo>
                </a:path>
              </a:pathLst>
            </a:custGeom>
            <a:ln w="27101" cap="flat">
              <a:solidFill>
                <a:srgbClr val="F26A21">
                  <a:alpha val="69803"/>
                </a:srgbClr>
              </a:solidFill>
              <a:prstDash val="solid"/>
              <a:round/>
            </a:ln>
          </p:spPr>
          <p:txBody>
            <a:bodyPr/>
            <a:lstStyle/>
            <a:p/>
          </p:txBody>
        </p:sp>
        <p:sp>
          <p:nvSpPr>
            <p:cNvPr id="77" name="pl77"/>
            <p:cNvSpPr/>
            <p:nvPr/>
          </p:nvSpPr>
          <p:spPr>
            <a:xfrm>
              <a:off x="5365055" y="2426515"/>
              <a:ext cx="3466444" cy="0"/>
            </a:xfrm>
            <a:custGeom>
              <a:avLst/>
              <a:pathLst>
                <a:path w="3466444" h="0">
                  <a:moveTo>
                    <a:pt x="0" y="0"/>
                  </a:moveTo>
                  <a:lnTo>
                    <a:pt x="0" y="0"/>
                  </a:lnTo>
                  <a:lnTo>
                    <a:pt x="0" y="0"/>
                  </a:lnTo>
                  <a:lnTo>
                    <a:pt x="0" y="0"/>
                  </a:lnTo>
                  <a:lnTo>
                    <a:pt x="0" y="0"/>
                  </a:lnTo>
                  <a:lnTo>
                    <a:pt x="0" y="0"/>
                  </a:lnTo>
                  <a:lnTo>
                    <a:pt x="0" y="0"/>
                  </a:lnTo>
                  <a:lnTo>
                    <a:pt x="495206" y="0"/>
                  </a:lnTo>
                  <a:lnTo>
                    <a:pt x="495206" y="0"/>
                  </a:lnTo>
                  <a:lnTo>
                    <a:pt x="495206" y="0"/>
                  </a:lnTo>
                  <a:lnTo>
                    <a:pt x="495206" y="0"/>
                  </a:lnTo>
                  <a:lnTo>
                    <a:pt x="495206" y="0"/>
                  </a:lnTo>
                  <a:lnTo>
                    <a:pt x="495206" y="0"/>
                  </a:lnTo>
                  <a:lnTo>
                    <a:pt x="495206" y="0"/>
                  </a:lnTo>
                  <a:lnTo>
                    <a:pt x="990412" y="0"/>
                  </a:lnTo>
                  <a:lnTo>
                    <a:pt x="990412" y="0"/>
                  </a:lnTo>
                  <a:lnTo>
                    <a:pt x="990412" y="0"/>
                  </a:lnTo>
                  <a:lnTo>
                    <a:pt x="990412" y="0"/>
                  </a:lnTo>
                  <a:lnTo>
                    <a:pt x="990412" y="0"/>
                  </a:lnTo>
                  <a:lnTo>
                    <a:pt x="990412" y="0"/>
                  </a:lnTo>
                  <a:lnTo>
                    <a:pt x="990412" y="0"/>
                  </a:lnTo>
                  <a:lnTo>
                    <a:pt x="1485619" y="0"/>
                  </a:lnTo>
                  <a:lnTo>
                    <a:pt x="1485619" y="0"/>
                  </a:lnTo>
                  <a:lnTo>
                    <a:pt x="1485619" y="0"/>
                  </a:lnTo>
                  <a:lnTo>
                    <a:pt x="1485619" y="0"/>
                  </a:lnTo>
                  <a:lnTo>
                    <a:pt x="1485619" y="0"/>
                  </a:lnTo>
                  <a:lnTo>
                    <a:pt x="1485619" y="0"/>
                  </a:lnTo>
                  <a:lnTo>
                    <a:pt x="1485619" y="0"/>
                  </a:lnTo>
                  <a:lnTo>
                    <a:pt x="1980825" y="0"/>
                  </a:lnTo>
                  <a:lnTo>
                    <a:pt x="1980825" y="0"/>
                  </a:lnTo>
                  <a:lnTo>
                    <a:pt x="1980825" y="0"/>
                  </a:lnTo>
                  <a:lnTo>
                    <a:pt x="1980825" y="0"/>
                  </a:lnTo>
                  <a:lnTo>
                    <a:pt x="1980825" y="0"/>
                  </a:lnTo>
                  <a:lnTo>
                    <a:pt x="1980825" y="0"/>
                  </a:lnTo>
                  <a:lnTo>
                    <a:pt x="1980825" y="0"/>
                  </a:lnTo>
                  <a:lnTo>
                    <a:pt x="2476031" y="0"/>
                  </a:lnTo>
                  <a:lnTo>
                    <a:pt x="2476031" y="0"/>
                  </a:lnTo>
                  <a:lnTo>
                    <a:pt x="2476031" y="0"/>
                  </a:lnTo>
                  <a:lnTo>
                    <a:pt x="2476031" y="0"/>
                  </a:lnTo>
                  <a:lnTo>
                    <a:pt x="2476031" y="0"/>
                  </a:lnTo>
                  <a:lnTo>
                    <a:pt x="2476031" y="0"/>
                  </a:lnTo>
                  <a:lnTo>
                    <a:pt x="2476031" y="0"/>
                  </a:lnTo>
                  <a:lnTo>
                    <a:pt x="2971238" y="0"/>
                  </a:lnTo>
                  <a:lnTo>
                    <a:pt x="2971238" y="0"/>
                  </a:lnTo>
                  <a:lnTo>
                    <a:pt x="2971238" y="0"/>
                  </a:lnTo>
                  <a:lnTo>
                    <a:pt x="2971238" y="0"/>
                  </a:lnTo>
                  <a:lnTo>
                    <a:pt x="2971238" y="0"/>
                  </a:lnTo>
                  <a:lnTo>
                    <a:pt x="2971238" y="0"/>
                  </a:lnTo>
                  <a:lnTo>
                    <a:pt x="2971238" y="0"/>
                  </a:lnTo>
                  <a:lnTo>
                    <a:pt x="3466444" y="0"/>
                  </a:lnTo>
                  <a:lnTo>
                    <a:pt x="3466444" y="0"/>
                  </a:lnTo>
                  <a:lnTo>
                    <a:pt x="3466444" y="0"/>
                  </a:lnTo>
                  <a:lnTo>
                    <a:pt x="3466444" y="0"/>
                  </a:lnTo>
                  <a:lnTo>
                    <a:pt x="3466444" y="0"/>
                  </a:lnTo>
                  <a:lnTo>
                    <a:pt x="3466444" y="0"/>
                  </a:lnTo>
                  <a:lnTo>
                    <a:pt x="3466444" y="0"/>
                  </a:lnTo>
                </a:path>
              </a:pathLst>
            </a:custGeom>
            <a:ln w="13550" cap="flat">
              <a:solidFill>
                <a:srgbClr val="000000">
                  <a:alpha val="100000"/>
                </a:srgbClr>
              </a:solidFill>
              <a:prstDash val="dash"/>
              <a:round/>
            </a:ln>
          </p:spPr>
          <p:txBody>
            <a:bodyPr/>
            <a:lstStyle/>
            <a:p/>
          </p:txBody>
        </p:sp>
        <p:sp>
          <p:nvSpPr>
            <p:cNvPr id="78" name="pl78"/>
            <p:cNvSpPr/>
            <p:nvPr/>
          </p:nvSpPr>
          <p:spPr>
            <a:xfrm>
              <a:off x="5365055" y="2257359"/>
              <a:ext cx="3466444" cy="845779"/>
            </a:xfrm>
            <a:custGeom>
              <a:avLst/>
              <a:pathLst>
                <a:path w="3466444" h="845779">
                  <a:moveTo>
                    <a:pt x="0" y="0"/>
                  </a:moveTo>
                  <a:lnTo>
                    <a:pt x="495206" y="169155"/>
                  </a:lnTo>
                  <a:lnTo>
                    <a:pt x="990412" y="507467"/>
                  </a:lnTo>
                  <a:lnTo>
                    <a:pt x="1485619" y="676623"/>
                  </a:lnTo>
                  <a:lnTo>
                    <a:pt x="1980825" y="507467"/>
                  </a:lnTo>
                  <a:lnTo>
                    <a:pt x="2476031" y="507467"/>
                  </a:lnTo>
                  <a:lnTo>
                    <a:pt x="2971238" y="845779"/>
                  </a:lnTo>
                  <a:lnTo>
                    <a:pt x="3466444" y="845779"/>
                  </a:lnTo>
                </a:path>
              </a:pathLst>
            </a:custGeom>
            <a:ln w="65043" cap="flat">
              <a:solidFill>
                <a:srgbClr val="000000">
                  <a:alpha val="100000"/>
                </a:srgbClr>
              </a:solidFill>
              <a:prstDash val="solid"/>
              <a:round/>
            </a:ln>
          </p:spPr>
          <p:txBody>
            <a:bodyPr/>
            <a:lstStyle/>
            <a:p/>
          </p:txBody>
        </p:sp>
        <p:sp>
          <p:nvSpPr>
            <p:cNvPr id="79" name="pl79"/>
            <p:cNvSpPr/>
            <p:nvPr/>
          </p:nvSpPr>
          <p:spPr>
            <a:xfrm>
              <a:off x="5365055" y="2257359"/>
              <a:ext cx="3466444" cy="845779"/>
            </a:xfrm>
            <a:custGeom>
              <a:avLst/>
              <a:pathLst>
                <a:path w="3466444" h="845779">
                  <a:moveTo>
                    <a:pt x="0" y="0"/>
                  </a:moveTo>
                  <a:lnTo>
                    <a:pt x="495206" y="169155"/>
                  </a:lnTo>
                  <a:lnTo>
                    <a:pt x="990412" y="507467"/>
                  </a:lnTo>
                  <a:lnTo>
                    <a:pt x="1485619" y="676623"/>
                  </a:lnTo>
                  <a:lnTo>
                    <a:pt x="1980825" y="507467"/>
                  </a:lnTo>
                  <a:lnTo>
                    <a:pt x="2476031" y="507467"/>
                  </a:lnTo>
                  <a:lnTo>
                    <a:pt x="2971238" y="845779"/>
                  </a:lnTo>
                  <a:lnTo>
                    <a:pt x="3466444" y="845779"/>
                  </a:lnTo>
                </a:path>
              </a:pathLst>
            </a:custGeom>
            <a:ln w="40651" cap="flat">
              <a:solidFill>
                <a:srgbClr val="1CABE2">
                  <a:alpha val="100000"/>
                </a:srgbClr>
              </a:solidFill>
              <a:prstDash val="solid"/>
              <a:round/>
            </a:ln>
          </p:spPr>
          <p:txBody>
            <a:bodyPr/>
            <a:lstStyle/>
            <a:p/>
          </p:txBody>
        </p:sp>
        <p:sp>
          <p:nvSpPr>
            <p:cNvPr id="80" name="tx80"/>
            <p:cNvSpPr/>
            <p:nvPr/>
          </p:nvSpPr>
          <p:spPr>
            <a:xfrm>
              <a:off x="5334925" y="20788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1" name="tx81"/>
            <p:cNvSpPr/>
            <p:nvPr/>
          </p:nvSpPr>
          <p:spPr>
            <a:xfrm>
              <a:off x="5830132" y="22479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2" name="tx82"/>
            <p:cNvSpPr/>
            <p:nvPr/>
          </p:nvSpPr>
          <p:spPr>
            <a:xfrm>
              <a:off x="6307279" y="25862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3" name="tx83"/>
            <p:cNvSpPr/>
            <p:nvPr/>
          </p:nvSpPr>
          <p:spPr>
            <a:xfrm>
              <a:off x="6802485" y="27554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4" name="tx84"/>
            <p:cNvSpPr/>
            <p:nvPr/>
          </p:nvSpPr>
          <p:spPr>
            <a:xfrm>
              <a:off x="7297691" y="25862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5" name="tx85"/>
            <p:cNvSpPr/>
            <p:nvPr/>
          </p:nvSpPr>
          <p:spPr>
            <a:xfrm>
              <a:off x="7792898" y="25862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6" name="tx86"/>
            <p:cNvSpPr/>
            <p:nvPr/>
          </p:nvSpPr>
          <p:spPr>
            <a:xfrm>
              <a:off x="8288104" y="292458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7" name="tx87"/>
            <p:cNvSpPr/>
            <p:nvPr/>
          </p:nvSpPr>
          <p:spPr>
            <a:xfrm>
              <a:off x="8783310" y="292458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8" name="tx88"/>
            <p:cNvSpPr/>
            <p:nvPr/>
          </p:nvSpPr>
          <p:spPr>
            <a:xfrm>
              <a:off x="5016083" y="3226803"/>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89" name="tx89"/>
            <p:cNvSpPr/>
            <p:nvPr/>
          </p:nvSpPr>
          <p:spPr>
            <a:xfrm>
              <a:off x="5058419" y="2381024"/>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0" name="tx90"/>
            <p:cNvSpPr/>
            <p:nvPr/>
          </p:nvSpPr>
          <p:spPr>
            <a:xfrm rot="-5400000">
              <a:off x="5223689"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91" name="tx91"/>
            <p:cNvSpPr/>
            <p:nvPr/>
          </p:nvSpPr>
          <p:spPr>
            <a:xfrm rot="-5400000">
              <a:off x="6214101"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92" name="tx92"/>
            <p:cNvSpPr/>
            <p:nvPr/>
          </p:nvSpPr>
          <p:spPr>
            <a:xfrm rot="-5400000">
              <a:off x="720451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93" name="tx93"/>
            <p:cNvSpPr/>
            <p:nvPr/>
          </p:nvSpPr>
          <p:spPr>
            <a:xfrm rot="-5400000">
              <a:off x="819492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94" name="tx94"/>
            <p:cNvSpPr/>
            <p:nvPr/>
          </p:nvSpPr>
          <p:spPr>
            <a:xfrm rot="-5400000">
              <a:off x="4316977" y="2719335"/>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5" name="pl95"/>
            <p:cNvSpPr/>
            <p:nvPr/>
          </p:nvSpPr>
          <p:spPr>
            <a:xfrm>
              <a:off x="5711075" y="46975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6" name="pl96"/>
            <p:cNvSpPr/>
            <p:nvPr/>
          </p:nvSpPr>
          <p:spPr>
            <a:xfrm>
              <a:off x="5711075" y="4986636"/>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97" name="pl97"/>
            <p:cNvSpPr/>
            <p:nvPr/>
          </p:nvSpPr>
          <p:spPr>
            <a:xfrm>
              <a:off x="5711075" y="4986636"/>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98" name="pl98"/>
            <p:cNvSpPr/>
            <p:nvPr/>
          </p:nvSpPr>
          <p:spPr>
            <a:xfrm>
              <a:off x="6422485" y="4697591"/>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99" name="pl99"/>
            <p:cNvSpPr/>
            <p:nvPr/>
          </p:nvSpPr>
          <p:spPr>
            <a:xfrm>
              <a:off x="6422485" y="498663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0" name="pl100"/>
            <p:cNvSpPr/>
            <p:nvPr/>
          </p:nvSpPr>
          <p:spPr>
            <a:xfrm>
              <a:off x="7126854" y="4697591"/>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01" name="pl101"/>
            <p:cNvSpPr/>
            <p:nvPr/>
          </p:nvSpPr>
          <p:spPr>
            <a:xfrm>
              <a:off x="7126854" y="4986636"/>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02" name="pl102"/>
            <p:cNvSpPr/>
            <p:nvPr/>
          </p:nvSpPr>
          <p:spPr>
            <a:xfrm>
              <a:off x="7852345" y="4697591"/>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03" name="tx103"/>
            <p:cNvSpPr/>
            <p:nvPr/>
          </p:nvSpPr>
          <p:spPr>
            <a:xfrm>
              <a:off x="5978175"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104" name="tx104"/>
            <p:cNvSpPr/>
            <p:nvPr/>
          </p:nvSpPr>
          <p:spPr>
            <a:xfrm>
              <a:off x="5978175" y="4941145"/>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105" name="tx105"/>
            <p:cNvSpPr/>
            <p:nvPr/>
          </p:nvSpPr>
          <p:spPr>
            <a:xfrm>
              <a:off x="6689584"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106" name="tx106"/>
            <p:cNvSpPr/>
            <p:nvPr/>
          </p:nvSpPr>
          <p:spPr>
            <a:xfrm>
              <a:off x="6689584" y="4941145"/>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107" name="tx107"/>
            <p:cNvSpPr/>
            <p:nvPr/>
          </p:nvSpPr>
          <p:spPr>
            <a:xfrm>
              <a:off x="7393953" y="4652100"/>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108" name="tx108"/>
            <p:cNvSpPr/>
            <p:nvPr/>
          </p:nvSpPr>
          <p:spPr>
            <a:xfrm>
              <a:off x="7393953" y="4941145"/>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109" name="tx109"/>
            <p:cNvSpPr/>
            <p:nvPr/>
          </p:nvSpPr>
          <p:spPr>
            <a:xfrm>
              <a:off x="8119444" y="4652100"/>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110" name="tx110"/>
            <p:cNvSpPr/>
            <p:nvPr/>
          </p:nvSpPr>
          <p:spPr>
            <a:xfrm>
              <a:off x="5578773"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111" name="pl111"/>
            <p:cNvSpPr/>
            <p:nvPr/>
          </p:nvSpPr>
          <p:spPr>
            <a:xfrm>
              <a:off x="2180844"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3984086"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5787327"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7590569"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911338" y="58457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6" name="pl116"/>
            <p:cNvSpPr/>
            <p:nvPr/>
          </p:nvSpPr>
          <p:spPr>
            <a:xfrm>
              <a:off x="911338" y="571889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7" name="pl117"/>
            <p:cNvSpPr/>
            <p:nvPr/>
          </p:nvSpPr>
          <p:spPr>
            <a:xfrm>
              <a:off x="911338" y="559202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8" name="pl118"/>
            <p:cNvSpPr/>
            <p:nvPr/>
          </p:nvSpPr>
          <p:spPr>
            <a:xfrm>
              <a:off x="1279224"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082465"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4885707"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6688948"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8492190"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1279224" y="5795011"/>
              <a:ext cx="4787479" cy="101493"/>
            </a:xfrm>
            <a:prstGeom prst="rect">
              <a:avLst/>
            </a:prstGeom>
            <a:solidFill>
              <a:srgbClr val="1CABE2">
                <a:alpha val="80000"/>
              </a:srgbClr>
            </a:solidFill>
          </p:spPr>
          <p:txBody>
            <a:bodyPr/>
            <a:lstStyle/>
            <a:p/>
          </p:txBody>
        </p:sp>
        <p:sp>
          <p:nvSpPr>
            <p:cNvPr id="124" name="rc124"/>
            <p:cNvSpPr/>
            <p:nvPr/>
          </p:nvSpPr>
          <p:spPr>
            <a:xfrm>
              <a:off x="1279224" y="5668144"/>
              <a:ext cx="7357712" cy="101493"/>
            </a:xfrm>
            <a:prstGeom prst="rect">
              <a:avLst/>
            </a:prstGeom>
            <a:solidFill>
              <a:srgbClr val="1CABE2">
                <a:alpha val="80000"/>
              </a:srgbClr>
            </a:solidFill>
          </p:spPr>
          <p:txBody>
            <a:bodyPr/>
            <a:lstStyle/>
            <a:p/>
          </p:txBody>
        </p:sp>
        <p:sp>
          <p:nvSpPr>
            <p:cNvPr id="125" name="rc125"/>
            <p:cNvSpPr/>
            <p:nvPr/>
          </p:nvSpPr>
          <p:spPr>
            <a:xfrm>
              <a:off x="1279224" y="5541277"/>
              <a:ext cx="6643953" cy="101493"/>
            </a:xfrm>
            <a:prstGeom prst="rect">
              <a:avLst/>
            </a:prstGeom>
            <a:solidFill>
              <a:srgbClr val="1CABE2">
                <a:alpha val="80000"/>
              </a:srgbClr>
            </a:solidFill>
          </p:spPr>
          <p:txBody>
            <a:bodyPr/>
            <a:lstStyle/>
            <a:p/>
          </p:txBody>
        </p:sp>
        <p:sp>
          <p:nvSpPr>
            <p:cNvPr id="126" name="tx126"/>
            <p:cNvSpPr/>
            <p:nvPr/>
          </p:nvSpPr>
          <p:spPr>
            <a:xfrm>
              <a:off x="5387588" y="5794048"/>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265,000</a:t>
              </a:r>
            </a:p>
          </p:txBody>
        </p:sp>
        <p:sp>
          <p:nvSpPr>
            <p:cNvPr id="127" name="tx127"/>
            <p:cNvSpPr/>
            <p:nvPr/>
          </p:nvSpPr>
          <p:spPr>
            <a:xfrm>
              <a:off x="7957820" y="5667181"/>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408,000</a:t>
              </a:r>
            </a:p>
          </p:txBody>
        </p:sp>
        <p:sp>
          <p:nvSpPr>
            <p:cNvPr id="128" name="tx128"/>
            <p:cNvSpPr/>
            <p:nvPr/>
          </p:nvSpPr>
          <p:spPr>
            <a:xfrm>
              <a:off x="7244061" y="5540314"/>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368,000</a:t>
              </a:r>
            </a:p>
          </p:txBody>
        </p:sp>
        <p:sp>
          <p:nvSpPr>
            <p:cNvPr id="129" name="tx129"/>
            <p:cNvSpPr/>
            <p:nvPr/>
          </p:nvSpPr>
          <p:spPr>
            <a:xfrm>
              <a:off x="565975" y="58002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0" name="tx130"/>
            <p:cNvSpPr/>
            <p:nvPr/>
          </p:nvSpPr>
          <p:spPr>
            <a:xfrm>
              <a:off x="565975" y="567339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1" name="tx131"/>
            <p:cNvSpPr/>
            <p:nvPr/>
          </p:nvSpPr>
          <p:spPr>
            <a:xfrm>
              <a:off x="565975" y="554653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2" name="tx132"/>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3" name="tx133"/>
            <p:cNvSpPr/>
            <p:nvPr/>
          </p:nvSpPr>
          <p:spPr>
            <a:xfrm>
              <a:off x="2623071"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100,000</a:t>
              </a:r>
            </a:p>
          </p:txBody>
        </p:sp>
        <p:sp>
          <p:nvSpPr>
            <p:cNvPr id="134" name="tx134"/>
            <p:cNvSpPr/>
            <p:nvPr/>
          </p:nvSpPr>
          <p:spPr>
            <a:xfrm>
              <a:off x="4426312"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200,000</a:t>
              </a:r>
            </a:p>
          </p:txBody>
        </p:sp>
        <p:sp>
          <p:nvSpPr>
            <p:cNvPr id="135" name="tx135"/>
            <p:cNvSpPr/>
            <p:nvPr/>
          </p:nvSpPr>
          <p:spPr>
            <a:xfrm>
              <a:off x="6229554"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300,000</a:t>
              </a:r>
            </a:p>
          </p:txBody>
        </p:sp>
        <p:sp>
          <p:nvSpPr>
            <p:cNvPr id="136" name="tx136"/>
            <p:cNvSpPr/>
            <p:nvPr/>
          </p:nvSpPr>
          <p:spPr>
            <a:xfrm>
              <a:off x="8032795"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400,000</a:t>
              </a:r>
            </a:p>
          </p:txBody>
        </p:sp>
        <p:sp>
          <p:nvSpPr>
            <p:cNvPr id="137" name="tx137"/>
            <p:cNvSpPr/>
            <p:nvPr/>
          </p:nvSpPr>
          <p:spPr>
            <a:xfrm>
              <a:off x="911338" y="5305131"/>
              <a:ext cx="251606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ECAR</a:t>
              </a:r>
            </a:p>
          </p:txBody>
        </p:sp>
        <p:sp>
          <p:nvSpPr>
            <p:cNvPr id="138" name="tx138"/>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9" name="tx139"/>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0" name="tx140"/>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ECAR ranked number 3 out of 7 UNICEF regions, with DTP1 coverage of 90%.
DTP1 coverage (90%) was 4 percentage points lower than in 2019 (94%).
This equates to 368,000 zero-dose children in 2025 compared to 265,000 zero-dose children in 2019.</a:t>
            </a:r>
          </a:p>
        </p:txBody>
      </p:sp>
      <p:sp>
        <p:nvSpPr>
          <p:cNvPr id="14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improved between 2024 and 2025 in some regions and exceeded pre-pandemic levels in some regions, but progress is uneven and gaps in zero-dose children persist.</a:t>
            </a:r>
          </a:p>
        </p:txBody>
      </p:sp>
      <p:grpSp xmlns:pic="http://schemas.openxmlformats.org/drawingml/2006/picture">
        <p:nvGrpSpPr>
          <p:cNvPr id="143" name=""/>
          <p:cNvGrpSpPr/>
          <p:nvPr/>
        </p:nvGrpSpPr>
        <p:grpSpPr>
          <a:xfrm>
            <a:off x="292608" y="1005840"/>
            <a:ext cx="8595360" cy="28575"/>
            <a:chOff x="292608" y="1005840"/>
            <a:chExt cx="8595360" cy="28575"/>
          </a:xfrm>
        </p:grpSpPr>
        <p:sp>
          <p:nvSpPr>
            <p:cNvPr id="14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ECAR, 2 out of 21 (10%) countries had DTP1 coverage below 70% in 2025. These are Azerbaijan and Kazakhstan.
These countries account for approximately 511,000 (13%) of the total annual cohort of surviving infants in the region.
There were 14 (67%) countries that achieved DTP1 of 90% or higher, accounting for 3 million (77%)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14 countries achieved at least 90% DTP1 coverage, while 2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1074032"/>
              <a:ext cx="1607740" cy="1000048"/>
            </a:xfrm>
            <a:prstGeom prst="rect">
              <a:avLst/>
            </a:prstGeom>
            <a:solidFill>
              <a:srgbClr val="EBEBEB">
                <a:alpha val="100000"/>
              </a:srgbClr>
            </a:solidFill>
          </p:spPr>
          <p:txBody>
            <a:bodyPr/>
            <a:lstStyle/>
            <a:p/>
          </p:txBody>
        </p:sp>
        <p:sp>
          <p:nvSpPr>
            <p:cNvPr id="6" name="pl6"/>
            <p:cNvSpPr/>
            <p:nvPr/>
          </p:nvSpPr>
          <p:spPr>
            <a:xfrm>
              <a:off x="757350" y="20359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6693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3027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1" name="pl11"/>
            <p:cNvSpPr/>
            <p:nvPr/>
          </p:nvSpPr>
          <p:spPr>
            <a:xfrm>
              <a:off x="757350" y="148607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 name="pl12"/>
            <p:cNvSpPr/>
            <p:nvPr/>
          </p:nvSpPr>
          <p:spPr>
            <a:xfrm>
              <a:off x="83042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03922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24802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45682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6656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874417"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0832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29201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830429" y="1559393"/>
              <a:ext cx="1461582" cy="73317"/>
            </a:xfrm>
            <a:custGeom>
              <a:avLst/>
              <a:pathLst>
                <a:path w="1461582" h="73317">
                  <a:moveTo>
                    <a:pt x="0" y="0"/>
                  </a:moveTo>
                  <a:lnTo>
                    <a:pt x="208797" y="14663"/>
                  </a:lnTo>
                  <a:lnTo>
                    <a:pt x="417595" y="43990"/>
                  </a:lnTo>
                  <a:lnTo>
                    <a:pt x="626392" y="58653"/>
                  </a:lnTo>
                  <a:lnTo>
                    <a:pt x="835190" y="43990"/>
                  </a:lnTo>
                  <a:lnTo>
                    <a:pt x="1043987" y="43990"/>
                  </a:lnTo>
                  <a:lnTo>
                    <a:pt x="1252785" y="73317"/>
                  </a:lnTo>
                  <a:lnTo>
                    <a:pt x="1461582" y="73317"/>
                  </a:lnTo>
                </a:path>
              </a:pathLst>
            </a:custGeom>
            <a:ln w="20325" cap="flat">
              <a:solidFill>
                <a:srgbClr val="BEBEBE">
                  <a:alpha val="69803"/>
                </a:srgbClr>
              </a:solidFill>
              <a:prstDash val="solid"/>
              <a:round/>
            </a:ln>
          </p:spPr>
          <p:txBody>
            <a:bodyPr/>
            <a:lstStyle/>
            <a:p/>
          </p:txBody>
        </p:sp>
        <p:sp>
          <p:nvSpPr>
            <p:cNvPr id="21" name="pl21"/>
            <p:cNvSpPr/>
            <p:nvPr/>
          </p:nvSpPr>
          <p:spPr>
            <a:xfrm>
              <a:off x="830429" y="1500739"/>
              <a:ext cx="1461582" cy="14663"/>
            </a:xfrm>
            <a:custGeom>
              <a:avLst/>
              <a:pathLst>
                <a:path w="1461582" h="14663">
                  <a:moveTo>
                    <a:pt x="0" y="0"/>
                  </a:moveTo>
                  <a:lnTo>
                    <a:pt x="208797" y="0"/>
                  </a:lnTo>
                  <a:lnTo>
                    <a:pt x="417595" y="0"/>
                  </a:lnTo>
                  <a:lnTo>
                    <a:pt x="626392" y="14663"/>
                  </a:lnTo>
                  <a:lnTo>
                    <a:pt x="835190" y="14663"/>
                  </a:lnTo>
                  <a:lnTo>
                    <a:pt x="1043987" y="14663"/>
                  </a:lnTo>
                  <a:lnTo>
                    <a:pt x="1252785" y="0"/>
                  </a:lnTo>
                  <a:lnTo>
                    <a:pt x="1461582" y="14663"/>
                  </a:lnTo>
                </a:path>
              </a:pathLst>
            </a:custGeom>
            <a:ln w="40651" cap="flat">
              <a:solidFill>
                <a:srgbClr val="BEBEBE">
                  <a:alpha val="69803"/>
                </a:srgbClr>
              </a:solidFill>
              <a:prstDash val="solid"/>
              <a:round/>
            </a:ln>
          </p:spPr>
          <p:txBody>
            <a:bodyPr/>
            <a:lstStyle/>
            <a:p/>
          </p:txBody>
        </p:sp>
        <p:sp>
          <p:nvSpPr>
            <p:cNvPr id="22" name="pl22"/>
            <p:cNvSpPr/>
            <p:nvPr/>
          </p:nvSpPr>
          <p:spPr>
            <a:xfrm>
              <a:off x="830429" y="1500739"/>
              <a:ext cx="1461582" cy="14663"/>
            </a:xfrm>
            <a:custGeom>
              <a:avLst/>
              <a:pathLst>
                <a:path w="1461582" h="14663">
                  <a:moveTo>
                    <a:pt x="0" y="0"/>
                  </a:moveTo>
                  <a:lnTo>
                    <a:pt x="208797" y="0"/>
                  </a:lnTo>
                  <a:lnTo>
                    <a:pt x="417595" y="0"/>
                  </a:lnTo>
                  <a:lnTo>
                    <a:pt x="626392" y="14663"/>
                  </a:lnTo>
                  <a:lnTo>
                    <a:pt x="835190" y="14663"/>
                  </a:lnTo>
                  <a:lnTo>
                    <a:pt x="1043987" y="14663"/>
                  </a:lnTo>
                  <a:lnTo>
                    <a:pt x="1252785" y="0"/>
                  </a:lnTo>
                  <a:lnTo>
                    <a:pt x="1461582" y="14663"/>
                  </a:lnTo>
                </a:path>
              </a:pathLst>
            </a:custGeom>
            <a:ln w="35231" cap="flat">
              <a:solidFill>
                <a:srgbClr val="BEBEBE">
                  <a:alpha val="69803"/>
                </a:srgbClr>
              </a:solidFill>
              <a:prstDash val="solid"/>
              <a:round/>
            </a:ln>
          </p:spPr>
          <p:txBody>
            <a:bodyPr/>
            <a:lstStyle/>
            <a:p/>
          </p:txBody>
        </p:sp>
        <p:sp>
          <p:nvSpPr>
            <p:cNvPr id="23" name="pl23"/>
            <p:cNvSpPr/>
            <p:nvPr/>
          </p:nvSpPr>
          <p:spPr>
            <a:xfrm>
              <a:off x="830429" y="1559393"/>
              <a:ext cx="1461582" cy="73317"/>
            </a:xfrm>
            <a:custGeom>
              <a:avLst/>
              <a:pathLst>
                <a:path w="1461582" h="73317">
                  <a:moveTo>
                    <a:pt x="0" y="0"/>
                  </a:moveTo>
                  <a:lnTo>
                    <a:pt x="208797" y="14663"/>
                  </a:lnTo>
                  <a:lnTo>
                    <a:pt x="417595" y="43990"/>
                  </a:lnTo>
                  <a:lnTo>
                    <a:pt x="626392" y="58653"/>
                  </a:lnTo>
                  <a:lnTo>
                    <a:pt x="835190" y="43990"/>
                  </a:lnTo>
                  <a:lnTo>
                    <a:pt x="1043987" y="43990"/>
                  </a:lnTo>
                  <a:lnTo>
                    <a:pt x="1252785" y="73317"/>
                  </a:lnTo>
                  <a:lnTo>
                    <a:pt x="1461582" y="73317"/>
                  </a:lnTo>
                </a:path>
              </a:pathLst>
            </a:custGeom>
            <a:ln w="20325" cap="flat">
              <a:solidFill>
                <a:srgbClr val="6B6B6B">
                  <a:alpha val="100000"/>
                </a:srgbClr>
              </a:solidFill>
              <a:prstDash val="solid"/>
              <a:round/>
            </a:ln>
          </p:spPr>
          <p:txBody>
            <a:bodyPr/>
            <a:lstStyle/>
            <a:p/>
          </p:txBody>
        </p:sp>
        <p:sp>
          <p:nvSpPr>
            <p:cNvPr id="24" name="pl24"/>
            <p:cNvSpPr/>
            <p:nvPr/>
          </p:nvSpPr>
          <p:spPr>
            <a:xfrm>
              <a:off x="830429" y="1500739"/>
              <a:ext cx="1461582" cy="14663"/>
            </a:xfrm>
            <a:custGeom>
              <a:avLst/>
              <a:pathLst>
                <a:path w="1461582" h="14663">
                  <a:moveTo>
                    <a:pt x="0" y="0"/>
                  </a:moveTo>
                  <a:lnTo>
                    <a:pt x="208797" y="0"/>
                  </a:lnTo>
                  <a:lnTo>
                    <a:pt x="417595" y="0"/>
                  </a:lnTo>
                  <a:lnTo>
                    <a:pt x="626392" y="14663"/>
                  </a:lnTo>
                  <a:lnTo>
                    <a:pt x="835190" y="14663"/>
                  </a:lnTo>
                  <a:lnTo>
                    <a:pt x="1043987" y="14663"/>
                  </a:lnTo>
                  <a:lnTo>
                    <a:pt x="1252785" y="0"/>
                  </a:lnTo>
                  <a:lnTo>
                    <a:pt x="1461582" y="14663"/>
                  </a:lnTo>
                </a:path>
              </a:pathLst>
            </a:custGeom>
            <a:ln w="40651" cap="flat">
              <a:solidFill>
                <a:srgbClr val="000000">
                  <a:alpha val="100000"/>
                </a:srgbClr>
              </a:solidFill>
              <a:prstDash val="solid"/>
              <a:round/>
            </a:ln>
          </p:spPr>
          <p:txBody>
            <a:bodyPr/>
            <a:lstStyle/>
            <a:p/>
          </p:txBody>
        </p:sp>
        <p:sp>
          <p:nvSpPr>
            <p:cNvPr id="25" name="pl25"/>
            <p:cNvSpPr/>
            <p:nvPr/>
          </p:nvSpPr>
          <p:spPr>
            <a:xfrm>
              <a:off x="830429" y="1500739"/>
              <a:ext cx="1461582" cy="14663"/>
            </a:xfrm>
            <a:custGeom>
              <a:avLst/>
              <a:pathLst>
                <a:path w="1461582" h="14663">
                  <a:moveTo>
                    <a:pt x="0" y="0"/>
                  </a:moveTo>
                  <a:lnTo>
                    <a:pt x="208797" y="0"/>
                  </a:lnTo>
                  <a:lnTo>
                    <a:pt x="417595" y="0"/>
                  </a:lnTo>
                  <a:lnTo>
                    <a:pt x="626392" y="14663"/>
                  </a:lnTo>
                  <a:lnTo>
                    <a:pt x="835190" y="14663"/>
                  </a:lnTo>
                  <a:lnTo>
                    <a:pt x="1043987" y="14663"/>
                  </a:lnTo>
                  <a:lnTo>
                    <a:pt x="1252785" y="0"/>
                  </a:lnTo>
                  <a:lnTo>
                    <a:pt x="1461582" y="14663"/>
                  </a:lnTo>
                </a:path>
              </a:pathLst>
            </a:custGeom>
            <a:ln w="35231" cap="flat">
              <a:solidFill>
                <a:srgbClr val="1CABE2">
                  <a:alpha val="100000"/>
                </a:srgbClr>
              </a:solidFill>
              <a:prstDash val="solid"/>
              <a:round/>
            </a:ln>
          </p:spPr>
          <p:txBody>
            <a:bodyPr/>
            <a:lstStyle/>
            <a:p/>
          </p:txBody>
        </p:sp>
        <p:sp>
          <p:nvSpPr>
            <p:cNvPr id="26" name="tx26"/>
            <p:cNvSpPr/>
            <p:nvPr/>
          </p:nvSpPr>
          <p:spPr>
            <a:xfrm>
              <a:off x="770170" y="132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7" name="tx27"/>
            <p:cNvSpPr/>
            <p:nvPr/>
          </p:nvSpPr>
          <p:spPr>
            <a:xfrm>
              <a:off x="978968" y="132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8" name="tx28"/>
            <p:cNvSpPr/>
            <p:nvPr/>
          </p:nvSpPr>
          <p:spPr>
            <a:xfrm>
              <a:off x="1187765" y="132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9" name="tx29"/>
            <p:cNvSpPr/>
            <p:nvPr/>
          </p:nvSpPr>
          <p:spPr>
            <a:xfrm>
              <a:off x="1396563" y="13368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0" name="tx30"/>
            <p:cNvSpPr/>
            <p:nvPr/>
          </p:nvSpPr>
          <p:spPr>
            <a:xfrm>
              <a:off x="1605360" y="13368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1" name="tx31"/>
            <p:cNvSpPr/>
            <p:nvPr/>
          </p:nvSpPr>
          <p:spPr>
            <a:xfrm>
              <a:off x="1814158" y="13368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 name="tx32"/>
            <p:cNvSpPr/>
            <p:nvPr/>
          </p:nvSpPr>
          <p:spPr>
            <a:xfrm>
              <a:off x="2022955" y="132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3" name="tx33"/>
            <p:cNvSpPr/>
            <p:nvPr/>
          </p:nvSpPr>
          <p:spPr>
            <a:xfrm>
              <a:off x="2231753" y="13368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4" name="rc34"/>
            <p:cNvSpPr/>
            <p:nvPr/>
          </p:nvSpPr>
          <p:spPr>
            <a:xfrm>
              <a:off x="757350" y="2358522"/>
              <a:ext cx="1607740" cy="1000048"/>
            </a:xfrm>
            <a:prstGeom prst="rect">
              <a:avLst/>
            </a:prstGeom>
            <a:solidFill>
              <a:srgbClr val="EBEBEB">
                <a:alpha val="100000"/>
              </a:srgbClr>
            </a:solidFill>
          </p:spPr>
          <p:txBody>
            <a:bodyPr/>
            <a:lstStyle/>
            <a:p/>
          </p:txBody>
        </p:sp>
        <p:sp>
          <p:nvSpPr>
            <p:cNvPr id="35" name="pl35"/>
            <p:cNvSpPr/>
            <p:nvPr/>
          </p:nvSpPr>
          <p:spPr>
            <a:xfrm>
              <a:off x="757350" y="33204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 name="pl36"/>
            <p:cNvSpPr/>
            <p:nvPr/>
          </p:nvSpPr>
          <p:spPr>
            <a:xfrm>
              <a:off x="757350" y="295385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 name="pl37"/>
            <p:cNvSpPr/>
            <p:nvPr/>
          </p:nvSpPr>
          <p:spPr>
            <a:xfrm>
              <a:off x="757350" y="258727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 name="pl40"/>
            <p:cNvSpPr/>
            <p:nvPr/>
          </p:nvSpPr>
          <p:spPr>
            <a:xfrm>
              <a:off x="757350" y="277056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 name="pl41"/>
            <p:cNvSpPr/>
            <p:nvPr/>
          </p:nvSpPr>
          <p:spPr>
            <a:xfrm>
              <a:off x="83042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03922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24802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45682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6656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874417"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20832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229201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830429" y="2843883"/>
              <a:ext cx="1461582" cy="73317"/>
            </a:xfrm>
            <a:custGeom>
              <a:avLst/>
              <a:pathLst>
                <a:path w="1461582" h="73317">
                  <a:moveTo>
                    <a:pt x="0" y="0"/>
                  </a:moveTo>
                  <a:lnTo>
                    <a:pt x="208797" y="14663"/>
                  </a:lnTo>
                  <a:lnTo>
                    <a:pt x="417595" y="43990"/>
                  </a:lnTo>
                  <a:lnTo>
                    <a:pt x="626392" y="58653"/>
                  </a:lnTo>
                  <a:lnTo>
                    <a:pt x="835190" y="43990"/>
                  </a:lnTo>
                  <a:lnTo>
                    <a:pt x="1043987" y="43990"/>
                  </a:lnTo>
                  <a:lnTo>
                    <a:pt x="1252785" y="73317"/>
                  </a:lnTo>
                  <a:lnTo>
                    <a:pt x="1461582" y="73317"/>
                  </a:lnTo>
                </a:path>
              </a:pathLst>
            </a:custGeom>
            <a:ln w="20325" cap="flat">
              <a:solidFill>
                <a:srgbClr val="BEBEBE">
                  <a:alpha val="69803"/>
                </a:srgbClr>
              </a:solidFill>
              <a:prstDash val="solid"/>
              <a:round/>
            </a:ln>
          </p:spPr>
          <p:txBody>
            <a:bodyPr/>
            <a:lstStyle/>
            <a:p/>
          </p:txBody>
        </p:sp>
        <p:sp>
          <p:nvSpPr>
            <p:cNvPr id="50" name="pl50"/>
            <p:cNvSpPr/>
            <p:nvPr/>
          </p:nvSpPr>
          <p:spPr>
            <a:xfrm>
              <a:off x="830429" y="2814556"/>
              <a:ext cx="1461582" cy="73317"/>
            </a:xfrm>
            <a:custGeom>
              <a:avLst/>
              <a:pathLst>
                <a:path w="1461582" h="73317">
                  <a:moveTo>
                    <a:pt x="0" y="29326"/>
                  </a:moveTo>
                  <a:lnTo>
                    <a:pt x="208797" y="14663"/>
                  </a:lnTo>
                  <a:lnTo>
                    <a:pt x="417595" y="43990"/>
                  </a:lnTo>
                  <a:lnTo>
                    <a:pt x="626392" y="73317"/>
                  </a:lnTo>
                  <a:lnTo>
                    <a:pt x="835190" y="43990"/>
                  </a:lnTo>
                  <a:lnTo>
                    <a:pt x="1043987" y="29326"/>
                  </a:lnTo>
                  <a:lnTo>
                    <a:pt x="1252785" y="14663"/>
                  </a:lnTo>
                  <a:lnTo>
                    <a:pt x="1461582" y="0"/>
                  </a:lnTo>
                </a:path>
              </a:pathLst>
            </a:custGeom>
            <a:ln w="40651" cap="flat">
              <a:solidFill>
                <a:srgbClr val="BEBEBE">
                  <a:alpha val="69803"/>
                </a:srgbClr>
              </a:solidFill>
              <a:prstDash val="solid"/>
              <a:round/>
            </a:ln>
          </p:spPr>
          <p:txBody>
            <a:bodyPr/>
            <a:lstStyle/>
            <a:p/>
          </p:txBody>
        </p:sp>
        <p:sp>
          <p:nvSpPr>
            <p:cNvPr id="51" name="pl51"/>
            <p:cNvSpPr/>
            <p:nvPr/>
          </p:nvSpPr>
          <p:spPr>
            <a:xfrm>
              <a:off x="830429" y="2814556"/>
              <a:ext cx="1461582" cy="73317"/>
            </a:xfrm>
            <a:custGeom>
              <a:avLst/>
              <a:pathLst>
                <a:path w="1461582" h="73317">
                  <a:moveTo>
                    <a:pt x="0" y="29326"/>
                  </a:moveTo>
                  <a:lnTo>
                    <a:pt x="208797" y="14663"/>
                  </a:lnTo>
                  <a:lnTo>
                    <a:pt x="417595" y="43990"/>
                  </a:lnTo>
                  <a:lnTo>
                    <a:pt x="626392" y="73317"/>
                  </a:lnTo>
                  <a:lnTo>
                    <a:pt x="835190" y="43990"/>
                  </a:lnTo>
                  <a:lnTo>
                    <a:pt x="1043987" y="29326"/>
                  </a:lnTo>
                  <a:lnTo>
                    <a:pt x="1252785" y="14663"/>
                  </a:lnTo>
                  <a:lnTo>
                    <a:pt x="1461582" y="0"/>
                  </a:lnTo>
                </a:path>
              </a:pathLst>
            </a:custGeom>
            <a:ln w="35231" cap="flat">
              <a:solidFill>
                <a:srgbClr val="BEBEBE">
                  <a:alpha val="69803"/>
                </a:srgbClr>
              </a:solidFill>
              <a:prstDash val="solid"/>
              <a:round/>
            </a:ln>
          </p:spPr>
          <p:txBody>
            <a:bodyPr/>
            <a:lstStyle/>
            <a:p/>
          </p:txBody>
        </p:sp>
        <p:sp>
          <p:nvSpPr>
            <p:cNvPr id="52" name="pl52"/>
            <p:cNvSpPr/>
            <p:nvPr/>
          </p:nvSpPr>
          <p:spPr>
            <a:xfrm>
              <a:off x="830429" y="2843883"/>
              <a:ext cx="1461582" cy="73317"/>
            </a:xfrm>
            <a:custGeom>
              <a:avLst/>
              <a:pathLst>
                <a:path w="1461582" h="73317">
                  <a:moveTo>
                    <a:pt x="0" y="0"/>
                  </a:moveTo>
                  <a:lnTo>
                    <a:pt x="208797" y="14663"/>
                  </a:lnTo>
                  <a:lnTo>
                    <a:pt x="417595" y="43990"/>
                  </a:lnTo>
                  <a:lnTo>
                    <a:pt x="626392" y="58653"/>
                  </a:lnTo>
                  <a:lnTo>
                    <a:pt x="835190" y="43990"/>
                  </a:lnTo>
                  <a:lnTo>
                    <a:pt x="1043987" y="43990"/>
                  </a:lnTo>
                  <a:lnTo>
                    <a:pt x="1252785" y="73317"/>
                  </a:lnTo>
                  <a:lnTo>
                    <a:pt x="1461582" y="73317"/>
                  </a:lnTo>
                </a:path>
              </a:pathLst>
            </a:custGeom>
            <a:ln w="20325" cap="flat">
              <a:solidFill>
                <a:srgbClr val="6B6B6B">
                  <a:alpha val="100000"/>
                </a:srgbClr>
              </a:solidFill>
              <a:prstDash val="solid"/>
              <a:round/>
            </a:ln>
          </p:spPr>
          <p:txBody>
            <a:bodyPr/>
            <a:lstStyle/>
            <a:p/>
          </p:txBody>
        </p:sp>
        <p:sp>
          <p:nvSpPr>
            <p:cNvPr id="53" name="pl53"/>
            <p:cNvSpPr/>
            <p:nvPr/>
          </p:nvSpPr>
          <p:spPr>
            <a:xfrm>
              <a:off x="830429" y="2814556"/>
              <a:ext cx="1461582" cy="73317"/>
            </a:xfrm>
            <a:custGeom>
              <a:avLst/>
              <a:pathLst>
                <a:path w="1461582" h="73317">
                  <a:moveTo>
                    <a:pt x="0" y="29326"/>
                  </a:moveTo>
                  <a:lnTo>
                    <a:pt x="208797" y="14663"/>
                  </a:lnTo>
                  <a:lnTo>
                    <a:pt x="417595" y="43990"/>
                  </a:lnTo>
                  <a:lnTo>
                    <a:pt x="626392" y="73317"/>
                  </a:lnTo>
                  <a:lnTo>
                    <a:pt x="835190" y="43990"/>
                  </a:lnTo>
                  <a:lnTo>
                    <a:pt x="1043987" y="29326"/>
                  </a:lnTo>
                  <a:lnTo>
                    <a:pt x="1252785" y="14663"/>
                  </a:lnTo>
                  <a:lnTo>
                    <a:pt x="1461582" y="0"/>
                  </a:lnTo>
                </a:path>
              </a:pathLst>
            </a:custGeom>
            <a:ln w="40651" cap="flat">
              <a:solidFill>
                <a:srgbClr val="000000">
                  <a:alpha val="100000"/>
                </a:srgbClr>
              </a:solidFill>
              <a:prstDash val="solid"/>
              <a:round/>
            </a:ln>
          </p:spPr>
          <p:txBody>
            <a:bodyPr/>
            <a:lstStyle/>
            <a:p/>
          </p:txBody>
        </p:sp>
        <p:sp>
          <p:nvSpPr>
            <p:cNvPr id="54" name="pl54"/>
            <p:cNvSpPr/>
            <p:nvPr/>
          </p:nvSpPr>
          <p:spPr>
            <a:xfrm>
              <a:off x="830429" y="2814556"/>
              <a:ext cx="1461582" cy="73317"/>
            </a:xfrm>
            <a:custGeom>
              <a:avLst/>
              <a:pathLst>
                <a:path w="1461582" h="73317">
                  <a:moveTo>
                    <a:pt x="0" y="29326"/>
                  </a:moveTo>
                  <a:lnTo>
                    <a:pt x="208797" y="14663"/>
                  </a:lnTo>
                  <a:lnTo>
                    <a:pt x="417595" y="43990"/>
                  </a:lnTo>
                  <a:lnTo>
                    <a:pt x="626392" y="73317"/>
                  </a:lnTo>
                  <a:lnTo>
                    <a:pt x="835190" y="43990"/>
                  </a:lnTo>
                  <a:lnTo>
                    <a:pt x="1043987" y="29326"/>
                  </a:lnTo>
                  <a:lnTo>
                    <a:pt x="1252785" y="14663"/>
                  </a:lnTo>
                  <a:lnTo>
                    <a:pt x="1461582" y="0"/>
                  </a:lnTo>
                </a:path>
              </a:pathLst>
            </a:custGeom>
            <a:ln w="35231" cap="flat">
              <a:solidFill>
                <a:srgbClr val="1CABE2">
                  <a:alpha val="100000"/>
                </a:srgbClr>
              </a:solidFill>
              <a:prstDash val="solid"/>
              <a:round/>
            </a:ln>
          </p:spPr>
          <p:txBody>
            <a:bodyPr/>
            <a:lstStyle/>
            <a:p/>
          </p:txBody>
        </p:sp>
        <p:sp>
          <p:nvSpPr>
            <p:cNvPr id="55" name="tx55"/>
            <p:cNvSpPr/>
            <p:nvPr/>
          </p:nvSpPr>
          <p:spPr>
            <a:xfrm>
              <a:off x="770170" y="2665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6" name="tx56"/>
            <p:cNvSpPr/>
            <p:nvPr/>
          </p:nvSpPr>
          <p:spPr>
            <a:xfrm>
              <a:off x="978968" y="26506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7" name="tx57"/>
            <p:cNvSpPr/>
            <p:nvPr/>
          </p:nvSpPr>
          <p:spPr>
            <a:xfrm>
              <a:off x="1187765" y="26799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8" name="tx58"/>
            <p:cNvSpPr/>
            <p:nvPr/>
          </p:nvSpPr>
          <p:spPr>
            <a:xfrm>
              <a:off x="1396563" y="2709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9" name="tx59"/>
            <p:cNvSpPr/>
            <p:nvPr/>
          </p:nvSpPr>
          <p:spPr>
            <a:xfrm>
              <a:off x="1605360" y="26799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0" name="tx60"/>
            <p:cNvSpPr/>
            <p:nvPr/>
          </p:nvSpPr>
          <p:spPr>
            <a:xfrm>
              <a:off x="1814158" y="2665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1" name="tx61"/>
            <p:cNvSpPr/>
            <p:nvPr/>
          </p:nvSpPr>
          <p:spPr>
            <a:xfrm>
              <a:off x="2022955" y="26506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2" name="tx62"/>
            <p:cNvSpPr/>
            <p:nvPr/>
          </p:nvSpPr>
          <p:spPr>
            <a:xfrm>
              <a:off x="2231753" y="2636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3" name="rc63"/>
            <p:cNvSpPr/>
            <p:nvPr/>
          </p:nvSpPr>
          <p:spPr>
            <a:xfrm>
              <a:off x="757350" y="3643012"/>
              <a:ext cx="1607740" cy="1000048"/>
            </a:xfrm>
            <a:prstGeom prst="rect">
              <a:avLst/>
            </a:prstGeom>
            <a:solidFill>
              <a:srgbClr val="EBEBEB">
                <a:alpha val="100000"/>
              </a:srgbClr>
            </a:solidFill>
          </p:spPr>
          <p:txBody>
            <a:bodyPr/>
            <a:lstStyle/>
            <a:p/>
          </p:txBody>
        </p:sp>
        <p:sp>
          <p:nvSpPr>
            <p:cNvPr id="64" name="pl64"/>
            <p:cNvSpPr/>
            <p:nvPr/>
          </p:nvSpPr>
          <p:spPr>
            <a:xfrm>
              <a:off x="757350" y="460493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5" name="pl65"/>
            <p:cNvSpPr/>
            <p:nvPr/>
          </p:nvSpPr>
          <p:spPr>
            <a:xfrm>
              <a:off x="757350" y="423834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6" name="pl66"/>
            <p:cNvSpPr/>
            <p:nvPr/>
          </p:nvSpPr>
          <p:spPr>
            <a:xfrm>
              <a:off x="757350" y="387176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7" name="pl67"/>
            <p:cNvSpPr/>
            <p:nvPr/>
          </p:nvSpPr>
          <p:spPr>
            <a:xfrm>
              <a:off x="75735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8" name="pl68"/>
            <p:cNvSpPr/>
            <p:nvPr/>
          </p:nvSpPr>
          <p:spPr>
            <a:xfrm>
              <a:off x="75735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9" name="pl69"/>
            <p:cNvSpPr/>
            <p:nvPr/>
          </p:nvSpPr>
          <p:spPr>
            <a:xfrm>
              <a:off x="757350" y="405505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0" name="pl70"/>
            <p:cNvSpPr/>
            <p:nvPr/>
          </p:nvSpPr>
          <p:spPr>
            <a:xfrm>
              <a:off x="83042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03922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124802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145682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6656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1874417"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20832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229201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830429" y="4128372"/>
              <a:ext cx="1461582" cy="73317"/>
            </a:xfrm>
            <a:custGeom>
              <a:avLst/>
              <a:pathLst>
                <a:path w="1461582" h="73317">
                  <a:moveTo>
                    <a:pt x="0" y="0"/>
                  </a:moveTo>
                  <a:lnTo>
                    <a:pt x="208797" y="14663"/>
                  </a:lnTo>
                  <a:lnTo>
                    <a:pt x="417595" y="43990"/>
                  </a:lnTo>
                  <a:lnTo>
                    <a:pt x="626392" y="58653"/>
                  </a:lnTo>
                  <a:lnTo>
                    <a:pt x="835190" y="43990"/>
                  </a:lnTo>
                  <a:lnTo>
                    <a:pt x="1043987" y="43990"/>
                  </a:lnTo>
                  <a:lnTo>
                    <a:pt x="1252785" y="73317"/>
                  </a:lnTo>
                  <a:lnTo>
                    <a:pt x="1461582" y="73317"/>
                  </a:lnTo>
                </a:path>
              </a:pathLst>
            </a:custGeom>
            <a:ln w="20325" cap="flat">
              <a:solidFill>
                <a:srgbClr val="BEBEBE">
                  <a:alpha val="69803"/>
                </a:srgbClr>
              </a:solidFill>
              <a:prstDash val="solid"/>
              <a:round/>
            </a:ln>
          </p:spPr>
          <p:txBody>
            <a:bodyPr/>
            <a:lstStyle/>
            <a:p/>
          </p:txBody>
        </p:sp>
        <p:sp>
          <p:nvSpPr>
            <p:cNvPr id="79" name="pl79"/>
            <p:cNvSpPr/>
            <p:nvPr/>
          </p:nvSpPr>
          <p:spPr>
            <a:xfrm>
              <a:off x="830429" y="4069719"/>
              <a:ext cx="1461582" cy="205288"/>
            </a:xfrm>
            <a:custGeom>
              <a:avLst/>
              <a:pathLst>
                <a:path w="1461582" h="205288">
                  <a:moveTo>
                    <a:pt x="0" y="14663"/>
                  </a:moveTo>
                  <a:lnTo>
                    <a:pt x="208797" y="0"/>
                  </a:lnTo>
                  <a:lnTo>
                    <a:pt x="417595" y="131971"/>
                  </a:lnTo>
                  <a:lnTo>
                    <a:pt x="626392" y="146634"/>
                  </a:lnTo>
                  <a:lnTo>
                    <a:pt x="835190" y="131971"/>
                  </a:lnTo>
                  <a:lnTo>
                    <a:pt x="1043987" y="117307"/>
                  </a:lnTo>
                  <a:lnTo>
                    <a:pt x="1252785" y="131971"/>
                  </a:lnTo>
                  <a:lnTo>
                    <a:pt x="1461582" y="205288"/>
                  </a:lnTo>
                </a:path>
              </a:pathLst>
            </a:custGeom>
            <a:ln w="40651" cap="flat">
              <a:solidFill>
                <a:srgbClr val="BEBEBE">
                  <a:alpha val="69803"/>
                </a:srgbClr>
              </a:solidFill>
              <a:prstDash val="solid"/>
              <a:round/>
            </a:ln>
          </p:spPr>
          <p:txBody>
            <a:bodyPr/>
            <a:lstStyle/>
            <a:p/>
          </p:txBody>
        </p:sp>
        <p:sp>
          <p:nvSpPr>
            <p:cNvPr id="80" name="pl80"/>
            <p:cNvSpPr/>
            <p:nvPr/>
          </p:nvSpPr>
          <p:spPr>
            <a:xfrm>
              <a:off x="830429" y="4069719"/>
              <a:ext cx="1461582" cy="205288"/>
            </a:xfrm>
            <a:custGeom>
              <a:avLst/>
              <a:pathLst>
                <a:path w="1461582" h="205288">
                  <a:moveTo>
                    <a:pt x="0" y="14663"/>
                  </a:moveTo>
                  <a:lnTo>
                    <a:pt x="208797" y="0"/>
                  </a:lnTo>
                  <a:lnTo>
                    <a:pt x="417595" y="131971"/>
                  </a:lnTo>
                  <a:lnTo>
                    <a:pt x="626392" y="146634"/>
                  </a:lnTo>
                  <a:lnTo>
                    <a:pt x="835190" y="131971"/>
                  </a:lnTo>
                  <a:lnTo>
                    <a:pt x="1043987" y="117307"/>
                  </a:lnTo>
                  <a:lnTo>
                    <a:pt x="1252785" y="131971"/>
                  </a:lnTo>
                  <a:lnTo>
                    <a:pt x="1461582" y="205288"/>
                  </a:lnTo>
                </a:path>
              </a:pathLst>
            </a:custGeom>
            <a:ln w="35231" cap="flat">
              <a:solidFill>
                <a:srgbClr val="BEBEBE">
                  <a:alpha val="69803"/>
                </a:srgbClr>
              </a:solidFill>
              <a:prstDash val="solid"/>
              <a:round/>
            </a:ln>
          </p:spPr>
          <p:txBody>
            <a:bodyPr/>
            <a:lstStyle/>
            <a:p/>
          </p:txBody>
        </p:sp>
        <p:sp>
          <p:nvSpPr>
            <p:cNvPr id="81" name="pl81"/>
            <p:cNvSpPr/>
            <p:nvPr/>
          </p:nvSpPr>
          <p:spPr>
            <a:xfrm>
              <a:off x="830429" y="4128372"/>
              <a:ext cx="1461582" cy="73317"/>
            </a:xfrm>
            <a:custGeom>
              <a:avLst/>
              <a:pathLst>
                <a:path w="1461582" h="73317">
                  <a:moveTo>
                    <a:pt x="0" y="0"/>
                  </a:moveTo>
                  <a:lnTo>
                    <a:pt x="208797" y="14663"/>
                  </a:lnTo>
                  <a:lnTo>
                    <a:pt x="417595" y="43990"/>
                  </a:lnTo>
                  <a:lnTo>
                    <a:pt x="626392" y="58653"/>
                  </a:lnTo>
                  <a:lnTo>
                    <a:pt x="835190" y="43990"/>
                  </a:lnTo>
                  <a:lnTo>
                    <a:pt x="1043987" y="43990"/>
                  </a:lnTo>
                  <a:lnTo>
                    <a:pt x="1252785" y="73317"/>
                  </a:lnTo>
                  <a:lnTo>
                    <a:pt x="1461582" y="73317"/>
                  </a:lnTo>
                </a:path>
              </a:pathLst>
            </a:custGeom>
            <a:ln w="20325" cap="flat">
              <a:solidFill>
                <a:srgbClr val="6B6B6B">
                  <a:alpha val="100000"/>
                </a:srgbClr>
              </a:solidFill>
              <a:prstDash val="solid"/>
              <a:round/>
            </a:ln>
          </p:spPr>
          <p:txBody>
            <a:bodyPr/>
            <a:lstStyle/>
            <a:p/>
          </p:txBody>
        </p:sp>
        <p:sp>
          <p:nvSpPr>
            <p:cNvPr id="82" name="pl82"/>
            <p:cNvSpPr/>
            <p:nvPr/>
          </p:nvSpPr>
          <p:spPr>
            <a:xfrm>
              <a:off x="830429" y="4069719"/>
              <a:ext cx="1461582" cy="205288"/>
            </a:xfrm>
            <a:custGeom>
              <a:avLst/>
              <a:pathLst>
                <a:path w="1461582" h="205288">
                  <a:moveTo>
                    <a:pt x="0" y="14663"/>
                  </a:moveTo>
                  <a:lnTo>
                    <a:pt x="208797" y="0"/>
                  </a:lnTo>
                  <a:lnTo>
                    <a:pt x="417595" y="131971"/>
                  </a:lnTo>
                  <a:lnTo>
                    <a:pt x="626392" y="146634"/>
                  </a:lnTo>
                  <a:lnTo>
                    <a:pt x="835190" y="131971"/>
                  </a:lnTo>
                  <a:lnTo>
                    <a:pt x="1043987" y="117307"/>
                  </a:lnTo>
                  <a:lnTo>
                    <a:pt x="1252785" y="131971"/>
                  </a:lnTo>
                  <a:lnTo>
                    <a:pt x="1461582" y="205288"/>
                  </a:lnTo>
                </a:path>
              </a:pathLst>
            </a:custGeom>
            <a:ln w="40651" cap="flat">
              <a:solidFill>
                <a:srgbClr val="000000">
                  <a:alpha val="100000"/>
                </a:srgbClr>
              </a:solidFill>
              <a:prstDash val="solid"/>
              <a:round/>
            </a:ln>
          </p:spPr>
          <p:txBody>
            <a:bodyPr/>
            <a:lstStyle/>
            <a:p/>
          </p:txBody>
        </p:sp>
        <p:sp>
          <p:nvSpPr>
            <p:cNvPr id="83" name="pl83"/>
            <p:cNvSpPr/>
            <p:nvPr/>
          </p:nvSpPr>
          <p:spPr>
            <a:xfrm>
              <a:off x="830429" y="4069719"/>
              <a:ext cx="1461582" cy="205288"/>
            </a:xfrm>
            <a:custGeom>
              <a:avLst/>
              <a:pathLst>
                <a:path w="1461582" h="205288">
                  <a:moveTo>
                    <a:pt x="0" y="14663"/>
                  </a:moveTo>
                  <a:lnTo>
                    <a:pt x="208797" y="0"/>
                  </a:lnTo>
                  <a:lnTo>
                    <a:pt x="417595" y="131971"/>
                  </a:lnTo>
                  <a:lnTo>
                    <a:pt x="626392" y="146634"/>
                  </a:lnTo>
                  <a:lnTo>
                    <a:pt x="835190" y="131971"/>
                  </a:lnTo>
                  <a:lnTo>
                    <a:pt x="1043987" y="117307"/>
                  </a:lnTo>
                  <a:lnTo>
                    <a:pt x="1252785" y="131971"/>
                  </a:lnTo>
                  <a:lnTo>
                    <a:pt x="1461582" y="205288"/>
                  </a:lnTo>
                </a:path>
              </a:pathLst>
            </a:custGeom>
            <a:ln w="35231" cap="flat">
              <a:solidFill>
                <a:srgbClr val="1CABE2">
                  <a:alpha val="100000"/>
                </a:srgbClr>
              </a:solidFill>
              <a:prstDash val="solid"/>
              <a:round/>
            </a:ln>
          </p:spPr>
          <p:txBody>
            <a:bodyPr/>
            <a:lstStyle/>
            <a:p/>
          </p:txBody>
        </p:sp>
        <p:sp>
          <p:nvSpPr>
            <p:cNvPr id="84" name="tx84"/>
            <p:cNvSpPr/>
            <p:nvPr/>
          </p:nvSpPr>
          <p:spPr>
            <a:xfrm>
              <a:off x="770170" y="39058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5" name="tx85"/>
            <p:cNvSpPr/>
            <p:nvPr/>
          </p:nvSpPr>
          <p:spPr>
            <a:xfrm>
              <a:off x="978968" y="3891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 name="tx86"/>
            <p:cNvSpPr/>
            <p:nvPr/>
          </p:nvSpPr>
          <p:spPr>
            <a:xfrm>
              <a:off x="1187765" y="4023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7" name="tx87"/>
            <p:cNvSpPr/>
            <p:nvPr/>
          </p:nvSpPr>
          <p:spPr>
            <a:xfrm>
              <a:off x="1396563" y="40377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8" name="tx88"/>
            <p:cNvSpPr/>
            <p:nvPr/>
          </p:nvSpPr>
          <p:spPr>
            <a:xfrm>
              <a:off x="1605360" y="4023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9" name="tx89"/>
            <p:cNvSpPr/>
            <p:nvPr/>
          </p:nvSpPr>
          <p:spPr>
            <a:xfrm>
              <a:off x="1814158" y="4008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0" name="tx90"/>
            <p:cNvSpPr/>
            <p:nvPr/>
          </p:nvSpPr>
          <p:spPr>
            <a:xfrm>
              <a:off x="2022955" y="4023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1" name="tx91"/>
            <p:cNvSpPr/>
            <p:nvPr/>
          </p:nvSpPr>
          <p:spPr>
            <a:xfrm>
              <a:off x="2231753" y="4096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2" name="rc92"/>
            <p:cNvSpPr/>
            <p:nvPr/>
          </p:nvSpPr>
          <p:spPr>
            <a:xfrm>
              <a:off x="757350" y="4927502"/>
              <a:ext cx="1607740" cy="1000048"/>
            </a:xfrm>
            <a:prstGeom prst="rect">
              <a:avLst/>
            </a:prstGeom>
            <a:solidFill>
              <a:srgbClr val="EBEBEB">
                <a:alpha val="100000"/>
              </a:srgbClr>
            </a:solidFill>
          </p:spPr>
          <p:txBody>
            <a:bodyPr/>
            <a:lstStyle/>
            <a:p/>
          </p:txBody>
        </p:sp>
        <p:sp>
          <p:nvSpPr>
            <p:cNvPr id="93" name="pl93"/>
            <p:cNvSpPr/>
            <p:nvPr/>
          </p:nvSpPr>
          <p:spPr>
            <a:xfrm>
              <a:off x="757350" y="588942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4" name="pl94"/>
            <p:cNvSpPr/>
            <p:nvPr/>
          </p:nvSpPr>
          <p:spPr>
            <a:xfrm>
              <a:off x="757350" y="552283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5" name="pl95"/>
            <p:cNvSpPr/>
            <p:nvPr/>
          </p:nvSpPr>
          <p:spPr>
            <a:xfrm>
              <a:off x="757350" y="51562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6" name="pl96"/>
            <p:cNvSpPr/>
            <p:nvPr/>
          </p:nvSpPr>
          <p:spPr>
            <a:xfrm>
              <a:off x="75735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7" name="pl97"/>
            <p:cNvSpPr/>
            <p:nvPr/>
          </p:nvSpPr>
          <p:spPr>
            <a:xfrm>
              <a:off x="75735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98" name="pl98"/>
            <p:cNvSpPr/>
            <p:nvPr/>
          </p:nvSpPr>
          <p:spPr>
            <a:xfrm>
              <a:off x="757350" y="533954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99" name="pl99"/>
            <p:cNvSpPr/>
            <p:nvPr/>
          </p:nvSpPr>
          <p:spPr>
            <a:xfrm>
              <a:off x="83042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103922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124802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145682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16656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1874417"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20832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229201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830429" y="5412862"/>
              <a:ext cx="1461582" cy="73317"/>
            </a:xfrm>
            <a:custGeom>
              <a:avLst/>
              <a:pathLst>
                <a:path w="1461582" h="73317">
                  <a:moveTo>
                    <a:pt x="0" y="0"/>
                  </a:moveTo>
                  <a:lnTo>
                    <a:pt x="208797" y="14663"/>
                  </a:lnTo>
                  <a:lnTo>
                    <a:pt x="417595" y="43990"/>
                  </a:lnTo>
                  <a:lnTo>
                    <a:pt x="626392" y="58653"/>
                  </a:lnTo>
                  <a:lnTo>
                    <a:pt x="835190" y="43990"/>
                  </a:lnTo>
                  <a:lnTo>
                    <a:pt x="1043987" y="43990"/>
                  </a:lnTo>
                  <a:lnTo>
                    <a:pt x="1252785" y="73317"/>
                  </a:lnTo>
                  <a:lnTo>
                    <a:pt x="1461582" y="73317"/>
                  </a:lnTo>
                </a:path>
              </a:pathLst>
            </a:custGeom>
            <a:ln w="20325" cap="flat">
              <a:solidFill>
                <a:srgbClr val="BEBEBE">
                  <a:alpha val="69803"/>
                </a:srgbClr>
              </a:solidFill>
              <a:prstDash val="solid"/>
              <a:round/>
            </a:ln>
          </p:spPr>
          <p:txBody>
            <a:bodyPr/>
            <a:lstStyle/>
            <a:p/>
          </p:txBody>
        </p:sp>
        <p:sp>
          <p:nvSpPr>
            <p:cNvPr id="108" name="pl108"/>
            <p:cNvSpPr/>
            <p:nvPr/>
          </p:nvSpPr>
          <p:spPr>
            <a:xfrm>
              <a:off x="830429" y="5368872"/>
              <a:ext cx="1461582" cy="102644"/>
            </a:xfrm>
            <a:custGeom>
              <a:avLst/>
              <a:pathLst>
                <a:path w="1461582" h="102644">
                  <a:moveTo>
                    <a:pt x="0" y="0"/>
                  </a:moveTo>
                  <a:lnTo>
                    <a:pt x="208797" y="14663"/>
                  </a:lnTo>
                  <a:lnTo>
                    <a:pt x="417595" y="87980"/>
                  </a:lnTo>
                  <a:lnTo>
                    <a:pt x="626392" y="102644"/>
                  </a:lnTo>
                  <a:lnTo>
                    <a:pt x="835190" y="87980"/>
                  </a:lnTo>
                  <a:lnTo>
                    <a:pt x="1043987" y="73317"/>
                  </a:lnTo>
                  <a:lnTo>
                    <a:pt x="1252785" y="43990"/>
                  </a:lnTo>
                  <a:lnTo>
                    <a:pt x="1461582" y="87980"/>
                  </a:lnTo>
                </a:path>
              </a:pathLst>
            </a:custGeom>
            <a:ln w="40651" cap="flat">
              <a:solidFill>
                <a:srgbClr val="BEBEBE">
                  <a:alpha val="69803"/>
                </a:srgbClr>
              </a:solidFill>
              <a:prstDash val="solid"/>
              <a:round/>
            </a:ln>
          </p:spPr>
          <p:txBody>
            <a:bodyPr/>
            <a:lstStyle/>
            <a:p/>
          </p:txBody>
        </p:sp>
        <p:sp>
          <p:nvSpPr>
            <p:cNvPr id="109" name="pl109"/>
            <p:cNvSpPr/>
            <p:nvPr/>
          </p:nvSpPr>
          <p:spPr>
            <a:xfrm>
              <a:off x="830429" y="5368872"/>
              <a:ext cx="1461582" cy="102644"/>
            </a:xfrm>
            <a:custGeom>
              <a:avLst/>
              <a:pathLst>
                <a:path w="1461582" h="102644">
                  <a:moveTo>
                    <a:pt x="0" y="0"/>
                  </a:moveTo>
                  <a:lnTo>
                    <a:pt x="208797" y="14663"/>
                  </a:lnTo>
                  <a:lnTo>
                    <a:pt x="417595" y="87980"/>
                  </a:lnTo>
                  <a:lnTo>
                    <a:pt x="626392" y="102644"/>
                  </a:lnTo>
                  <a:lnTo>
                    <a:pt x="835190" y="87980"/>
                  </a:lnTo>
                  <a:lnTo>
                    <a:pt x="1043987" y="73317"/>
                  </a:lnTo>
                  <a:lnTo>
                    <a:pt x="1252785" y="43990"/>
                  </a:lnTo>
                  <a:lnTo>
                    <a:pt x="1461582" y="87980"/>
                  </a:lnTo>
                </a:path>
              </a:pathLst>
            </a:custGeom>
            <a:ln w="35231" cap="flat">
              <a:solidFill>
                <a:srgbClr val="BEBEBE">
                  <a:alpha val="69803"/>
                </a:srgbClr>
              </a:solidFill>
              <a:prstDash val="solid"/>
              <a:round/>
            </a:ln>
          </p:spPr>
          <p:txBody>
            <a:bodyPr/>
            <a:lstStyle/>
            <a:p/>
          </p:txBody>
        </p:sp>
        <p:sp>
          <p:nvSpPr>
            <p:cNvPr id="110" name="pl110"/>
            <p:cNvSpPr/>
            <p:nvPr/>
          </p:nvSpPr>
          <p:spPr>
            <a:xfrm>
              <a:off x="830429" y="5412862"/>
              <a:ext cx="1461582" cy="73317"/>
            </a:xfrm>
            <a:custGeom>
              <a:avLst/>
              <a:pathLst>
                <a:path w="1461582" h="73317">
                  <a:moveTo>
                    <a:pt x="0" y="0"/>
                  </a:moveTo>
                  <a:lnTo>
                    <a:pt x="208797" y="14663"/>
                  </a:lnTo>
                  <a:lnTo>
                    <a:pt x="417595" y="43990"/>
                  </a:lnTo>
                  <a:lnTo>
                    <a:pt x="626392" y="58653"/>
                  </a:lnTo>
                  <a:lnTo>
                    <a:pt x="835190" y="43990"/>
                  </a:lnTo>
                  <a:lnTo>
                    <a:pt x="1043987" y="43990"/>
                  </a:lnTo>
                  <a:lnTo>
                    <a:pt x="1252785" y="73317"/>
                  </a:lnTo>
                  <a:lnTo>
                    <a:pt x="1461582" y="73317"/>
                  </a:lnTo>
                </a:path>
              </a:pathLst>
            </a:custGeom>
            <a:ln w="20325" cap="flat">
              <a:solidFill>
                <a:srgbClr val="6B6B6B">
                  <a:alpha val="100000"/>
                </a:srgbClr>
              </a:solidFill>
              <a:prstDash val="solid"/>
              <a:round/>
            </a:ln>
          </p:spPr>
          <p:txBody>
            <a:bodyPr/>
            <a:lstStyle/>
            <a:p/>
          </p:txBody>
        </p:sp>
        <p:sp>
          <p:nvSpPr>
            <p:cNvPr id="111" name="pl111"/>
            <p:cNvSpPr/>
            <p:nvPr/>
          </p:nvSpPr>
          <p:spPr>
            <a:xfrm>
              <a:off x="830429" y="5368872"/>
              <a:ext cx="1461582" cy="102644"/>
            </a:xfrm>
            <a:custGeom>
              <a:avLst/>
              <a:pathLst>
                <a:path w="1461582" h="102644">
                  <a:moveTo>
                    <a:pt x="0" y="0"/>
                  </a:moveTo>
                  <a:lnTo>
                    <a:pt x="208797" y="14663"/>
                  </a:lnTo>
                  <a:lnTo>
                    <a:pt x="417595" y="87980"/>
                  </a:lnTo>
                  <a:lnTo>
                    <a:pt x="626392" y="102644"/>
                  </a:lnTo>
                  <a:lnTo>
                    <a:pt x="835190" y="87980"/>
                  </a:lnTo>
                  <a:lnTo>
                    <a:pt x="1043987" y="73317"/>
                  </a:lnTo>
                  <a:lnTo>
                    <a:pt x="1252785" y="43990"/>
                  </a:lnTo>
                  <a:lnTo>
                    <a:pt x="1461582" y="87980"/>
                  </a:lnTo>
                </a:path>
              </a:pathLst>
            </a:custGeom>
            <a:ln w="40651" cap="flat">
              <a:solidFill>
                <a:srgbClr val="000000">
                  <a:alpha val="100000"/>
                </a:srgbClr>
              </a:solidFill>
              <a:prstDash val="solid"/>
              <a:round/>
            </a:ln>
          </p:spPr>
          <p:txBody>
            <a:bodyPr/>
            <a:lstStyle/>
            <a:p/>
          </p:txBody>
        </p:sp>
        <p:sp>
          <p:nvSpPr>
            <p:cNvPr id="112" name="pl112"/>
            <p:cNvSpPr/>
            <p:nvPr/>
          </p:nvSpPr>
          <p:spPr>
            <a:xfrm>
              <a:off x="830429" y="5368872"/>
              <a:ext cx="1461582" cy="102644"/>
            </a:xfrm>
            <a:custGeom>
              <a:avLst/>
              <a:pathLst>
                <a:path w="1461582" h="102644">
                  <a:moveTo>
                    <a:pt x="0" y="0"/>
                  </a:moveTo>
                  <a:lnTo>
                    <a:pt x="208797" y="14663"/>
                  </a:lnTo>
                  <a:lnTo>
                    <a:pt x="417595" y="87980"/>
                  </a:lnTo>
                  <a:lnTo>
                    <a:pt x="626392" y="102644"/>
                  </a:lnTo>
                  <a:lnTo>
                    <a:pt x="835190" y="87980"/>
                  </a:lnTo>
                  <a:lnTo>
                    <a:pt x="1043987" y="73317"/>
                  </a:lnTo>
                  <a:lnTo>
                    <a:pt x="1252785" y="43990"/>
                  </a:lnTo>
                  <a:lnTo>
                    <a:pt x="1461582" y="87980"/>
                  </a:lnTo>
                </a:path>
              </a:pathLst>
            </a:custGeom>
            <a:ln w="35231" cap="flat">
              <a:solidFill>
                <a:srgbClr val="1CABE2">
                  <a:alpha val="100000"/>
                </a:srgbClr>
              </a:solidFill>
              <a:prstDash val="solid"/>
              <a:round/>
            </a:ln>
          </p:spPr>
          <p:txBody>
            <a:bodyPr/>
            <a:lstStyle/>
            <a:p/>
          </p:txBody>
        </p:sp>
        <p:sp>
          <p:nvSpPr>
            <p:cNvPr id="113" name="tx113"/>
            <p:cNvSpPr/>
            <p:nvPr/>
          </p:nvSpPr>
          <p:spPr>
            <a:xfrm>
              <a:off x="770170" y="51903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4" name="tx114"/>
            <p:cNvSpPr/>
            <p:nvPr/>
          </p:nvSpPr>
          <p:spPr>
            <a:xfrm>
              <a:off x="978968" y="5204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5" name="tx115"/>
            <p:cNvSpPr/>
            <p:nvPr/>
          </p:nvSpPr>
          <p:spPr>
            <a:xfrm>
              <a:off x="1187765" y="52782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6" name="tx116"/>
            <p:cNvSpPr/>
            <p:nvPr/>
          </p:nvSpPr>
          <p:spPr>
            <a:xfrm>
              <a:off x="1396563" y="5292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7" name="tx117"/>
            <p:cNvSpPr/>
            <p:nvPr/>
          </p:nvSpPr>
          <p:spPr>
            <a:xfrm>
              <a:off x="1605360" y="52782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8" name="tx118"/>
            <p:cNvSpPr/>
            <p:nvPr/>
          </p:nvSpPr>
          <p:spPr>
            <a:xfrm>
              <a:off x="1814158" y="52636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9" name="tx119"/>
            <p:cNvSpPr/>
            <p:nvPr/>
          </p:nvSpPr>
          <p:spPr>
            <a:xfrm>
              <a:off x="2022955" y="52343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0" name="tx120"/>
            <p:cNvSpPr/>
            <p:nvPr/>
          </p:nvSpPr>
          <p:spPr>
            <a:xfrm>
              <a:off x="2231753" y="52782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1" name="rc121"/>
            <p:cNvSpPr/>
            <p:nvPr/>
          </p:nvSpPr>
          <p:spPr>
            <a:xfrm>
              <a:off x="2434680" y="1074032"/>
              <a:ext cx="1607740" cy="1000048"/>
            </a:xfrm>
            <a:prstGeom prst="rect">
              <a:avLst/>
            </a:prstGeom>
            <a:solidFill>
              <a:srgbClr val="EBEBEB">
                <a:alpha val="100000"/>
              </a:srgbClr>
            </a:solidFill>
          </p:spPr>
          <p:txBody>
            <a:bodyPr/>
            <a:lstStyle/>
            <a:p/>
          </p:txBody>
        </p:sp>
        <p:sp>
          <p:nvSpPr>
            <p:cNvPr id="122" name="pl122"/>
            <p:cNvSpPr/>
            <p:nvPr/>
          </p:nvSpPr>
          <p:spPr>
            <a:xfrm>
              <a:off x="2434680" y="20359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3" name="pl123"/>
            <p:cNvSpPr/>
            <p:nvPr/>
          </p:nvSpPr>
          <p:spPr>
            <a:xfrm>
              <a:off x="2434680" y="16693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4" name="pl124"/>
            <p:cNvSpPr/>
            <p:nvPr/>
          </p:nvSpPr>
          <p:spPr>
            <a:xfrm>
              <a:off x="2434680" y="13027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5" name="pl125"/>
            <p:cNvSpPr/>
            <p:nvPr/>
          </p:nvSpPr>
          <p:spPr>
            <a:xfrm>
              <a:off x="243468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6" name="pl126"/>
            <p:cNvSpPr/>
            <p:nvPr/>
          </p:nvSpPr>
          <p:spPr>
            <a:xfrm>
              <a:off x="243468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7" name="pl127"/>
            <p:cNvSpPr/>
            <p:nvPr/>
          </p:nvSpPr>
          <p:spPr>
            <a:xfrm>
              <a:off x="2434680" y="148607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8" name="pl128"/>
            <p:cNvSpPr/>
            <p:nvPr/>
          </p:nvSpPr>
          <p:spPr>
            <a:xfrm>
              <a:off x="250775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271655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292535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1" name="pl131"/>
            <p:cNvSpPr/>
            <p:nvPr/>
          </p:nvSpPr>
          <p:spPr>
            <a:xfrm>
              <a:off x="313415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2" name="pl132"/>
            <p:cNvSpPr/>
            <p:nvPr/>
          </p:nvSpPr>
          <p:spPr>
            <a:xfrm>
              <a:off x="33429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35517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37605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396934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6" name="pl136"/>
            <p:cNvSpPr/>
            <p:nvPr/>
          </p:nvSpPr>
          <p:spPr>
            <a:xfrm>
              <a:off x="2507759" y="1559393"/>
              <a:ext cx="1461582" cy="73317"/>
            </a:xfrm>
            <a:custGeom>
              <a:avLst/>
              <a:pathLst>
                <a:path w="1461582" h="73317">
                  <a:moveTo>
                    <a:pt x="0" y="0"/>
                  </a:moveTo>
                  <a:lnTo>
                    <a:pt x="208797" y="14663"/>
                  </a:lnTo>
                  <a:lnTo>
                    <a:pt x="417595" y="43990"/>
                  </a:lnTo>
                  <a:lnTo>
                    <a:pt x="626392" y="58653"/>
                  </a:lnTo>
                  <a:lnTo>
                    <a:pt x="835190" y="43990"/>
                  </a:lnTo>
                  <a:lnTo>
                    <a:pt x="1043987" y="43990"/>
                  </a:lnTo>
                  <a:lnTo>
                    <a:pt x="1252785" y="73317"/>
                  </a:lnTo>
                  <a:lnTo>
                    <a:pt x="1461582" y="73317"/>
                  </a:lnTo>
                </a:path>
              </a:pathLst>
            </a:custGeom>
            <a:ln w="20325" cap="flat">
              <a:solidFill>
                <a:srgbClr val="BEBEBE">
                  <a:alpha val="69803"/>
                </a:srgbClr>
              </a:solidFill>
              <a:prstDash val="solid"/>
              <a:round/>
            </a:ln>
          </p:spPr>
          <p:txBody>
            <a:bodyPr/>
            <a:lstStyle/>
            <a:p/>
          </p:txBody>
        </p:sp>
        <p:sp>
          <p:nvSpPr>
            <p:cNvPr id="137" name="pl137"/>
            <p:cNvSpPr/>
            <p:nvPr/>
          </p:nvSpPr>
          <p:spPr>
            <a:xfrm>
              <a:off x="2507759" y="1500739"/>
              <a:ext cx="1461582" cy="43990"/>
            </a:xfrm>
            <a:custGeom>
              <a:avLst/>
              <a:pathLst>
                <a:path w="1461582" h="43990">
                  <a:moveTo>
                    <a:pt x="0" y="43990"/>
                  </a:moveTo>
                  <a:lnTo>
                    <a:pt x="208797" y="43990"/>
                  </a:lnTo>
                  <a:lnTo>
                    <a:pt x="417595" y="43990"/>
                  </a:lnTo>
                  <a:lnTo>
                    <a:pt x="626392" y="43990"/>
                  </a:lnTo>
                  <a:lnTo>
                    <a:pt x="835190" y="43990"/>
                  </a:lnTo>
                  <a:lnTo>
                    <a:pt x="1043987" y="43990"/>
                  </a:lnTo>
                  <a:lnTo>
                    <a:pt x="1252785" y="29326"/>
                  </a:lnTo>
                  <a:lnTo>
                    <a:pt x="1461582" y="0"/>
                  </a:lnTo>
                </a:path>
              </a:pathLst>
            </a:custGeom>
            <a:ln w="40651" cap="flat">
              <a:solidFill>
                <a:srgbClr val="BEBEBE">
                  <a:alpha val="69803"/>
                </a:srgbClr>
              </a:solidFill>
              <a:prstDash val="solid"/>
              <a:round/>
            </a:ln>
          </p:spPr>
          <p:txBody>
            <a:bodyPr/>
            <a:lstStyle/>
            <a:p/>
          </p:txBody>
        </p:sp>
        <p:sp>
          <p:nvSpPr>
            <p:cNvPr id="138" name="pl138"/>
            <p:cNvSpPr/>
            <p:nvPr/>
          </p:nvSpPr>
          <p:spPr>
            <a:xfrm>
              <a:off x="2507759" y="1500739"/>
              <a:ext cx="1461582" cy="43990"/>
            </a:xfrm>
            <a:custGeom>
              <a:avLst/>
              <a:pathLst>
                <a:path w="1461582" h="43990">
                  <a:moveTo>
                    <a:pt x="0" y="43990"/>
                  </a:moveTo>
                  <a:lnTo>
                    <a:pt x="208797" y="43990"/>
                  </a:lnTo>
                  <a:lnTo>
                    <a:pt x="417595" y="43990"/>
                  </a:lnTo>
                  <a:lnTo>
                    <a:pt x="626392" y="43990"/>
                  </a:lnTo>
                  <a:lnTo>
                    <a:pt x="835190" y="43990"/>
                  </a:lnTo>
                  <a:lnTo>
                    <a:pt x="1043987" y="43990"/>
                  </a:lnTo>
                  <a:lnTo>
                    <a:pt x="1252785" y="29326"/>
                  </a:lnTo>
                  <a:lnTo>
                    <a:pt x="1461582" y="0"/>
                  </a:lnTo>
                </a:path>
              </a:pathLst>
            </a:custGeom>
            <a:ln w="35231" cap="flat">
              <a:solidFill>
                <a:srgbClr val="BEBEBE">
                  <a:alpha val="69803"/>
                </a:srgbClr>
              </a:solidFill>
              <a:prstDash val="solid"/>
              <a:round/>
            </a:ln>
          </p:spPr>
          <p:txBody>
            <a:bodyPr/>
            <a:lstStyle/>
            <a:p/>
          </p:txBody>
        </p:sp>
        <p:sp>
          <p:nvSpPr>
            <p:cNvPr id="139" name="pl139"/>
            <p:cNvSpPr/>
            <p:nvPr/>
          </p:nvSpPr>
          <p:spPr>
            <a:xfrm>
              <a:off x="2507759" y="1559393"/>
              <a:ext cx="1461582" cy="73317"/>
            </a:xfrm>
            <a:custGeom>
              <a:avLst/>
              <a:pathLst>
                <a:path w="1461582" h="73317">
                  <a:moveTo>
                    <a:pt x="0" y="0"/>
                  </a:moveTo>
                  <a:lnTo>
                    <a:pt x="208797" y="14663"/>
                  </a:lnTo>
                  <a:lnTo>
                    <a:pt x="417595" y="43990"/>
                  </a:lnTo>
                  <a:lnTo>
                    <a:pt x="626392" y="58653"/>
                  </a:lnTo>
                  <a:lnTo>
                    <a:pt x="835190" y="43990"/>
                  </a:lnTo>
                  <a:lnTo>
                    <a:pt x="1043987" y="43990"/>
                  </a:lnTo>
                  <a:lnTo>
                    <a:pt x="1252785" y="73317"/>
                  </a:lnTo>
                  <a:lnTo>
                    <a:pt x="1461582" y="73317"/>
                  </a:lnTo>
                </a:path>
              </a:pathLst>
            </a:custGeom>
            <a:ln w="20325" cap="flat">
              <a:solidFill>
                <a:srgbClr val="6B6B6B">
                  <a:alpha val="100000"/>
                </a:srgbClr>
              </a:solidFill>
              <a:prstDash val="solid"/>
              <a:round/>
            </a:ln>
          </p:spPr>
          <p:txBody>
            <a:bodyPr/>
            <a:lstStyle/>
            <a:p/>
          </p:txBody>
        </p:sp>
        <p:sp>
          <p:nvSpPr>
            <p:cNvPr id="140" name="pl140"/>
            <p:cNvSpPr/>
            <p:nvPr/>
          </p:nvSpPr>
          <p:spPr>
            <a:xfrm>
              <a:off x="2507759" y="1500739"/>
              <a:ext cx="1461582" cy="43990"/>
            </a:xfrm>
            <a:custGeom>
              <a:avLst/>
              <a:pathLst>
                <a:path w="1461582" h="43990">
                  <a:moveTo>
                    <a:pt x="0" y="43990"/>
                  </a:moveTo>
                  <a:lnTo>
                    <a:pt x="208797" y="43990"/>
                  </a:lnTo>
                  <a:lnTo>
                    <a:pt x="417595" y="43990"/>
                  </a:lnTo>
                  <a:lnTo>
                    <a:pt x="626392" y="43990"/>
                  </a:lnTo>
                  <a:lnTo>
                    <a:pt x="835190" y="43990"/>
                  </a:lnTo>
                  <a:lnTo>
                    <a:pt x="1043987" y="43990"/>
                  </a:lnTo>
                  <a:lnTo>
                    <a:pt x="1252785" y="29326"/>
                  </a:lnTo>
                  <a:lnTo>
                    <a:pt x="1461582" y="0"/>
                  </a:lnTo>
                </a:path>
              </a:pathLst>
            </a:custGeom>
            <a:ln w="40651" cap="flat">
              <a:solidFill>
                <a:srgbClr val="000000">
                  <a:alpha val="100000"/>
                </a:srgbClr>
              </a:solidFill>
              <a:prstDash val="solid"/>
              <a:round/>
            </a:ln>
          </p:spPr>
          <p:txBody>
            <a:bodyPr/>
            <a:lstStyle/>
            <a:p/>
          </p:txBody>
        </p:sp>
        <p:sp>
          <p:nvSpPr>
            <p:cNvPr id="141" name="pl141"/>
            <p:cNvSpPr/>
            <p:nvPr/>
          </p:nvSpPr>
          <p:spPr>
            <a:xfrm>
              <a:off x="2507759" y="1500739"/>
              <a:ext cx="1461582" cy="43990"/>
            </a:xfrm>
            <a:custGeom>
              <a:avLst/>
              <a:pathLst>
                <a:path w="1461582" h="43990">
                  <a:moveTo>
                    <a:pt x="0" y="43990"/>
                  </a:moveTo>
                  <a:lnTo>
                    <a:pt x="208797" y="43990"/>
                  </a:lnTo>
                  <a:lnTo>
                    <a:pt x="417595" y="43990"/>
                  </a:lnTo>
                  <a:lnTo>
                    <a:pt x="626392" y="43990"/>
                  </a:lnTo>
                  <a:lnTo>
                    <a:pt x="835190" y="43990"/>
                  </a:lnTo>
                  <a:lnTo>
                    <a:pt x="1043987" y="43990"/>
                  </a:lnTo>
                  <a:lnTo>
                    <a:pt x="1252785" y="29326"/>
                  </a:lnTo>
                  <a:lnTo>
                    <a:pt x="1461582" y="0"/>
                  </a:lnTo>
                </a:path>
              </a:pathLst>
            </a:custGeom>
            <a:ln w="35231" cap="flat">
              <a:solidFill>
                <a:srgbClr val="1CABE2">
                  <a:alpha val="100000"/>
                </a:srgbClr>
              </a:solidFill>
              <a:prstDash val="solid"/>
              <a:round/>
            </a:ln>
          </p:spPr>
          <p:txBody>
            <a:bodyPr/>
            <a:lstStyle/>
            <a:p/>
          </p:txBody>
        </p:sp>
        <p:sp>
          <p:nvSpPr>
            <p:cNvPr id="142" name="tx142"/>
            <p:cNvSpPr/>
            <p:nvPr/>
          </p:nvSpPr>
          <p:spPr>
            <a:xfrm>
              <a:off x="2447500" y="13661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3" name="tx143"/>
            <p:cNvSpPr/>
            <p:nvPr/>
          </p:nvSpPr>
          <p:spPr>
            <a:xfrm>
              <a:off x="2656297" y="13661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4" name="tx144"/>
            <p:cNvSpPr/>
            <p:nvPr/>
          </p:nvSpPr>
          <p:spPr>
            <a:xfrm>
              <a:off x="2865095" y="13661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5" name="tx145"/>
            <p:cNvSpPr/>
            <p:nvPr/>
          </p:nvSpPr>
          <p:spPr>
            <a:xfrm>
              <a:off x="3073892" y="13661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6" name="tx146"/>
            <p:cNvSpPr/>
            <p:nvPr/>
          </p:nvSpPr>
          <p:spPr>
            <a:xfrm>
              <a:off x="3282690" y="13661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7" name="tx147"/>
            <p:cNvSpPr/>
            <p:nvPr/>
          </p:nvSpPr>
          <p:spPr>
            <a:xfrm>
              <a:off x="3491488" y="13661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8" name="tx148"/>
            <p:cNvSpPr/>
            <p:nvPr/>
          </p:nvSpPr>
          <p:spPr>
            <a:xfrm>
              <a:off x="3700285" y="1351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9" name="tx149"/>
            <p:cNvSpPr/>
            <p:nvPr/>
          </p:nvSpPr>
          <p:spPr>
            <a:xfrm>
              <a:off x="3909083" y="132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50" name="rc150"/>
            <p:cNvSpPr/>
            <p:nvPr/>
          </p:nvSpPr>
          <p:spPr>
            <a:xfrm>
              <a:off x="2434680" y="2358522"/>
              <a:ext cx="1607740" cy="1000048"/>
            </a:xfrm>
            <a:prstGeom prst="rect">
              <a:avLst/>
            </a:prstGeom>
            <a:solidFill>
              <a:srgbClr val="EBEBEB">
                <a:alpha val="100000"/>
              </a:srgbClr>
            </a:solidFill>
          </p:spPr>
          <p:txBody>
            <a:bodyPr/>
            <a:lstStyle/>
            <a:p/>
          </p:txBody>
        </p:sp>
        <p:sp>
          <p:nvSpPr>
            <p:cNvPr id="151" name="pl151"/>
            <p:cNvSpPr/>
            <p:nvPr/>
          </p:nvSpPr>
          <p:spPr>
            <a:xfrm>
              <a:off x="2434680" y="33204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2" name="pl152"/>
            <p:cNvSpPr/>
            <p:nvPr/>
          </p:nvSpPr>
          <p:spPr>
            <a:xfrm>
              <a:off x="2434680" y="295385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3" name="pl153"/>
            <p:cNvSpPr/>
            <p:nvPr/>
          </p:nvSpPr>
          <p:spPr>
            <a:xfrm>
              <a:off x="2434680" y="258727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4" name="pl154"/>
            <p:cNvSpPr/>
            <p:nvPr/>
          </p:nvSpPr>
          <p:spPr>
            <a:xfrm>
              <a:off x="243468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5" name="pl155"/>
            <p:cNvSpPr/>
            <p:nvPr/>
          </p:nvSpPr>
          <p:spPr>
            <a:xfrm>
              <a:off x="243468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56" name="pl156"/>
            <p:cNvSpPr/>
            <p:nvPr/>
          </p:nvSpPr>
          <p:spPr>
            <a:xfrm>
              <a:off x="2434680" y="277056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57" name="pl157"/>
            <p:cNvSpPr/>
            <p:nvPr/>
          </p:nvSpPr>
          <p:spPr>
            <a:xfrm>
              <a:off x="250775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271655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9" name="pl159"/>
            <p:cNvSpPr/>
            <p:nvPr/>
          </p:nvSpPr>
          <p:spPr>
            <a:xfrm>
              <a:off x="292535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0" name="pl160"/>
            <p:cNvSpPr/>
            <p:nvPr/>
          </p:nvSpPr>
          <p:spPr>
            <a:xfrm>
              <a:off x="313415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1" name="pl161"/>
            <p:cNvSpPr/>
            <p:nvPr/>
          </p:nvSpPr>
          <p:spPr>
            <a:xfrm>
              <a:off x="33429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2" name="pl162"/>
            <p:cNvSpPr/>
            <p:nvPr/>
          </p:nvSpPr>
          <p:spPr>
            <a:xfrm>
              <a:off x="35517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37605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396934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2507759" y="2843883"/>
              <a:ext cx="1461582" cy="73317"/>
            </a:xfrm>
            <a:custGeom>
              <a:avLst/>
              <a:pathLst>
                <a:path w="1461582" h="73317">
                  <a:moveTo>
                    <a:pt x="0" y="0"/>
                  </a:moveTo>
                  <a:lnTo>
                    <a:pt x="208797" y="14663"/>
                  </a:lnTo>
                  <a:lnTo>
                    <a:pt x="417595" y="43990"/>
                  </a:lnTo>
                  <a:lnTo>
                    <a:pt x="626392" y="58653"/>
                  </a:lnTo>
                  <a:lnTo>
                    <a:pt x="835190" y="43990"/>
                  </a:lnTo>
                  <a:lnTo>
                    <a:pt x="1043987" y="43990"/>
                  </a:lnTo>
                  <a:lnTo>
                    <a:pt x="1252785" y="73317"/>
                  </a:lnTo>
                  <a:lnTo>
                    <a:pt x="1461582" y="73317"/>
                  </a:lnTo>
                </a:path>
              </a:pathLst>
            </a:custGeom>
            <a:ln w="20325" cap="flat">
              <a:solidFill>
                <a:srgbClr val="BEBEBE">
                  <a:alpha val="69803"/>
                </a:srgbClr>
              </a:solidFill>
              <a:prstDash val="solid"/>
              <a:round/>
            </a:ln>
          </p:spPr>
          <p:txBody>
            <a:bodyPr/>
            <a:lstStyle/>
            <a:p/>
          </p:txBody>
        </p:sp>
        <p:sp>
          <p:nvSpPr>
            <p:cNvPr id="166" name="pl166"/>
            <p:cNvSpPr/>
            <p:nvPr/>
          </p:nvSpPr>
          <p:spPr>
            <a:xfrm>
              <a:off x="2507759" y="2829219"/>
              <a:ext cx="1461582" cy="43990"/>
            </a:xfrm>
            <a:custGeom>
              <a:avLst/>
              <a:pathLst>
                <a:path w="1461582" h="43990">
                  <a:moveTo>
                    <a:pt x="0" y="14663"/>
                  </a:moveTo>
                  <a:lnTo>
                    <a:pt x="208797" y="0"/>
                  </a:lnTo>
                  <a:lnTo>
                    <a:pt x="417595" y="0"/>
                  </a:lnTo>
                  <a:lnTo>
                    <a:pt x="626392" y="29326"/>
                  </a:lnTo>
                  <a:lnTo>
                    <a:pt x="835190" y="29326"/>
                  </a:lnTo>
                  <a:lnTo>
                    <a:pt x="1043987" y="14663"/>
                  </a:lnTo>
                  <a:lnTo>
                    <a:pt x="1252785" y="29326"/>
                  </a:lnTo>
                  <a:lnTo>
                    <a:pt x="1461582" y="43990"/>
                  </a:lnTo>
                </a:path>
              </a:pathLst>
            </a:custGeom>
            <a:ln w="40651" cap="flat">
              <a:solidFill>
                <a:srgbClr val="BEBEBE">
                  <a:alpha val="69803"/>
                </a:srgbClr>
              </a:solidFill>
              <a:prstDash val="solid"/>
              <a:round/>
            </a:ln>
          </p:spPr>
          <p:txBody>
            <a:bodyPr/>
            <a:lstStyle/>
            <a:p/>
          </p:txBody>
        </p:sp>
        <p:sp>
          <p:nvSpPr>
            <p:cNvPr id="167" name="pl167"/>
            <p:cNvSpPr/>
            <p:nvPr/>
          </p:nvSpPr>
          <p:spPr>
            <a:xfrm>
              <a:off x="2507759" y="2829219"/>
              <a:ext cx="1461582" cy="43990"/>
            </a:xfrm>
            <a:custGeom>
              <a:avLst/>
              <a:pathLst>
                <a:path w="1461582" h="43990">
                  <a:moveTo>
                    <a:pt x="0" y="14663"/>
                  </a:moveTo>
                  <a:lnTo>
                    <a:pt x="208797" y="0"/>
                  </a:lnTo>
                  <a:lnTo>
                    <a:pt x="417595" y="0"/>
                  </a:lnTo>
                  <a:lnTo>
                    <a:pt x="626392" y="29326"/>
                  </a:lnTo>
                  <a:lnTo>
                    <a:pt x="835190" y="29326"/>
                  </a:lnTo>
                  <a:lnTo>
                    <a:pt x="1043987" y="14663"/>
                  </a:lnTo>
                  <a:lnTo>
                    <a:pt x="1252785" y="29326"/>
                  </a:lnTo>
                  <a:lnTo>
                    <a:pt x="1461582" y="43990"/>
                  </a:lnTo>
                </a:path>
              </a:pathLst>
            </a:custGeom>
            <a:ln w="35231" cap="flat">
              <a:solidFill>
                <a:srgbClr val="BEBEBE">
                  <a:alpha val="69803"/>
                </a:srgbClr>
              </a:solidFill>
              <a:prstDash val="solid"/>
              <a:round/>
            </a:ln>
          </p:spPr>
          <p:txBody>
            <a:bodyPr/>
            <a:lstStyle/>
            <a:p/>
          </p:txBody>
        </p:sp>
        <p:sp>
          <p:nvSpPr>
            <p:cNvPr id="168" name="pl168"/>
            <p:cNvSpPr/>
            <p:nvPr/>
          </p:nvSpPr>
          <p:spPr>
            <a:xfrm>
              <a:off x="2507759" y="2843883"/>
              <a:ext cx="1461582" cy="73317"/>
            </a:xfrm>
            <a:custGeom>
              <a:avLst/>
              <a:pathLst>
                <a:path w="1461582" h="73317">
                  <a:moveTo>
                    <a:pt x="0" y="0"/>
                  </a:moveTo>
                  <a:lnTo>
                    <a:pt x="208797" y="14663"/>
                  </a:lnTo>
                  <a:lnTo>
                    <a:pt x="417595" y="43990"/>
                  </a:lnTo>
                  <a:lnTo>
                    <a:pt x="626392" y="58653"/>
                  </a:lnTo>
                  <a:lnTo>
                    <a:pt x="835190" y="43990"/>
                  </a:lnTo>
                  <a:lnTo>
                    <a:pt x="1043987" y="43990"/>
                  </a:lnTo>
                  <a:lnTo>
                    <a:pt x="1252785" y="73317"/>
                  </a:lnTo>
                  <a:lnTo>
                    <a:pt x="1461582" y="73317"/>
                  </a:lnTo>
                </a:path>
              </a:pathLst>
            </a:custGeom>
            <a:ln w="20325" cap="flat">
              <a:solidFill>
                <a:srgbClr val="6B6B6B">
                  <a:alpha val="100000"/>
                </a:srgbClr>
              </a:solidFill>
              <a:prstDash val="solid"/>
              <a:round/>
            </a:ln>
          </p:spPr>
          <p:txBody>
            <a:bodyPr/>
            <a:lstStyle/>
            <a:p/>
          </p:txBody>
        </p:sp>
        <p:sp>
          <p:nvSpPr>
            <p:cNvPr id="169" name="pl169"/>
            <p:cNvSpPr/>
            <p:nvPr/>
          </p:nvSpPr>
          <p:spPr>
            <a:xfrm>
              <a:off x="2507759" y="2829219"/>
              <a:ext cx="1461582" cy="43990"/>
            </a:xfrm>
            <a:custGeom>
              <a:avLst/>
              <a:pathLst>
                <a:path w="1461582" h="43990">
                  <a:moveTo>
                    <a:pt x="0" y="14663"/>
                  </a:moveTo>
                  <a:lnTo>
                    <a:pt x="208797" y="0"/>
                  </a:lnTo>
                  <a:lnTo>
                    <a:pt x="417595" y="0"/>
                  </a:lnTo>
                  <a:lnTo>
                    <a:pt x="626392" y="29326"/>
                  </a:lnTo>
                  <a:lnTo>
                    <a:pt x="835190" y="29326"/>
                  </a:lnTo>
                  <a:lnTo>
                    <a:pt x="1043987" y="14663"/>
                  </a:lnTo>
                  <a:lnTo>
                    <a:pt x="1252785" y="29326"/>
                  </a:lnTo>
                  <a:lnTo>
                    <a:pt x="1461582" y="43990"/>
                  </a:lnTo>
                </a:path>
              </a:pathLst>
            </a:custGeom>
            <a:ln w="40651" cap="flat">
              <a:solidFill>
                <a:srgbClr val="000000">
                  <a:alpha val="100000"/>
                </a:srgbClr>
              </a:solidFill>
              <a:prstDash val="solid"/>
              <a:round/>
            </a:ln>
          </p:spPr>
          <p:txBody>
            <a:bodyPr/>
            <a:lstStyle/>
            <a:p/>
          </p:txBody>
        </p:sp>
        <p:sp>
          <p:nvSpPr>
            <p:cNvPr id="170" name="pl170"/>
            <p:cNvSpPr/>
            <p:nvPr/>
          </p:nvSpPr>
          <p:spPr>
            <a:xfrm>
              <a:off x="2507759" y="2829219"/>
              <a:ext cx="1461582" cy="43990"/>
            </a:xfrm>
            <a:custGeom>
              <a:avLst/>
              <a:pathLst>
                <a:path w="1461582" h="43990">
                  <a:moveTo>
                    <a:pt x="0" y="14663"/>
                  </a:moveTo>
                  <a:lnTo>
                    <a:pt x="208797" y="0"/>
                  </a:lnTo>
                  <a:lnTo>
                    <a:pt x="417595" y="0"/>
                  </a:lnTo>
                  <a:lnTo>
                    <a:pt x="626392" y="29326"/>
                  </a:lnTo>
                  <a:lnTo>
                    <a:pt x="835190" y="29326"/>
                  </a:lnTo>
                  <a:lnTo>
                    <a:pt x="1043987" y="14663"/>
                  </a:lnTo>
                  <a:lnTo>
                    <a:pt x="1252785" y="29326"/>
                  </a:lnTo>
                  <a:lnTo>
                    <a:pt x="1461582" y="43990"/>
                  </a:lnTo>
                </a:path>
              </a:pathLst>
            </a:custGeom>
            <a:ln w="35231" cap="flat">
              <a:solidFill>
                <a:srgbClr val="1CABE2">
                  <a:alpha val="100000"/>
                </a:srgbClr>
              </a:solidFill>
              <a:prstDash val="solid"/>
              <a:round/>
            </a:ln>
          </p:spPr>
          <p:txBody>
            <a:bodyPr/>
            <a:lstStyle/>
            <a:p/>
          </p:txBody>
        </p:sp>
        <p:sp>
          <p:nvSpPr>
            <p:cNvPr id="171" name="tx171"/>
            <p:cNvSpPr/>
            <p:nvPr/>
          </p:nvSpPr>
          <p:spPr>
            <a:xfrm>
              <a:off x="2447500" y="2665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72" name="tx172"/>
            <p:cNvSpPr/>
            <p:nvPr/>
          </p:nvSpPr>
          <p:spPr>
            <a:xfrm>
              <a:off x="2656297" y="26506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73" name="tx173"/>
            <p:cNvSpPr/>
            <p:nvPr/>
          </p:nvSpPr>
          <p:spPr>
            <a:xfrm>
              <a:off x="2865095" y="26506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74" name="tx174"/>
            <p:cNvSpPr/>
            <p:nvPr/>
          </p:nvSpPr>
          <p:spPr>
            <a:xfrm>
              <a:off x="3073892" y="26799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75" name="tx175"/>
            <p:cNvSpPr/>
            <p:nvPr/>
          </p:nvSpPr>
          <p:spPr>
            <a:xfrm>
              <a:off x="3282690" y="26799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76" name="tx176"/>
            <p:cNvSpPr/>
            <p:nvPr/>
          </p:nvSpPr>
          <p:spPr>
            <a:xfrm>
              <a:off x="3491488" y="2665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77" name="tx177"/>
            <p:cNvSpPr/>
            <p:nvPr/>
          </p:nvSpPr>
          <p:spPr>
            <a:xfrm>
              <a:off x="3700285" y="26799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78" name="tx178"/>
            <p:cNvSpPr/>
            <p:nvPr/>
          </p:nvSpPr>
          <p:spPr>
            <a:xfrm>
              <a:off x="3909083" y="26946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79" name="rc179"/>
            <p:cNvSpPr/>
            <p:nvPr/>
          </p:nvSpPr>
          <p:spPr>
            <a:xfrm>
              <a:off x="2434680" y="3643012"/>
              <a:ext cx="1607740" cy="1000048"/>
            </a:xfrm>
            <a:prstGeom prst="rect">
              <a:avLst/>
            </a:prstGeom>
            <a:solidFill>
              <a:srgbClr val="EBEBEB">
                <a:alpha val="100000"/>
              </a:srgbClr>
            </a:solidFill>
          </p:spPr>
          <p:txBody>
            <a:bodyPr/>
            <a:lstStyle/>
            <a:p/>
          </p:txBody>
        </p:sp>
        <p:sp>
          <p:nvSpPr>
            <p:cNvPr id="180" name="pl180"/>
            <p:cNvSpPr/>
            <p:nvPr/>
          </p:nvSpPr>
          <p:spPr>
            <a:xfrm>
              <a:off x="2434680" y="460493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1" name="pl181"/>
            <p:cNvSpPr/>
            <p:nvPr/>
          </p:nvSpPr>
          <p:spPr>
            <a:xfrm>
              <a:off x="2434680" y="423834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2" name="pl182"/>
            <p:cNvSpPr/>
            <p:nvPr/>
          </p:nvSpPr>
          <p:spPr>
            <a:xfrm>
              <a:off x="2434680" y="387176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3" name="pl183"/>
            <p:cNvSpPr/>
            <p:nvPr/>
          </p:nvSpPr>
          <p:spPr>
            <a:xfrm>
              <a:off x="243468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4" name="pl184"/>
            <p:cNvSpPr/>
            <p:nvPr/>
          </p:nvSpPr>
          <p:spPr>
            <a:xfrm>
              <a:off x="243468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85" name="pl185"/>
            <p:cNvSpPr/>
            <p:nvPr/>
          </p:nvSpPr>
          <p:spPr>
            <a:xfrm>
              <a:off x="2434680" y="405505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86" name="pl186"/>
            <p:cNvSpPr/>
            <p:nvPr/>
          </p:nvSpPr>
          <p:spPr>
            <a:xfrm>
              <a:off x="250775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7" name="pl187"/>
            <p:cNvSpPr/>
            <p:nvPr/>
          </p:nvSpPr>
          <p:spPr>
            <a:xfrm>
              <a:off x="271655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8" name="pl188"/>
            <p:cNvSpPr/>
            <p:nvPr/>
          </p:nvSpPr>
          <p:spPr>
            <a:xfrm>
              <a:off x="292535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9" name="pl189"/>
            <p:cNvSpPr/>
            <p:nvPr/>
          </p:nvSpPr>
          <p:spPr>
            <a:xfrm>
              <a:off x="313415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0" name="pl190"/>
            <p:cNvSpPr/>
            <p:nvPr/>
          </p:nvSpPr>
          <p:spPr>
            <a:xfrm>
              <a:off x="33429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1" name="pl191"/>
            <p:cNvSpPr/>
            <p:nvPr/>
          </p:nvSpPr>
          <p:spPr>
            <a:xfrm>
              <a:off x="35517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2" name="pl192"/>
            <p:cNvSpPr/>
            <p:nvPr/>
          </p:nvSpPr>
          <p:spPr>
            <a:xfrm>
              <a:off x="37605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396934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4" name="pl194"/>
            <p:cNvSpPr/>
            <p:nvPr/>
          </p:nvSpPr>
          <p:spPr>
            <a:xfrm>
              <a:off x="2507759" y="4128372"/>
              <a:ext cx="1461582" cy="73317"/>
            </a:xfrm>
            <a:custGeom>
              <a:avLst/>
              <a:pathLst>
                <a:path w="1461582" h="73317">
                  <a:moveTo>
                    <a:pt x="0" y="0"/>
                  </a:moveTo>
                  <a:lnTo>
                    <a:pt x="208797" y="14663"/>
                  </a:lnTo>
                  <a:lnTo>
                    <a:pt x="417595" y="43990"/>
                  </a:lnTo>
                  <a:lnTo>
                    <a:pt x="626392" y="58653"/>
                  </a:lnTo>
                  <a:lnTo>
                    <a:pt x="835190" y="43990"/>
                  </a:lnTo>
                  <a:lnTo>
                    <a:pt x="1043987" y="43990"/>
                  </a:lnTo>
                  <a:lnTo>
                    <a:pt x="1252785" y="73317"/>
                  </a:lnTo>
                  <a:lnTo>
                    <a:pt x="1461582" y="73317"/>
                  </a:lnTo>
                </a:path>
              </a:pathLst>
            </a:custGeom>
            <a:ln w="20325" cap="flat">
              <a:solidFill>
                <a:srgbClr val="BEBEBE">
                  <a:alpha val="69803"/>
                </a:srgbClr>
              </a:solidFill>
              <a:prstDash val="solid"/>
              <a:round/>
            </a:ln>
          </p:spPr>
          <p:txBody>
            <a:bodyPr/>
            <a:lstStyle/>
            <a:p/>
          </p:txBody>
        </p:sp>
        <p:sp>
          <p:nvSpPr>
            <p:cNvPr id="195" name="pl195"/>
            <p:cNvSpPr/>
            <p:nvPr/>
          </p:nvSpPr>
          <p:spPr>
            <a:xfrm>
              <a:off x="2507759" y="4113709"/>
              <a:ext cx="1461582" cy="205288"/>
            </a:xfrm>
            <a:custGeom>
              <a:avLst/>
              <a:pathLst>
                <a:path w="1461582" h="205288">
                  <a:moveTo>
                    <a:pt x="0" y="0"/>
                  </a:moveTo>
                  <a:lnTo>
                    <a:pt x="208797" y="73317"/>
                  </a:lnTo>
                  <a:lnTo>
                    <a:pt x="417595" y="146634"/>
                  </a:lnTo>
                  <a:lnTo>
                    <a:pt x="626392" y="131971"/>
                  </a:lnTo>
                  <a:lnTo>
                    <a:pt x="835190" y="102644"/>
                  </a:lnTo>
                  <a:lnTo>
                    <a:pt x="1043987" y="131971"/>
                  </a:lnTo>
                  <a:lnTo>
                    <a:pt x="1252785" y="131971"/>
                  </a:lnTo>
                  <a:lnTo>
                    <a:pt x="1461582" y="205288"/>
                  </a:lnTo>
                </a:path>
              </a:pathLst>
            </a:custGeom>
            <a:ln w="40651" cap="flat">
              <a:solidFill>
                <a:srgbClr val="BEBEBE">
                  <a:alpha val="69803"/>
                </a:srgbClr>
              </a:solidFill>
              <a:prstDash val="solid"/>
              <a:round/>
            </a:ln>
          </p:spPr>
          <p:txBody>
            <a:bodyPr/>
            <a:lstStyle/>
            <a:p/>
          </p:txBody>
        </p:sp>
        <p:sp>
          <p:nvSpPr>
            <p:cNvPr id="196" name="pl196"/>
            <p:cNvSpPr/>
            <p:nvPr/>
          </p:nvSpPr>
          <p:spPr>
            <a:xfrm>
              <a:off x="2507759" y="4113709"/>
              <a:ext cx="1461582" cy="205288"/>
            </a:xfrm>
            <a:custGeom>
              <a:avLst/>
              <a:pathLst>
                <a:path w="1461582" h="205288">
                  <a:moveTo>
                    <a:pt x="0" y="0"/>
                  </a:moveTo>
                  <a:lnTo>
                    <a:pt x="208797" y="73317"/>
                  </a:lnTo>
                  <a:lnTo>
                    <a:pt x="417595" y="146634"/>
                  </a:lnTo>
                  <a:lnTo>
                    <a:pt x="626392" y="131971"/>
                  </a:lnTo>
                  <a:lnTo>
                    <a:pt x="835190" y="102644"/>
                  </a:lnTo>
                  <a:lnTo>
                    <a:pt x="1043987" y="131971"/>
                  </a:lnTo>
                  <a:lnTo>
                    <a:pt x="1252785" y="131971"/>
                  </a:lnTo>
                  <a:lnTo>
                    <a:pt x="1461582" y="205288"/>
                  </a:lnTo>
                </a:path>
              </a:pathLst>
            </a:custGeom>
            <a:ln w="35231" cap="flat">
              <a:solidFill>
                <a:srgbClr val="BEBEBE">
                  <a:alpha val="69803"/>
                </a:srgbClr>
              </a:solidFill>
              <a:prstDash val="solid"/>
              <a:round/>
            </a:ln>
          </p:spPr>
          <p:txBody>
            <a:bodyPr/>
            <a:lstStyle/>
            <a:p/>
          </p:txBody>
        </p:sp>
        <p:sp>
          <p:nvSpPr>
            <p:cNvPr id="197" name="pl197"/>
            <p:cNvSpPr/>
            <p:nvPr/>
          </p:nvSpPr>
          <p:spPr>
            <a:xfrm>
              <a:off x="2507759" y="4128372"/>
              <a:ext cx="1461582" cy="73317"/>
            </a:xfrm>
            <a:custGeom>
              <a:avLst/>
              <a:pathLst>
                <a:path w="1461582" h="73317">
                  <a:moveTo>
                    <a:pt x="0" y="0"/>
                  </a:moveTo>
                  <a:lnTo>
                    <a:pt x="208797" y="14663"/>
                  </a:lnTo>
                  <a:lnTo>
                    <a:pt x="417595" y="43990"/>
                  </a:lnTo>
                  <a:lnTo>
                    <a:pt x="626392" y="58653"/>
                  </a:lnTo>
                  <a:lnTo>
                    <a:pt x="835190" y="43990"/>
                  </a:lnTo>
                  <a:lnTo>
                    <a:pt x="1043987" y="43990"/>
                  </a:lnTo>
                  <a:lnTo>
                    <a:pt x="1252785" y="73317"/>
                  </a:lnTo>
                  <a:lnTo>
                    <a:pt x="1461582" y="73317"/>
                  </a:lnTo>
                </a:path>
              </a:pathLst>
            </a:custGeom>
            <a:ln w="20325" cap="flat">
              <a:solidFill>
                <a:srgbClr val="6B6B6B">
                  <a:alpha val="100000"/>
                </a:srgbClr>
              </a:solidFill>
              <a:prstDash val="solid"/>
              <a:round/>
            </a:ln>
          </p:spPr>
          <p:txBody>
            <a:bodyPr/>
            <a:lstStyle/>
            <a:p/>
          </p:txBody>
        </p:sp>
        <p:sp>
          <p:nvSpPr>
            <p:cNvPr id="198" name="pl198"/>
            <p:cNvSpPr/>
            <p:nvPr/>
          </p:nvSpPr>
          <p:spPr>
            <a:xfrm>
              <a:off x="2507759" y="4113709"/>
              <a:ext cx="1461582" cy="205288"/>
            </a:xfrm>
            <a:custGeom>
              <a:avLst/>
              <a:pathLst>
                <a:path w="1461582" h="205288">
                  <a:moveTo>
                    <a:pt x="0" y="0"/>
                  </a:moveTo>
                  <a:lnTo>
                    <a:pt x="208797" y="73317"/>
                  </a:lnTo>
                  <a:lnTo>
                    <a:pt x="417595" y="146634"/>
                  </a:lnTo>
                  <a:lnTo>
                    <a:pt x="626392" y="131971"/>
                  </a:lnTo>
                  <a:lnTo>
                    <a:pt x="835190" y="102644"/>
                  </a:lnTo>
                  <a:lnTo>
                    <a:pt x="1043987" y="131971"/>
                  </a:lnTo>
                  <a:lnTo>
                    <a:pt x="1252785" y="131971"/>
                  </a:lnTo>
                  <a:lnTo>
                    <a:pt x="1461582" y="205288"/>
                  </a:lnTo>
                </a:path>
              </a:pathLst>
            </a:custGeom>
            <a:ln w="40651" cap="flat">
              <a:solidFill>
                <a:srgbClr val="000000">
                  <a:alpha val="100000"/>
                </a:srgbClr>
              </a:solidFill>
              <a:prstDash val="solid"/>
              <a:round/>
            </a:ln>
          </p:spPr>
          <p:txBody>
            <a:bodyPr/>
            <a:lstStyle/>
            <a:p/>
          </p:txBody>
        </p:sp>
        <p:sp>
          <p:nvSpPr>
            <p:cNvPr id="199" name="pl199"/>
            <p:cNvSpPr/>
            <p:nvPr/>
          </p:nvSpPr>
          <p:spPr>
            <a:xfrm>
              <a:off x="2507759" y="4113709"/>
              <a:ext cx="1461582" cy="205288"/>
            </a:xfrm>
            <a:custGeom>
              <a:avLst/>
              <a:pathLst>
                <a:path w="1461582" h="205288">
                  <a:moveTo>
                    <a:pt x="0" y="0"/>
                  </a:moveTo>
                  <a:lnTo>
                    <a:pt x="208797" y="73317"/>
                  </a:lnTo>
                  <a:lnTo>
                    <a:pt x="417595" y="146634"/>
                  </a:lnTo>
                  <a:lnTo>
                    <a:pt x="626392" y="131971"/>
                  </a:lnTo>
                  <a:lnTo>
                    <a:pt x="835190" y="102644"/>
                  </a:lnTo>
                  <a:lnTo>
                    <a:pt x="1043987" y="131971"/>
                  </a:lnTo>
                  <a:lnTo>
                    <a:pt x="1252785" y="131971"/>
                  </a:lnTo>
                  <a:lnTo>
                    <a:pt x="1461582" y="205288"/>
                  </a:lnTo>
                </a:path>
              </a:pathLst>
            </a:custGeom>
            <a:ln w="35231" cap="flat">
              <a:solidFill>
                <a:srgbClr val="1CABE2">
                  <a:alpha val="100000"/>
                </a:srgbClr>
              </a:solidFill>
              <a:prstDash val="solid"/>
              <a:round/>
            </a:ln>
          </p:spPr>
          <p:txBody>
            <a:bodyPr/>
            <a:lstStyle/>
            <a:p/>
          </p:txBody>
        </p:sp>
        <p:sp>
          <p:nvSpPr>
            <p:cNvPr id="200" name="tx200"/>
            <p:cNvSpPr/>
            <p:nvPr/>
          </p:nvSpPr>
          <p:spPr>
            <a:xfrm>
              <a:off x="2447500" y="39351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01" name="tx201"/>
            <p:cNvSpPr/>
            <p:nvPr/>
          </p:nvSpPr>
          <p:spPr>
            <a:xfrm>
              <a:off x="2656297" y="4008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02" name="tx202"/>
            <p:cNvSpPr/>
            <p:nvPr/>
          </p:nvSpPr>
          <p:spPr>
            <a:xfrm>
              <a:off x="2865095" y="40817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03" name="tx203"/>
            <p:cNvSpPr/>
            <p:nvPr/>
          </p:nvSpPr>
          <p:spPr>
            <a:xfrm>
              <a:off x="3073892" y="40671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04" name="tx204"/>
            <p:cNvSpPr/>
            <p:nvPr/>
          </p:nvSpPr>
          <p:spPr>
            <a:xfrm>
              <a:off x="3282690" y="40377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05" name="tx205"/>
            <p:cNvSpPr/>
            <p:nvPr/>
          </p:nvSpPr>
          <p:spPr>
            <a:xfrm>
              <a:off x="3491488" y="40671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06" name="tx206"/>
            <p:cNvSpPr/>
            <p:nvPr/>
          </p:nvSpPr>
          <p:spPr>
            <a:xfrm>
              <a:off x="3700285" y="40671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07" name="tx207"/>
            <p:cNvSpPr/>
            <p:nvPr/>
          </p:nvSpPr>
          <p:spPr>
            <a:xfrm>
              <a:off x="3909083" y="41404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08" name="rc208"/>
            <p:cNvSpPr/>
            <p:nvPr/>
          </p:nvSpPr>
          <p:spPr>
            <a:xfrm>
              <a:off x="2434680" y="4927502"/>
              <a:ext cx="1607740" cy="1000048"/>
            </a:xfrm>
            <a:prstGeom prst="rect">
              <a:avLst/>
            </a:prstGeom>
            <a:solidFill>
              <a:srgbClr val="EBEBEB">
                <a:alpha val="100000"/>
              </a:srgbClr>
            </a:solidFill>
          </p:spPr>
          <p:txBody>
            <a:bodyPr/>
            <a:lstStyle/>
            <a:p/>
          </p:txBody>
        </p:sp>
        <p:sp>
          <p:nvSpPr>
            <p:cNvPr id="209" name="pl209"/>
            <p:cNvSpPr/>
            <p:nvPr/>
          </p:nvSpPr>
          <p:spPr>
            <a:xfrm>
              <a:off x="2434680" y="588942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0" name="pl210"/>
            <p:cNvSpPr/>
            <p:nvPr/>
          </p:nvSpPr>
          <p:spPr>
            <a:xfrm>
              <a:off x="2434680" y="552283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1" name="pl211"/>
            <p:cNvSpPr/>
            <p:nvPr/>
          </p:nvSpPr>
          <p:spPr>
            <a:xfrm>
              <a:off x="2434680" y="51562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2" name="pl212"/>
            <p:cNvSpPr/>
            <p:nvPr/>
          </p:nvSpPr>
          <p:spPr>
            <a:xfrm>
              <a:off x="243468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3" name="pl213"/>
            <p:cNvSpPr/>
            <p:nvPr/>
          </p:nvSpPr>
          <p:spPr>
            <a:xfrm>
              <a:off x="243468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14" name="pl214"/>
            <p:cNvSpPr/>
            <p:nvPr/>
          </p:nvSpPr>
          <p:spPr>
            <a:xfrm>
              <a:off x="2434680" y="533954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15" name="pl215"/>
            <p:cNvSpPr/>
            <p:nvPr/>
          </p:nvSpPr>
          <p:spPr>
            <a:xfrm>
              <a:off x="250775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6" name="pl216"/>
            <p:cNvSpPr/>
            <p:nvPr/>
          </p:nvSpPr>
          <p:spPr>
            <a:xfrm>
              <a:off x="271655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7" name="pl217"/>
            <p:cNvSpPr/>
            <p:nvPr/>
          </p:nvSpPr>
          <p:spPr>
            <a:xfrm>
              <a:off x="292535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8" name="pl218"/>
            <p:cNvSpPr/>
            <p:nvPr/>
          </p:nvSpPr>
          <p:spPr>
            <a:xfrm>
              <a:off x="313415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9" name="pl219"/>
            <p:cNvSpPr/>
            <p:nvPr/>
          </p:nvSpPr>
          <p:spPr>
            <a:xfrm>
              <a:off x="33429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0" name="pl220"/>
            <p:cNvSpPr/>
            <p:nvPr/>
          </p:nvSpPr>
          <p:spPr>
            <a:xfrm>
              <a:off x="35517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1" name="pl221"/>
            <p:cNvSpPr/>
            <p:nvPr/>
          </p:nvSpPr>
          <p:spPr>
            <a:xfrm>
              <a:off x="37605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2" name="pl222"/>
            <p:cNvSpPr/>
            <p:nvPr/>
          </p:nvSpPr>
          <p:spPr>
            <a:xfrm>
              <a:off x="396934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3" name="pl223"/>
            <p:cNvSpPr/>
            <p:nvPr/>
          </p:nvSpPr>
          <p:spPr>
            <a:xfrm>
              <a:off x="2507759" y="5412862"/>
              <a:ext cx="1461582" cy="73317"/>
            </a:xfrm>
            <a:custGeom>
              <a:avLst/>
              <a:pathLst>
                <a:path w="1461582" h="73317">
                  <a:moveTo>
                    <a:pt x="0" y="0"/>
                  </a:moveTo>
                  <a:lnTo>
                    <a:pt x="208797" y="14663"/>
                  </a:lnTo>
                  <a:lnTo>
                    <a:pt x="417595" y="43990"/>
                  </a:lnTo>
                  <a:lnTo>
                    <a:pt x="626392" y="58653"/>
                  </a:lnTo>
                  <a:lnTo>
                    <a:pt x="835190" y="43990"/>
                  </a:lnTo>
                  <a:lnTo>
                    <a:pt x="1043987" y="43990"/>
                  </a:lnTo>
                  <a:lnTo>
                    <a:pt x="1252785" y="73317"/>
                  </a:lnTo>
                  <a:lnTo>
                    <a:pt x="1461582" y="73317"/>
                  </a:lnTo>
                </a:path>
              </a:pathLst>
            </a:custGeom>
            <a:ln w="20325" cap="flat">
              <a:solidFill>
                <a:srgbClr val="BEBEBE">
                  <a:alpha val="69803"/>
                </a:srgbClr>
              </a:solidFill>
              <a:prstDash val="solid"/>
              <a:round/>
            </a:ln>
          </p:spPr>
          <p:txBody>
            <a:bodyPr/>
            <a:lstStyle/>
            <a:p/>
          </p:txBody>
        </p:sp>
        <p:sp>
          <p:nvSpPr>
            <p:cNvPr id="224" name="pl224"/>
            <p:cNvSpPr/>
            <p:nvPr/>
          </p:nvSpPr>
          <p:spPr>
            <a:xfrm>
              <a:off x="2507759" y="5471516"/>
              <a:ext cx="1461582" cy="43990"/>
            </a:xfrm>
            <a:custGeom>
              <a:avLst/>
              <a:pathLst>
                <a:path w="1461582" h="43990">
                  <a:moveTo>
                    <a:pt x="0" y="14663"/>
                  </a:moveTo>
                  <a:lnTo>
                    <a:pt x="208797" y="0"/>
                  </a:lnTo>
                  <a:lnTo>
                    <a:pt x="417595" y="14663"/>
                  </a:lnTo>
                  <a:lnTo>
                    <a:pt x="626392" y="43990"/>
                  </a:lnTo>
                  <a:lnTo>
                    <a:pt x="835190" y="29326"/>
                  </a:lnTo>
                  <a:lnTo>
                    <a:pt x="1043987" y="29326"/>
                  </a:lnTo>
                  <a:lnTo>
                    <a:pt x="1252785" y="29326"/>
                  </a:lnTo>
                  <a:lnTo>
                    <a:pt x="1461582" y="14663"/>
                  </a:lnTo>
                </a:path>
              </a:pathLst>
            </a:custGeom>
            <a:ln w="40651" cap="flat">
              <a:solidFill>
                <a:srgbClr val="BEBEBE">
                  <a:alpha val="69803"/>
                </a:srgbClr>
              </a:solidFill>
              <a:prstDash val="solid"/>
              <a:round/>
            </a:ln>
          </p:spPr>
          <p:txBody>
            <a:bodyPr/>
            <a:lstStyle/>
            <a:p/>
          </p:txBody>
        </p:sp>
        <p:sp>
          <p:nvSpPr>
            <p:cNvPr id="225" name="pl225"/>
            <p:cNvSpPr/>
            <p:nvPr/>
          </p:nvSpPr>
          <p:spPr>
            <a:xfrm>
              <a:off x="2507759" y="5471516"/>
              <a:ext cx="1461582" cy="43990"/>
            </a:xfrm>
            <a:custGeom>
              <a:avLst/>
              <a:pathLst>
                <a:path w="1461582" h="43990">
                  <a:moveTo>
                    <a:pt x="0" y="14663"/>
                  </a:moveTo>
                  <a:lnTo>
                    <a:pt x="208797" y="0"/>
                  </a:lnTo>
                  <a:lnTo>
                    <a:pt x="417595" y="14663"/>
                  </a:lnTo>
                  <a:lnTo>
                    <a:pt x="626392" y="43990"/>
                  </a:lnTo>
                  <a:lnTo>
                    <a:pt x="835190" y="29326"/>
                  </a:lnTo>
                  <a:lnTo>
                    <a:pt x="1043987" y="29326"/>
                  </a:lnTo>
                  <a:lnTo>
                    <a:pt x="1252785" y="29326"/>
                  </a:lnTo>
                  <a:lnTo>
                    <a:pt x="1461582" y="14663"/>
                  </a:lnTo>
                </a:path>
              </a:pathLst>
            </a:custGeom>
            <a:ln w="35231" cap="flat">
              <a:solidFill>
                <a:srgbClr val="BEBEBE">
                  <a:alpha val="69803"/>
                </a:srgbClr>
              </a:solidFill>
              <a:prstDash val="solid"/>
              <a:round/>
            </a:ln>
          </p:spPr>
          <p:txBody>
            <a:bodyPr/>
            <a:lstStyle/>
            <a:p/>
          </p:txBody>
        </p:sp>
        <p:sp>
          <p:nvSpPr>
            <p:cNvPr id="226" name="pl226"/>
            <p:cNvSpPr/>
            <p:nvPr/>
          </p:nvSpPr>
          <p:spPr>
            <a:xfrm>
              <a:off x="2507759" y="5412862"/>
              <a:ext cx="1461582" cy="73317"/>
            </a:xfrm>
            <a:custGeom>
              <a:avLst/>
              <a:pathLst>
                <a:path w="1461582" h="73317">
                  <a:moveTo>
                    <a:pt x="0" y="0"/>
                  </a:moveTo>
                  <a:lnTo>
                    <a:pt x="208797" y="14663"/>
                  </a:lnTo>
                  <a:lnTo>
                    <a:pt x="417595" y="43990"/>
                  </a:lnTo>
                  <a:lnTo>
                    <a:pt x="626392" y="58653"/>
                  </a:lnTo>
                  <a:lnTo>
                    <a:pt x="835190" y="43990"/>
                  </a:lnTo>
                  <a:lnTo>
                    <a:pt x="1043987" y="43990"/>
                  </a:lnTo>
                  <a:lnTo>
                    <a:pt x="1252785" y="73317"/>
                  </a:lnTo>
                  <a:lnTo>
                    <a:pt x="1461582" y="73317"/>
                  </a:lnTo>
                </a:path>
              </a:pathLst>
            </a:custGeom>
            <a:ln w="20325" cap="flat">
              <a:solidFill>
                <a:srgbClr val="6B6B6B">
                  <a:alpha val="100000"/>
                </a:srgbClr>
              </a:solidFill>
              <a:prstDash val="solid"/>
              <a:round/>
            </a:ln>
          </p:spPr>
          <p:txBody>
            <a:bodyPr/>
            <a:lstStyle/>
            <a:p/>
          </p:txBody>
        </p:sp>
        <p:sp>
          <p:nvSpPr>
            <p:cNvPr id="227" name="pl227"/>
            <p:cNvSpPr/>
            <p:nvPr/>
          </p:nvSpPr>
          <p:spPr>
            <a:xfrm>
              <a:off x="2507759" y="5471516"/>
              <a:ext cx="1461582" cy="43990"/>
            </a:xfrm>
            <a:custGeom>
              <a:avLst/>
              <a:pathLst>
                <a:path w="1461582" h="43990">
                  <a:moveTo>
                    <a:pt x="0" y="14663"/>
                  </a:moveTo>
                  <a:lnTo>
                    <a:pt x="208797" y="0"/>
                  </a:lnTo>
                  <a:lnTo>
                    <a:pt x="417595" y="14663"/>
                  </a:lnTo>
                  <a:lnTo>
                    <a:pt x="626392" y="43990"/>
                  </a:lnTo>
                  <a:lnTo>
                    <a:pt x="835190" y="29326"/>
                  </a:lnTo>
                  <a:lnTo>
                    <a:pt x="1043987" y="29326"/>
                  </a:lnTo>
                  <a:lnTo>
                    <a:pt x="1252785" y="29326"/>
                  </a:lnTo>
                  <a:lnTo>
                    <a:pt x="1461582" y="14663"/>
                  </a:lnTo>
                </a:path>
              </a:pathLst>
            </a:custGeom>
            <a:ln w="40651" cap="flat">
              <a:solidFill>
                <a:srgbClr val="000000">
                  <a:alpha val="100000"/>
                </a:srgbClr>
              </a:solidFill>
              <a:prstDash val="solid"/>
              <a:round/>
            </a:ln>
          </p:spPr>
          <p:txBody>
            <a:bodyPr/>
            <a:lstStyle/>
            <a:p/>
          </p:txBody>
        </p:sp>
        <p:sp>
          <p:nvSpPr>
            <p:cNvPr id="228" name="pl228"/>
            <p:cNvSpPr/>
            <p:nvPr/>
          </p:nvSpPr>
          <p:spPr>
            <a:xfrm>
              <a:off x="2507759" y="5471516"/>
              <a:ext cx="1461582" cy="43990"/>
            </a:xfrm>
            <a:custGeom>
              <a:avLst/>
              <a:pathLst>
                <a:path w="1461582" h="43990">
                  <a:moveTo>
                    <a:pt x="0" y="14663"/>
                  </a:moveTo>
                  <a:lnTo>
                    <a:pt x="208797" y="0"/>
                  </a:lnTo>
                  <a:lnTo>
                    <a:pt x="417595" y="14663"/>
                  </a:lnTo>
                  <a:lnTo>
                    <a:pt x="626392" y="43990"/>
                  </a:lnTo>
                  <a:lnTo>
                    <a:pt x="835190" y="29326"/>
                  </a:lnTo>
                  <a:lnTo>
                    <a:pt x="1043987" y="29326"/>
                  </a:lnTo>
                  <a:lnTo>
                    <a:pt x="1252785" y="29326"/>
                  </a:lnTo>
                  <a:lnTo>
                    <a:pt x="1461582" y="14663"/>
                  </a:lnTo>
                </a:path>
              </a:pathLst>
            </a:custGeom>
            <a:ln w="35231" cap="flat">
              <a:solidFill>
                <a:srgbClr val="1CABE2">
                  <a:alpha val="100000"/>
                </a:srgbClr>
              </a:solidFill>
              <a:prstDash val="solid"/>
              <a:round/>
            </a:ln>
          </p:spPr>
          <p:txBody>
            <a:bodyPr/>
            <a:lstStyle/>
            <a:p/>
          </p:txBody>
        </p:sp>
        <p:sp>
          <p:nvSpPr>
            <p:cNvPr id="229" name="tx229"/>
            <p:cNvSpPr/>
            <p:nvPr/>
          </p:nvSpPr>
          <p:spPr>
            <a:xfrm>
              <a:off x="2447500" y="5307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30" name="tx230"/>
            <p:cNvSpPr/>
            <p:nvPr/>
          </p:nvSpPr>
          <p:spPr>
            <a:xfrm>
              <a:off x="2656297" y="5292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31" name="tx231"/>
            <p:cNvSpPr/>
            <p:nvPr/>
          </p:nvSpPr>
          <p:spPr>
            <a:xfrm>
              <a:off x="2865095" y="5307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32" name="tx232"/>
            <p:cNvSpPr/>
            <p:nvPr/>
          </p:nvSpPr>
          <p:spPr>
            <a:xfrm>
              <a:off x="3073892" y="53369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33" name="tx233"/>
            <p:cNvSpPr/>
            <p:nvPr/>
          </p:nvSpPr>
          <p:spPr>
            <a:xfrm>
              <a:off x="3282690" y="5322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34" name="tx234"/>
            <p:cNvSpPr/>
            <p:nvPr/>
          </p:nvSpPr>
          <p:spPr>
            <a:xfrm>
              <a:off x="3491488" y="5322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35" name="tx235"/>
            <p:cNvSpPr/>
            <p:nvPr/>
          </p:nvSpPr>
          <p:spPr>
            <a:xfrm>
              <a:off x="3700285" y="5322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36" name="tx236"/>
            <p:cNvSpPr/>
            <p:nvPr/>
          </p:nvSpPr>
          <p:spPr>
            <a:xfrm>
              <a:off x="3909083" y="5307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37" name="rc237"/>
            <p:cNvSpPr/>
            <p:nvPr/>
          </p:nvSpPr>
          <p:spPr>
            <a:xfrm>
              <a:off x="4112010" y="1074032"/>
              <a:ext cx="1607740" cy="1000048"/>
            </a:xfrm>
            <a:prstGeom prst="rect">
              <a:avLst/>
            </a:prstGeom>
            <a:solidFill>
              <a:srgbClr val="EBEBEB">
                <a:alpha val="100000"/>
              </a:srgbClr>
            </a:solidFill>
          </p:spPr>
          <p:txBody>
            <a:bodyPr/>
            <a:lstStyle/>
            <a:p/>
          </p:txBody>
        </p:sp>
        <p:sp>
          <p:nvSpPr>
            <p:cNvPr id="238" name="pl238"/>
            <p:cNvSpPr/>
            <p:nvPr/>
          </p:nvSpPr>
          <p:spPr>
            <a:xfrm>
              <a:off x="4112010" y="20359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39" name="pl239"/>
            <p:cNvSpPr/>
            <p:nvPr/>
          </p:nvSpPr>
          <p:spPr>
            <a:xfrm>
              <a:off x="4112010" y="16693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0" name="pl240"/>
            <p:cNvSpPr/>
            <p:nvPr/>
          </p:nvSpPr>
          <p:spPr>
            <a:xfrm>
              <a:off x="4112010" y="13027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1" name="pl241"/>
            <p:cNvSpPr/>
            <p:nvPr/>
          </p:nvSpPr>
          <p:spPr>
            <a:xfrm>
              <a:off x="411201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2" name="pl242"/>
            <p:cNvSpPr/>
            <p:nvPr/>
          </p:nvSpPr>
          <p:spPr>
            <a:xfrm>
              <a:off x="411201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43" name="pl243"/>
            <p:cNvSpPr/>
            <p:nvPr/>
          </p:nvSpPr>
          <p:spPr>
            <a:xfrm>
              <a:off x="4112010" y="148607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44" name="pl244"/>
            <p:cNvSpPr/>
            <p:nvPr/>
          </p:nvSpPr>
          <p:spPr>
            <a:xfrm>
              <a:off x="418508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45" name="pl245"/>
            <p:cNvSpPr/>
            <p:nvPr/>
          </p:nvSpPr>
          <p:spPr>
            <a:xfrm>
              <a:off x="439388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46" name="pl246"/>
            <p:cNvSpPr/>
            <p:nvPr/>
          </p:nvSpPr>
          <p:spPr>
            <a:xfrm>
              <a:off x="460268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47" name="pl247"/>
            <p:cNvSpPr/>
            <p:nvPr/>
          </p:nvSpPr>
          <p:spPr>
            <a:xfrm>
              <a:off x="481148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48" name="pl248"/>
            <p:cNvSpPr/>
            <p:nvPr/>
          </p:nvSpPr>
          <p:spPr>
            <a:xfrm>
              <a:off x="502027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49" name="pl249"/>
            <p:cNvSpPr/>
            <p:nvPr/>
          </p:nvSpPr>
          <p:spPr>
            <a:xfrm>
              <a:off x="522907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0" name="pl250"/>
            <p:cNvSpPr/>
            <p:nvPr/>
          </p:nvSpPr>
          <p:spPr>
            <a:xfrm>
              <a:off x="543787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1" name="pl251"/>
            <p:cNvSpPr/>
            <p:nvPr/>
          </p:nvSpPr>
          <p:spPr>
            <a:xfrm>
              <a:off x="564667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2" name="pl252"/>
            <p:cNvSpPr/>
            <p:nvPr/>
          </p:nvSpPr>
          <p:spPr>
            <a:xfrm>
              <a:off x="4185089" y="1559393"/>
              <a:ext cx="1461582" cy="73317"/>
            </a:xfrm>
            <a:custGeom>
              <a:avLst/>
              <a:pathLst>
                <a:path w="1461582" h="73317">
                  <a:moveTo>
                    <a:pt x="0" y="0"/>
                  </a:moveTo>
                  <a:lnTo>
                    <a:pt x="208797" y="14663"/>
                  </a:lnTo>
                  <a:lnTo>
                    <a:pt x="417595" y="43990"/>
                  </a:lnTo>
                  <a:lnTo>
                    <a:pt x="626392" y="58653"/>
                  </a:lnTo>
                  <a:lnTo>
                    <a:pt x="835190" y="43990"/>
                  </a:lnTo>
                  <a:lnTo>
                    <a:pt x="1043987" y="43990"/>
                  </a:lnTo>
                  <a:lnTo>
                    <a:pt x="1252785" y="73317"/>
                  </a:lnTo>
                  <a:lnTo>
                    <a:pt x="1461582" y="73317"/>
                  </a:lnTo>
                </a:path>
              </a:pathLst>
            </a:custGeom>
            <a:ln w="20325" cap="flat">
              <a:solidFill>
                <a:srgbClr val="BEBEBE">
                  <a:alpha val="69803"/>
                </a:srgbClr>
              </a:solidFill>
              <a:prstDash val="solid"/>
              <a:round/>
            </a:ln>
          </p:spPr>
          <p:txBody>
            <a:bodyPr/>
            <a:lstStyle/>
            <a:p/>
          </p:txBody>
        </p:sp>
        <p:sp>
          <p:nvSpPr>
            <p:cNvPr id="253" name="pl253"/>
            <p:cNvSpPr/>
            <p:nvPr/>
          </p:nvSpPr>
          <p:spPr>
            <a:xfrm>
              <a:off x="4185089" y="1794008"/>
              <a:ext cx="1461582" cy="234615"/>
            </a:xfrm>
            <a:custGeom>
              <a:avLst/>
              <a:pathLst>
                <a:path w="1461582" h="234615">
                  <a:moveTo>
                    <a:pt x="0" y="0"/>
                  </a:moveTo>
                  <a:lnTo>
                    <a:pt x="208797" y="29326"/>
                  </a:lnTo>
                  <a:lnTo>
                    <a:pt x="417595" y="219951"/>
                  </a:lnTo>
                  <a:lnTo>
                    <a:pt x="626392" y="234615"/>
                  </a:lnTo>
                  <a:lnTo>
                    <a:pt x="835190" y="205288"/>
                  </a:lnTo>
                  <a:lnTo>
                    <a:pt x="1043987" y="205288"/>
                  </a:lnTo>
                  <a:lnTo>
                    <a:pt x="1252785" y="205288"/>
                  </a:lnTo>
                  <a:lnTo>
                    <a:pt x="1461582" y="205288"/>
                  </a:lnTo>
                </a:path>
              </a:pathLst>
            </a:custGeom>
            <a:ln w="40651" cap="flat">
              <a:solidFill>
                <a:srgbClr val="BEBEBE">
                  <a:alpha val="69803"/>
                </a:srgbClr>
              </a:solidFill>
              <a:prstDash val="solid"/>
              <a:round/>
            </a:ln>
          </p:spPr>
          <p:txBody>
            <a:bodyPr/>
            <a:lstStyle/>
            <a:p/>
          </p:txBody>
        </p:sp>
        <p:sp>
          <p:nvSpPr>
            <p:cNvPr id="254" name="pl254"/>
            <p:cNvSpPr/>
            <p:nvPr/>
          </p:nvSpPr>
          <p:spPr>
            <a:xfrm>
              <a:off x="4185089" y="1794008"/>
              <a:ext cx="1461582" cy="234615"/>
            </a:xfrm>
            <a:custGeom>
              <a:avLst/>
              <a:pathLst>
                <a:path w="1461582" h="234615">
                  <a:moveTo>
                    <a:pt x="0" y="0"/>
                  </a:moveTo>
                  <a:lnTo>
                    <a:pt x="208797" y="29326"/>
                  </a:lnTo>
                  <a:lnTo>
                    <a:pt x="417595" y="219951"/>
                  </a:lnTo>
                  <a:lnTo>
                    <a:pt x="626392" y="234615"/>
                  </a:lnTo>
                  <a:lnTo>
                    <a:pt x="835190" y="205288"/>
                  </a:lnTo>
                  <a:lnTo>
                    <a:pt x="1043987" y="205288"/>
                  </a:lnTo>
                  <a:lnTo>
                    <a:pt x="1252785" y="205288"/>
                  </a:lnTo>
                  <a:lnTo>
                    <a:pt x="1461582" y="205288"/>
                  </a:lnTo>
                </a:path>
              </a:pathLst>
            </a:custGeom>
            <a:ln w="35231" cap="flat">
              <a:solidFill>
                <a:srgbClr val="BEBEBE">
                  <a:alpha val="69803"/>
                </a:srgbClr>
              </a:solidFill>
              <a:prstDash val="solid"/>
              <a:round/>
            </a:ln>
          </p:spPr>
          <p:txBody>
            <a:bodyPr/>
            <a:lstStyle/>
            <a:p/>
          </p:txBody>
        </p:sp>
        <p:sp>
          <p:nvSpPr>
            <p:cNvPr id="255" name="pl255"/>
            <p:cNvSpPr/>
            <p:nvPr/>
          </p:nvSpPr>
          <p:spPr>
            <a:xfrm>
              <a:off x="4185089" y="1559393"/>
              <a:ext cx="1461582" cy="73317"/>
            </a:xfrm>
            <a:custGeom>
              <a:avLst/>
              <a:pathLst>
                <a:path w="1461582" h="73317">
                  <a:moveTo>
                    <a:pt x="0" y="0"/>
                  </a:moveTo>
                  <a:lnTo>
                    <a:pt x="208797" y="14663"/>
                  </a:lnTo>
                  <a:lnTo>
                    <a:pt x="417595" y="43990"/>
                  </a:lnTo>
                  <a:lnTo>
                    <a:pt x="626392" y="58653"/>
                  </a:lnTo>
                  <a:lnTo>
                    <a:pt x="835190" y="43990"/>
                  </a:lnTo>
                  <a:lnTo>
                    <a:pt x="1043987" y="43990"/>
                  </a:lnTo>
                  <a:lnTo>
                    <a:pt x="1252785" y="73317"/>
                  </a:lnTo>
                  <a:lnTo>
                    <a:pt x="1461582" y="73317"/>
                  </a:lnTo>
                </a:path>
              </a:pathLst>
            </a:custGeom>
            <a:ln w="20325" cap="flat">
              <a:solidFill>
                <a:srgbClr val="6B6B6B">
                  <a:alpha val="100000"/>
                </a:srgbClr>
              </a:solidFill>
              <a:prstDash val="solid"/>
              <a:round/>
            </a:ln>
          </p:spPr>
          <p:txBody>
            <a:bodyPr/>
            <a:lstStyle/>
            <a:p/>
          </p:txBody>
        </p:sp>
        <p:sp>
          <p:nvSpPr>
            <p:cNvPr id="256" name="pl256"/>
            <p:cNvSpPr/>
            <p:nvPr/>
          </p:nvSpPr>
          <p:spPr>
            <a:xfrm>
              <a:off x="4185089" y="1794008"/>
              <a:ext cx="1461582" cy="234615"/>
            </a:xfrm>
            <a:custGeom>
              <a:avLst/>
              <a:pathLst>
                <a:path w="1461582" h="234615">
                  <a:moveTo>
                    <a:pt x="0" y="0"/>
                  </a:moveTo>
                  <a:lnTo>
                    <a:pt x="208797" y="29326"/>
                  </a:lnTo>
                  <a:lnTo>
                    <a:pt x="417595" y="219951"/>
                  </a:lnTo>
                  <a:lnTo>
                    <a:pt x="626392" y="234615"/>
                  </a:lnTo>
                  <a:lnTo>
                    <a:pt x="835190" y="205288"/>
                  </a:lnTo>
                  <a:lnTo>
                    <a:pt x="1043987" y="205288"/>
                  </a:lnTo>
                  <a:lnTo>
                    <a:pt x="1252785" y="205288"/>
                  </a:lnTo>
                  <a:lnTo>
                    <a:pt x="1461582" y="205288"/>
                  </a:lnTo>
                </a:path>
              </a:pathLst>
            </a:custGeom>
            <a:ln w="40651" cap="flat">
              <a:solidFill>
                <a:srgbClr val="000000">
                  <a:alpha val="100000"/>
                </a:srgbClr>
              </a:solidFill>
              <a:prstDash val="solid"/>
              <a:round/>
            </a:ln>
          </p:spPr>
          <p:txBody>
            <a:bodyPr/>
            <a:lstStyle/>
            <a:p/>
          </p:txBody>
        </p:sp>
        <p:sp>
          <p:nvSpPr>
            <p:cNvPr id="257" name="pl257"/>
            <p:cNvSpPr/>
            <p:nvPr/>
          </p:nvSpPr>
          <p:spPr>
            <a:xfrm>
              <a:off x="4185089" y="1794008"/>
              <a:ext cx="1461582" cy="234615"/>
            </a:xfrm>
            <a:custGeom>
              <a:avLst/>
              <a:pathLst>
                <a:path w="1461582" h="234615">
                  <a:moveTo>
                    <a:pt x="0" y="0"/>
                  </a:moveTo>
                  <a:lnTo>
                    <a:pt x="208797" y="29326"/>
                  </a:lnTo>
                  <a:lnTo>
                    <a:pt x="417595" y="219951"/>
                  </a:lnTo>
                  <a:lnTo>
                    <a:pt x="626392" y="234615"/>
                  </a:lnTo>
                  <a:lnTo>
                    <a:pt x="835190" y="205288"/>
                  </a:lnTo>
                  <a:lnTo>
                    <a:pt x="1043987" y="205288"/>
                  </a:lnTo>
                  <a:lnTo>
                    <a:pt x="1252785" y="205288"/>
                  </a:lnTo>
                  <a:lnTo>
                    <a:pt x="1461582" y="205288"/>
                  </a:lnTo>
                </a:path>
              </a:pathLst>
            </a:custGeom>
            <a:ln w="35231" cap="flat">
              <a:solidFill>
                <a:srgbClr val="1CABE2">
                  <a:alpha val="100000"/>
                </a:srgbClr>
              </a:solidFill>
              <a:prstDash val="solid"/>
              <a:round/>
            </a:ln>
          </p:spPr>
          <p:txBody>
            <a:bodyPr/>
            <a:lstStyle/>
            <a:p/>
          </p:txBody>
        </p:sp>
        <p:sp>
          <p:nvSpPr>
            <p:cNvPr id="258" name="tx258"/>
            <p:cNvSpPr/>
            <p:nvPr/>
          </p:nvSpPr>
          <p:spPr>
            <a:xfrm>
              <a:off x="4124830" y="16154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59" name="tx259"/>
            <p:cNvSpPr/>
            <p:nvPr/>
          </p:nvSpPr>
          <p:spPr>
            <a:xfrm>
              <a:off x="4333627" y="16447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60" name="tx260"/>
            <p:cNvSpPr/>
            <p:nvPr/>
          </p:nvSpPr>
          <p:spPr>
            <a:xfrm>
              <a:off x="4542425" y="1835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61" name="tx261"/>
            <p:cNvSpPr/>
            <p:nvPr/>
          </p:nvSpPr>
          <p:spPr>
            <a:xfrm>
              <a:off x="4751222" y="18500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262" name="tx262"/>
            <p:cNvSpPr/>
            <p:nvPr/>
          </p:nvSpPr>
          <p:spPr>
            <a:xfrm>
              <a:off x="4960020" y="18207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63" name="tx263"/>
            <p:cNvSpPr/>
            <p:nvPr/>
          </p:nvSpPr>
          <p:spPr>
            <a:xfrm>
              <a:off x="5168817" y="18207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64" name="tx264"/>
            <p:cNvSpPr/>
            <p:nvPr/>
          </p:nvSpPr>
          <p:spPr>
            <a:xfrm>
              <a:off x="5377615" y="18207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65" name="tx265"/>
            <p:cNvSpPr/>
            <p:nvPr/>
          </p:nvSpPr>
          <p:spPr>
            <a:xfrm>
              <a:off x="5586413" y="18207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66" name="rc266"/>
            <p:cNvSpPr/>
            <p:nvPr/>
          </p:nvSpPr>
          <p:spPr>
            <a:xfrm>
              <a:off x="4112010" y="2358522"/>
              <a:ext cx="1607740" cy="1000048"/>
            </a:xfrm>
            <a:prstGeom prst="rect">
              <a:avLst/>
            </a:prstGeom>
            <a:solidFill>
              <a:srgbClr val="EBEBEB">
                <a:alpha val="100000"/>
              </a:srgbClr>
            </a:solidFill>
          </p:spPr>
          <p:txBody>
            <a:bodyPr/>
            <a:lstStyle/>
            <a:p/>
          </p:txBody>
        </p:sp>
        <p:sp>
          <p:nvSpPr>
            <p:cNvPr id="267" name="pl267"/>
            <p:cNvSpPr/>
            <p:nvPr/>
          </p:nvSpPr>
          <p:spPr>
            <a:xfrm>
              <a:off x="4112010" y="33204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68" name="pl268"/>
            <p:cNvSpPr/>
            <p:nvPr/>
          </p:nvSpPr>
          <p:spPr>
            <a:xfrm>
              <a:off x="4112010" y="295385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69" name="pl269"/>
            <p:cNvSpPr/>
            <p:nvPr/>
          </p:nvSpPr>
          <p:spPr>
            <a:xfrm>
              <a:off x="4112010" y="258727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0" name="pl270"/>
            <p:cNvSpPr/>
            <p:nvPr/>
          </p:nvSpPr>
          <p:spPr>
            <a:xfrm>
              <a:off x="411201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1" name="pl271"/>
            <p:cNvSpPr/>
            <p:nvPr/>
          </p:nvSpPr>
          <p:spPr>
            <a:xfrm>
              <a:off x="411201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72" name="pl272"/>
            <p:cNvSpPr/>
            <p:nvPr/>
          </p:nvSpPr>
          <p:spPr>
            <a:xfrm>
              <a:off x="4112010" y="277056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73" name="pl273"/>
            <p:cNvSpPr/>
            <p:nvPr/>
          </p:nvSpPr>
          <p:spPr>
            <a:xfrm>
              <a:off x="418508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74" name="pl274"/>
            <p:cNvSpPr/>
            <p:nvPr/>
          </p:nvSpPr>
          <p:spPr>
            <a:xfrm>
              <a:off x="439388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75" name="pl275"/>
            <p:cNvSpPr/>
            <p:nvPr/>
          </p:nvSpPr>
          <p:spPr>
            <a:xfrm>
              <a:off x="460268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76" name="pl276"/>
            <p:cNvSpPr/>
            <p:nvPr/>
          </p:nvSpPr>
          <p:spPr>
            <a:xfrm>
              <a:off x="481148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77" name="pl277"/>
            <p:cNvSpPr/>
            <p:nvPr/>
          </p:nvSpPr>
          <p:spPr>
            <a:xfrm>
              <a:off x="502027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78" name="pl278"/>
            <p:cNvSpPr/>
            <p:nvPr/>
          </p:nvSpPr>
          <p:spPr>
            <a:xfrm>
              <a:off x="522907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79" name="pl279"/>
            <p:cNvSpPr/>
            <p:nvPr/>
          </p:nvSpPr>
          <p:spPr>
            <a:xfrm>
              <a:off x="543787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0" name="pl280"/>
            <p:cNvSpPr/>
            <p:nvPr/>
          </p:nvSpPr>
          <p:spPr>
            <a:xfrm>
              <a:off x="564667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1" name="pl281"/>
            <p:cNvSpPr/>
            <p:nvPr/>
          </p:nvSpPr>
          <p:spPr>
            <a:xfrm>
              <a:off x="4185089" y="2843883"/>
              <a:ext cx="1461582" cy="73317"/>
            </a:xfrm>
            <a:custGeom>
              <a:avLst/>
              <a:pathLst>
                <a:path w="1461582" h="73317">
                  <a:moveTo>
                    <a:pt x="0" y="0"/>
                  </a:moveTo>
                  <a:lnTo>
                    <a:pt x="208797" y="14663"/>
                  </a:lnTo>
                  <a:lnTo>
                    <a:pt x="417595" y="43990"/>
                  </a:lnTo>
                  <a:lnTo>
                    <a:pt x="626392" y="58653"/>
                  </a:lnTo>
                  <a:lnTo>
                    <a:pt x="835190" y="43990"/>
                  </a:lnTo>
                  <a:lnTo>
                    <a:pt x="1043987" y="43990"/>
                  </a:lnTo>
                  <a:lnTo>
                    <a:pt x="1252785" y="73317"/>
                  </a:lnTo>
                  <a:lnTo>
                    <a:pt x="1461582" y="73317"/>
                  </a:lnTo>
                </a:path>
              </a:pathLst>
            </a:custGeom>
            <a:ln w="20325" cap="flat">
              <a:solidFill>
                <a:srgbClr val="BEBEBE">
                  <a:alpha val="69803"/>
                </a:srgbClr>
              </a:solidFill>
              <a:prstDash val="solid"/>
              <a:round/>
            </a:ln>
          </p:spPr>
          <p:txBody>
            <a:bodyPr/>
            <a:lstStyle/>
            <a:p/>
          </p:txBody>
        </p:sp>
        <p:sp>
          <p:nvSpPr>
            <p:cNvPr id="282" name="pl282"/>
            <p:cNvSpPr/>
            <p:nvPr/>
          </p:nvSpPr>
          <p:spPr>
            <a:xfrm>
              <a:off x="4185089" y="2785229"/>
              <a:ext cx="1461582" cy="58653"/>
            </a:xfrm>
            <a:custGeom>
              <a:avLst/>
              <a:pathLst>
                <a:path w="1461582" h="58653">
                  <a:moveTo>
                    <a:pt x="0" y="0"/>
                  </a:moveTo>
                  <a:lnTo>
                    <a:pt x="208797" y="0"/>
                  </a:lnTo>
                  <a:lnTo>
                    <a:pt x="417595" y="58653"/>
                  </a:lnTo>
                  <a:lnTo>
                    <a:pt x="626392" y="29326"/>
                  </a:lnTo>
                  <a:lnTo>
                    <a:pt x="835190" y="58653"/>
                  </a:lnTo>
                  <a:lnTo>
                    <a:pt x="1043987" y="43990"/>
                  </a:lnTo>
                  <a:lnTo>
                    <a:pt x="1252785" y="58653"/>
                  </a:lnTo>
                  <a:lnTo>
                    <a:pt x="1461582" y="29326"/>
                  </a:lnTo>
                </a:path>
              </a:pathLst>
            </a:custGeom>
            <a:ln w="40651" cap="flat">
              <a:solidFill>
                <a:srgbClr val="BEBEBE">
                  <a:alpha val="69803"/>
                </a:srgbClr>
              </a:solidFill>
              <a:prstDash val="solid"/>
              <a:round/>
            </a:ln>
          </p:spPr>
          <p:txBody>
            <a:bodyPr/>
            <a:lstStyle/>
            <a:p/>
          </p:txBody>
        </p:sp>
        <p:sp>
          <p:nvSpPr>
            <p:cNvPr id="283" name="pl283"/>
            <p:cNvSpPr/>
            <p:nvPr/>
          </p:nvSpPr>
          <p:spPr>
            <a:xfrm>
              <a:off x="4185089" y="2785229"/>
              <a:ext cx="1461582" cy="58653"/>
            </a:xfrm>
            <a:custGeom>
              <a:avLst/>
              <a:pathLst>
                <a:path w="1461582" h="58653">
                  <a:moveTo>
                    <a:pt x="0" y="0"/>
                  </a:moveTo>
                  <a:lnTo>
                    <a:pt x="208797" y="0"/>
                  </a:lnTo>
                  <a:lnTo>
                    <a:pt x="417595" y="58653"/>
                  </a:lnTo>
                  <a:lnTo>
                    <a:pt x="626392" y="29326"/>
                  </a:lnTo>
                  <a:lnTo>
                    <a:pt x="835190" y="58653"/>
                  </a:lnTo>
                  <a:lnTo>
                    <a:pt x="1043987" y="43990"/>
                  </a:lnTo>
                  <a:lnTo>
                    <a:pt x="1252785" y="58653"/>
                  </a:lnTo>
                  <a:lnTo>
                    <a:pt x="1461582" y="29326"/>
                  </a:lnTo>
                </a:path>
              </a:pathLst>
            </a:custGeom>
            <a:ln w="35231" cap="flat">
              <a:solidFill>
                <a:srgbClr val="BEBEBE">
                  <a:alpha val="69803"/>
                </a:srgbClr>
              </a:solidFill>
              <a:prstDash val="solid"/>
              <a:round/>
            </a:ln>
          </p:spPr>
          <p:txBody>
            <a:bodyPr/>
            <a:lstStyle/>
            <a:p/>
          </p:txBody>
        </p:sp>
        <p:sp>
          <p:nvSpPr>
            <p:cNvPr id="284" name="pl284"/>
            <p:cNvSpPr/>
            <p:nvPr/>
          </p:nvSpPr>
          <p:spPr>
            <a:xfrm>
              <a:off x="4185089" y="2843883"/>
              <a:ext cx="1461582" cy="73317"/>
            </a:xfrm>
            <a:custGeom>
              <a:avLst/>
              <a:pathLst>
                <a:path w="1461582" h="73317">
                  <a:moveTo>
                    <a:pt x="0" y="0"/>
                  </a:moveTo>
                  <a:lnTo>
                    <a:pt x="208797" y="14663"/>
                  </a:lnTo>
                  <a:lnTo>
                    <a:pt x="417595" y="43990"/>
                  </a:lnTo>
                  <a:lnTo>
                    <a:pt x="626392" y="58653"/>
                  </a:lnTo>
                  <a:lnTo>
                    <a:pt x="835190" y="43990"/>
                  </a:lnTo>
                  <a:lnTo>
                    <a:pt x="1043987" y="43990"/>
                  </a:lnTo>
                  <a:lnTo>
                    <a:pt x="1252785" y="73317"/>
                  </a:lnTo>
                  <a:lnTo>
                    <a:pt x="1461582" y="73317"/>
                  </a:lnTo>
                </a:path>
              </a:pathLst>
            </a:custGeom>
            <a:ln w="20325" cap="flat">
              <a:solidFill>
                <a:srgbClr val="6B6B6B">
                  <a:alpha val="100000"/>
                </a:srgbClr>
              </a:solidFill>
              <a:prstDash val="solid"/>
              <a:round/>
            </a:ln>
          </p:spPr>
          <p:txBody>
            <a:bodyPr/>
            <a:lstStyle/>
            <a:p/>
          </p:txBody>
        </p:sp>
        <p:sp>
          <p:nvSpPr>
            <p:cNvPr id="285" name="pl285"/>
            <p:cNvSpPr/>
            <p:nvPr/>
          </p:nvSpPr>
          <p:spPr>
            <a:xfrm>
              <a:off x="4185089" y="2785229"/>
              <a:ext cx="1461582" cy="58653"/>
            </a:xfrm>
            <a:custGeom>
              <a:avLst/>
              <a:pathLst>
                <a:path w="1461582" h="58653">
                  <a:moveTo>
                    <a:pt x="0" y="0"/>
                  </a:moveTo>
                  <a:lnTo>
                    <a:pt x="208797" y="0"/>
                  </a:lnTo>
                  <a:lnTo>
                    <a:pt x="417595" y="58653"/>
                  </a:lnTo>
                  <a:lnTo>
                    <a:pt x="626392" y="29326"/>
                  </a:lnTo>
                  <a:lnTo>
                    <a:pt x="835190" y="58653"/>
                  </a:lnTo>
                  <a:lnTo>
                    <a:pt x="1043987" y="43990"/>
                  </a:lnTo>
                  <a:lnTo>
                    <a:pt x="1252785" y="58653"/>
                  </a:lnTo>
                  <a:lnTo>
                    <a:pt x="1461582" y="29326"/>
                  </a:lnTo>
                </a:path>
              </a:pathLst>
            </a:custGeom>
            <a:ln w="40651" cap="flat">
              <a:solidFill>
                <a:srgbClr val="000000">
                  <a:alpha val="100000"/>
                </a:srgbClr>
              </a:solidFill>
              <a:prstDash val="solid"/>
              <a:round/>
            </a:ln>
          </p:spPr>
          <p:txBody>
            <a:bodyPr/>
            <a:lstStyle/>
            <a:p/>
          </p:txBody>
        </p:sp>
        <p:sp>
          <p:nvSpPr>
            <p:cNvPr id="286" name="pl286"/>
            <p:cNvSpPr/>
            <p:nvPr/>
          </p:nvSpPr>
          <p:spPr>
            <a:xfrm>
              <a:off x="4185089" y="2785229"/>
              <a:ext cx="1461582" cy="58653"/>
            </a:xfrm>
            <a:custGeom>
              <a:avLst/>
              <a:pathLst>
                <a:path w="1461582" h="58653">
                  <a:moveTo>
                    <a:pt x="0" y="0"/>
                  </a:moveTo>
                  <a:lnTo>
                    <a:pt x="208797" y="0"/>
                  </a:lnTo>
                  <a:lnTo>
                    <a:pt x="417595" y="58653"/>
                  </a:lnTo>
                  <a:lnTo>
                    <a:pt x="626392" y="29326"/>
                  </a:lnTo>
                  <a:lnTo>
                    <a:pt x="835190" y="58653"/>
                  </a:lnTo>
                  <a:lnTo>
                    <a:pt x="1043987" y="43990"/>
                  </a:lnTo>
                  <a:lnTo>
                    <a:pt x="1252785" y="58653"/>
                  </a:lnTo>
                  <a:lnTo>
                    <a:pt x="1461582" y="29326"/>
                  </a:lnTo>
                </a:path>
              </a:pathLst>
            </a:custGeom>
            <a:ln w="35231" cap="flat">
              <a:solidFill>
                <a:srgbClr val="1CABE2">
                  <a:alpha val="100000"/>
                </a:srgbClr>
              </a:solidFill>
              <a:prstDash val="solid"/>
              <a:round/>
            </a:ln>
          </p:spPr>
          <p:txBody>
            <a:bodyPr/>
            <a:lstStyle/>
            <a:p/>
          </p:txBody>
        </p:sp>
        <p:sp>
          <p:nvSpPr>
            <p:cNvPr id="287" name="tx287"/>
            <p:cNvSpPr/>
            <p:nvPr/>
          </p:nvSpPr>
          <p:spPr>
            <a:xfrm>
              <a:off x="4124830" y="26066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88" name="tx288"/>
            <p:cNvSpPr/>
            <p:nvPr/>
          </p:nvSpPr>
          <p:spPr>
            <a:xfrm>
              <a:off x="4333627" y="26066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89" name="tx289"/>
            <p:cNvSpPr/>
            <p:nvPr/>
          </p:nvSpPr>
          <p:spPr>
            <a:xfrm>
              <a:off x="4542425" y="2665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90" name="tx290"/>
            <p:cNvSpPr/>
            <p:nvPr/>
          </p:nvSpPr>
          <p:spPr>
            <a:xfrm>
              <a:off x="4751222" y="2636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91" name="tx291"/>
            <p:cNvSpPr/>
            <p:nvPr/>
          </p:nvSpPr>
          <p:spPr>
            <a:xfrm>
              <a:off x="4960020" y="2665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92" name="tx292"/>
            <p:cNvSpPr/>
            <p:nvPr/>
          </p:nvSpPr>
          <p:spPr>
            <a:xfrm>
              <a:off x="5168817" y="26506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93" name="tx293"/>
            <p:cNvSpPr/>
            <p:nvPr/>
          </p:nvSpPr>
          <p:spPr>
            <a:xfrm>
              <a:off x="5377615" y="2665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94" name="tx294"/>
            <p:cNvSpPr/>
            <p:nvPr/>
          </p:nvSpPr>
          <p:spPr>
            <a:xfrm>
              <a:off x="5586413" y="2636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95" name="rc295"/>
            <p:cNvSpPr/>
            <p:nvPr/>
          </p:nvSpPr>
          <p:spPr>
            <a:xfrm>
              <a:off x="4112010" y="3643012"/>
              <a:ext cx="1607740" cy="1000048"/>
            </a:xfrm>
            <a:prstGeom prst="rect">
              <a:avLst/>
            </a:prstGeom>
            <a:solidFill>
              <a:srgbClr val="EBEBEB">
                <a:alpha val="100000"/>
              </a:srgbClr>
            </a:solidFill>
          </p:spPr>
          <p:txBody>
            <a:bodyPr/>
            <a:lstStyle/>
            <a:p/>
          </p:txBody>
        </p:sp>
        <p:sp>
          <p:nvSpPr>
            <p:cNvPr id="296" name="pl296"/>
            <p:cNvSpPr/>
            <p:nvPr/>
          </p:nvSpPr>
          <p:spPr>
            <a:xfrm>
              <a:off x="4112010" y="460493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7" name="pl297"/>
            <p:cNvSpPr/>
            <p:nvPr/>
          </p:nvSpPr>
          <p:spPr>
            <a:xfrm>
              <a:off x="4112010" y="423834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8" name="pl298"/>
            <p:cNvSpPr/>
            <p:nvPr/>
          </p:nvSpPr>
          <p:spPr>
            <a:xfrm>
              <a:off x="4112010" y="387176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9" name="pl299"/>
            <p:cNvSpPr/>
            <p:nvPr/>
          </p:nvSpPr>
          <p:spPr>
            <a:xfrm>
              <a:off x="411201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00" name="pl300"/>
            <p:cNvSpPr/>
            <p:nvPr/>
          </p:nvSpPr>
          <p:spPr>
            <a:xfrm>
              <a:off x="411201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01" name="pl301"/>
            <p:cNvSpPr/>
            <p:nvPr/>
          </p:nvSpPr>
          <p:spPr>
            <a:xfrm>
              <a:off x="4112010" y="405505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02" name="pl302"/>
            <p:cNvSpPr/>
            <p:nvPr/>
          </p:nvSpPr>
          <p:spPr>
            <a:xfrm>
              <a:off x="418508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3" name="pl303"/>
            <p:cNvSpPr/>
            <p:nvPr/>
          </p:nvSpPr>
          <p:spPr>
            <a:xfrm>
              <a:off x="439388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4" name="pl304"/>
            <p:cNvSpPr/>
            <p:nvPr/>
          </p:nvSpPr>
          <p:spPr>
            <a:xfrm>
              <a:off x="460268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5" name="pl305"/>
            <p:cNvSpPr/>
            <p:nvPr/>
          </p:nvSpPr>
          <p:spPr>
            <a:xfrm>
              <a:off x="481148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6" name="pl306"/>
            <p:cNvSpPr/>
            <p:nvPr/>
          </p:nvSpPr>
          <p:spPr>
            <a:xfrm>
              <a:off x="502027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7" name="pl307"/>
            <p:cNvSpPr/>
            <p:nvPr/>
          </p:nvSpPr>
          <p:spPr>
            <a:xfrm>
              <a:off x="522907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8" name="pl308"/>
            <p:cNvSpPr/>
            <p:nvPr/>
          </p:nvSpPr>
          <p:spPr>
            <a:xfrm>
              <a:off x="543787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9" name="pl309"/>
            <p:cNvSpPr/>
            <p:nvPr/>
          </p:nvSpPr>
          <p:spPr>
            <a:xfrm>
              <a:off x="564667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0" name="pl310"/>
            <p:cNvSpPr/>
            <p:nvPr/>
          </p:nvSpPr>
          <p:spPr>
            <a:xfrm>
              <a:off x="4185089" y="4128372"/>
              <a:ext cx="1461582" cy="73317"/>
            </a:xfrm>
            <a:custGeom>
              <a:avLst/>
              <a:pathLst>
                <a:path w="1461582" h="73317">
                  <a:moveTo>
                    <a:pt x="0" y="0"/>
                  </a:moveTo>
                  <a:lnTo>
                    <a:pt x="208797" y="14663"/>
                  </a:lnTo>
                  <a:lnTo>
                    <a:pt x="417595" y="43990"/>
                  </a:lnTo>
                  <a:lnTo>
                    <a:pt x="626392" y="58653"/>
                  </a:lnTo>
                  <a:lnTo>
                    <a:pt x="835190" y="43990"/>
                  </a:lnTo>
                  <a:lnTo>
                    <a:pt x="1043987" y="43990"/>
                  </a:lnTo>
                  <a:lnTo>
                    <a:pt x="1252785" y="73317"/>
                  </a:lnTo>
                  <a:lnTo>
                    <a:pt x="1461582" y="73317"/>
                  </a:lnTo>
                </a:path>
              </a:pathLst>
            </a:custGeom>
            <a:ln w="20325" cap="flat">
              <a:solidFill>
                <a:srgbClr val="BEBEBE">
                  <a:alpha val="69803"/>
                </a:srgbClr>
              </a:solidFill>
              <a:prstDash val="solid"/>
              <a:round/>
            </a:ln>
          </p:spPr>
          <p:txBody>
            <a:bodyPr/>
            <a:lstStyle/>
            <a:p/>
          </p:txBody>
        </p:sp>
        <p:sp>
          <p:nvSpPr>
            <p:cNvPr id="311" name="pl311"/>
            <p:cNvSpPr/>
            <p:nvPr/>
          </p:nvSpPr>
          <p:spPr>
            <a:xfrm>
              <a:off x="4185089" y="4143036"/>
              <a:ext cx="1461582" cy="29326"/>
            </a:xfrm>
            <a:custGeom>
              <a:avLst/>
              <a:pathLst>
                <a:path w="1461582" h="29326">
                  <a:moveTo>
                    <a:pt x="0" y="0"/>
                  </a:moveTo>
                  <a:lnTo>
                    <a:pt x="208797" y="0"/>
                  </a:lnTo>
                  <a:lnTo>
                    <a:pt x="417595" y="0"/>
                  </a:lnTo>
                  <a:lnTo>
                    <a:pt x="626392" y="0"/>
                  </a:lnTo>
                  <a:lnTo>
                    <a:pt x="835190" y="14663"/>
                  </a:lnTo>
                  <a:lnTo>
                    <a:pt x="1043987" y="14663"/>
                  </a:lnTo>
                  <a:lnTo>
                    <a:pt x="1252785" y="29326"/>
                  </a:lnTo>
                  <a:lnTo>
                    <a:pt x="1461582" y="29326"/>
                  </a:lnTo>
                </a:path>
              </a:pathLst>
            </a:custGeom>
            <a:ln w="40651" cap="flat">
              <a:solidFill>
                <a:srgbClr val="BEBEBE">
                  <a:alpha val="69803"/>
                </a:srgbClr>
              </a:solidFill>
              <a:prstDash val="solid"/>
              <a:round/>
            </a:ln>
          </p:spPr>
          <p:txBody>
            <a:bodyPr/>
            <a:lstStyle/>
            <a:p/>
          </p:txBody>
        </p:sp>
        <p:sp>
          <p:nvSpPr>
            <p:cNvPr id="312" name="pl312"/>
            <p:cNvSpPr/>
            <p:nvPr/>
          </p:nvSpPr>
          <p:spPr>
            <a:xfrm>
              <a:off x="4185089" y="4143036"/>
              <a:ext cx="1461582" cy="29326"/>
            </a:xfrm>
            <a:custGeom>
              <a:avLst/>
              <a:pathLst>
                <a:path w="1461582" h="29326">
                  <a:moveTo>
                    <a:pt x="0" y="0"/>
                  </a:moveTo>
                  <a:lnTo>
                    <a:pt x="208797" y="0"/>
                  </a:lnTo>
                  <a:lnTo>
                    <a:pt x="417595" y="0"/>
                  </a:lnTo>
                  <a:lnTo>
                    <a:pt x="626392" y="0"/>
                  </a:lnTo>
                  <a:lnTo>
                    <a:pt x="835190" y="14663"/>
                  </a:lnTo>
                  <a:lnTo>
                    <a:pt x="1043987" y="14663"/>
                  </a:lnTo>
                  <a:lnTo>
                    <a:pt x="1252785" y="29326"/>
                  </a:lnTo>
                  <a:lnTo>
                    <a:pt x="1461582" y="29326"/>
                  </a:lnTo>
                </a:path>
              </a:pathLst>
            </a:custGeom>
            <a:ln w="35231" cap="flat">
              <a:solidFill>
                <a:srgbClr val="BEBEBE">
                  <a:alpha val="69803"/>
                </a:srgbClr>
              </a:solidFill>
              <a:prstDash val="solid"/>
              <a:round/>
            </a:ln>
          </p:spPr>
          <p:txBody>
            <a:bodyPr/>
            <a:lstStyle/>
            <a:p/>
          </p:txBody>
        </p:sp>
        <p:sp>
          <p:nvSpPr>
            <p:cNvPr id="313" name="pl313"/>
            <p:cNvSpPr/>
            <p:nvPr/>
          </p:nvSpPr>
          <p:spPr>
            <a:xfrm>
              <a:off x="4185089" y="4128372"/>
              <a:ext cx="1461582" cy="73317"/>
            </a:xfrm>
            <a:custGeom>
              <a:avLst/>
              <a:pathLst>
                <a:path w="1461582" h="73317">
                  <a:moveTo>
                    <a:pt x="0" y="0"/>
                  </a:moveTo>
                  <a:lnTo>
                    <a:pt x="208797" y="14663"/>
                  </a:lnTo>
                  <a:lnTo>
                    <a:pt x="417595" y="43990"/>
                  </a:lnTo>
                  <a:lnTo>
                    <a:pt x="626392" y="58653"/>
                  </a:lnTo>
                  <a:lnTo>
                    <a:pt x="835190" y="43990"/>
                  </a:lnTo>
                  <a:lnTo>
                    <a:pt x="1043987" y="43990"/>
                  </a:lnTo>
                  <a:lnTo>
                    <a:pt x="1252785" y="73317"/>
                  </a:lnTo>
                  <a:lnTo>
                    <a:pt x="1461582" y="73317"/>
                  </a:lnTo>
                </a:path>
              </a:pathLst>
            </a:custGeom>
            <a:ln w="20325" cap="flat">
              <a:solidFill>
                <a:srgbClr val="6B6B6B">
                  <a:alpha val="100000"/>
                </a:srgbClr>
              </a:solidFill>
              <a:prstDash val="solid"/>
              <a:round/>
            </a:ln>
          </p:spPr>
          <p:txBody>
            <a:bodyPr/>
            <a:lstStyle/>
            <a:p/>
          </p:txBody>
        </p:sp>
        <p:sp>
          <p:nvSpPr>
            <p:cNvPr id="314" name="pl314"/>
            <p:cNvSpPr/>
            <p:nvPr/>
          </p:nvSpPr>
          <p:spPr>
            <a:xfrm>
              <a:off x="4185089" y="4143036"/>
              <a:ext cx="1461582" cy="29326"/>
            </a:xfrm>
            <a:custGeom>
              <a:avLst/>
              <a:pathLst>
                <a:path w="1461582" h="29326">
                  <a:moveTo>
                    <a:pt x="0" y="0"/>
                  </a:moveTo>
                  <a:lnTo>
                    <a:pt x="208797" y="0"/>
                  </a:lnTo>
                  <a:lnTo>
                    <a:pt x="417595" y="0"/>
                  </a:lnTo>
                  <a:lnTo>
                    <a:pt x="626392" y="0"/>
                  </a:lnTo>
                  <a:lnTo>
                    <a:pt x="835190" y="14663"/>
                  </a:lnTo>
                  <a:lnTo>
                    <a:pt x="1043987" y="14663"/>
                  </a:lnTo>
                  <a:lnTo>
                    <a:pt x="1252785" y="29326"/>
                  </a:lnTo>
                  <a:lnTo>
                    <a:pt x="1461582" y="29326"/>
                  </a:lnTo>
                </a:path>
              </a:pathLst>
            </a:custGeom>
            <a:ln w="40651" cap="flat">
              <a:solidFill>
                <a:srgbClr val="000000">
                  <a:alpha val="100000"/>
                </a:srgbClr>
              </a:solidFill>
              <a:prstDash val="solid"/>
              <a:round/>
            </a:ln>
          </p:spPr>
          <p:txBody>
            <a:bodyPr/>
            <a:lstStyle/>
            <a:p/>
          </p:txBody>
        </p:sp>
        <p:sp>
          <p:nvSpPr>
            <p:cNvPr id="315" name="pl315"/>
            <p:cNvSpPr/>
            <p:nvPr/>
          </p:nvSpPr>
          <p:spPr>
            <a:xfrm>
              <a:off x="4185089" y="4143036"/>
              <a:ext cx="1461582" cy="29326"/>
            </a:xfrm>
            <a:custGeom>
              <a:avLst/>
              <a:pathLst>
                <a:path w="1461582" h="29326">
                  <a:moveTo>
                    <a:pt x="0" y="0"/>
                  </a:moveTo>
                  <a:lnTo>
                    <a:pt x="208797" y="0"/>
                  </a:lnTo>
                  <a:lnTo>
                    <a:pt x="417595" y="0"/>
                  </a:lnTo>
                  <a:lnTo>
                    <a:pt x="626392" y="0"/>
                  </a:lnTo>
                  <a:lnTo>
                    <a:pt x="835190" y="14663"/>
                  </a:lnTo>
                  <a:lnTo>
                    <a:pt x="1043987" y="14663"/>
                  </a:lnTo>
                  <a:lnTo>
                    <a:pt x="1252785" y="29326"/>
                  </a:lnTo>
                  <a:lnTo>
                    <a:pt x="1461582" y="29326"/>
                  </a:lnTo>
                </a:path>
              </a:pathLst>
            </a:custGeom>
            <a:ln w="35231" cap="flat">
              <a:solidFill>
                <a:srgbClr val="1CABE2">
                  <a:alpha val="100000"/>
                </a:srgbClr>
              </a:solidFill>
              <a:prstDash val="solid"/>
              <a:round/>
            </a:ln>
          </p:spPr>
          <p:txBody>
            <a:bodyPr/>
            <a:lstStyle/>
            <a:p/>
          </p:txBody>
        </p:sp>
        <p:sp>
          <p:nvSpPr>
            <p:cNvPr id="316" name="tx316"/>
            <p:cNvSpPr/>
            <p:nvPr/>
          </p:nvSpPr>
          <p:spPr>
            <a:xfrm>
              <a:off x="4124830" y="39644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17" name="tx317"/>
            <p:cNvSpPr/>
            <p:nvPr/>
          </p:nvSpPr>
          <p:spPr>
            <a:xfrm>
              <a:off x="4333627" y="39644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18" name="tx318"/>
            <p:cNvSpPr/>
            <p:nvPr/>
          </p:nvSpPr>
          <p:spPr>
            <a:xfrm>
              <a:off x="4542425" y="39644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19" name="tx319"/>
            <p:cNvSpPr/>
            <p:nvPr/>
          </p:nvSpPr>
          <p:spPr>
            <a:xfrm>
              <a:off x="4751222" y="39644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20" name="tx320"/>
            <p:cNvSpPr/>
            <p:nvPr/>
          </p:nvSpPr>
          <p:spPr>
            <a:xfrm>
              <a:off x="4960020" y="39791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21" name="tx321"/>
            <p:cNvSpPr/>
            <p:nvPr/>
          </p:nvSpPr>
          <p:spPr>
            <a:xfrm>
              <a:off x="5168817" y="39791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22" name="tx322"/>
            <p:cNvSpPr/>
            <p:nvPr/>
          </p:nvSpPr>
          <p:spPr>
            <a:xfrm>
              <a:off x="5377615" y="39938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23" name="tx323"/>
            <p:cNvSpPr/>
            <p:nvPr/>
          </p:nvSpPr>
          <p:spPr>
            <a:xfrm>
              <a:off x="5586413" y="39938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24" name="rc324"/>
            <p:cNvSpPr/>
            <p:nvPr/>
          </p:nvSpPr>
          <p:spPr>
            <a:xfrm>
              <a:off x="4112010" y="4927502"/>
              <a:ext cx="1607740" cy="1000048"/>
            </a:xfrm>
            <a:prstGeom prst="rect">
              <a:avLst/>
            </a:prstGeom>
            <a:solidFill>
              <a:srgbClr val="EBEBEB">
                <a:alpha val="100000"/>
              </a:srgbClr>
            </a:solidFill>
          </p:spPr>
          <p:txBody>
            <a:bodyPr/>
            <a:lstStyle/>
            <a:p/>
          </p:txBody>
        </p:sp>
        <p:sp>
          <p:nvSpPr>
            <p:cNvPr id="325" name="pl325"/>
            <p:cNvSpPr/>
            <p:nvPr/>
          </p:nvSpPr>
          <p:spPr>
            <a:xfrm>
              <a:off x="4112010" y="588942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6" name="pl326"/>
            <p:cNvSpPr/>
            <p:nvPr/>
          </p:nvSpPr>
          <p:spPr>
            <a:xfrm>
              <a:off x="4112010" y="552283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7" name="pl327"/>
            <p:cNvSpPr/>
            <p:nvPr/>
          </p:nvSpPr>
          <p:spPr>
            <a:xfrm>
              <a:off x="4112010" y="51562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8" name="pl328"/>
            <p:cNvSpPr/>
            <p:nvPr/>
          </p:nvSpPr>
          <p:spPr>
            <a:xfrm>
              <a:off x="411201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9" name="pl329"/>
            <p:cNvSpPr/>
            <p:nvPr/>
          </p:nvSpPr>
          <p:spPr>
            <a:xfrm>
              <a:off x="411201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30" name="pl330"/>
            <p:cNvSpPr/>
            <p:nvPr/>
          </p:nvSpPr>
          <p:spPr>
            <a:xfrm>
              <a:off x="4112010" y="533954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31" name="pl331"/>
            <p:cNvSpPr/>
            <p:nvPr/>
          </p:nvSpPr>
          <p:spPr>
            <a:xfrm>
              <a:off x="418508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439388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3" name="pl333"/>
            <p:cNvSpPr/>
            <p:nvPr/>
          </p:nvSpPr>
          <p:spPr>
            <a:xfrm>
              <a:off x="460268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4" name="pl334"/>
            <p:cNvSpPr/>
            <p:nvPr/>
          </p:nvSpPr>
          <p:spPr>
            <a:xfrm>
              <a:off x="481148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5" name="pl335"/>
            <p:cNvSpPr/>
            <p:nvPr/>
          </p:nvSpPr>
          <p:spPr>
            <a:xfrm>
              <a:off x="502027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6" name="pl336"/>
            <p:cNvSpPr/>
            <p:nvPr/>
          </p:nvSpPr>
          <p:spPr>
            <a:xfrm>
              <a:off x="522907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7" name="pl337"/>
            <p:cNvSpPr/>
            <p:nvPr/>
          </p:nvSpPr>
          <p:spPr>
            <a:xfrm>
              <a:off x="543787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8" name="pl338"/>
            <p:cNvSpPr/>
            <p:nvPr/>
          </p:nvSpPr>
          <p:spPr>
            <a:xfrm>
              <a:off x="564667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9" name="pl339"/>
            <p:cNvSpPr/>
            <p:nvPr/>
          </p:nvSpPr>
          <p:spPr>
            <a:xfrm>
              <a:off x="4185089" y="5412862"/>
              <a:ext cx="1461582" cy="73317"/>
            </a:xfrm>
            <a:custGeom>
              <a:avLst/>
              <a:pathLst>
                <a:path w="1461582" h="73317">
                  <a:moveTo>
                    <a:pt x="0" y="0"/>
                  </a:moveTo>
                  <a:lnTo>
                    <a:pt x="208797" y="14663"/>
                  </a:lnTo>
                  <a:lnTo>
                    <a:pt x="417595" y="43990"/>
                  </a:lnTo>
                  <a:lnTo>
                    <a:pt x="626392" y="58653"/>
                  </a:lnTo>
                  <a:lnTo>
                    <a:pt x="835190" y="43990"/>
                  </a:lnTo>
                  <a:lnTo>
                    <a:pt x="1043987" y="43990"/>
                  </a:lnTo>
                  <a:lnTo>
                    <a:pt x="1252785" y="73317"/>
                  </a:lnTo>
                  <a:lnTo>
                    <a:pt x="1461582" y="73317"/>
                  </a:lnTo>
                </a:path>
              </a:pathLst>
            </a:custGeom>
            <a:ln w="20325" cap="flat">
              <a:solidFill>
                <a:srgbClr val="BEBEBE">
                  <a:alpha val="69803"/>
                </a:srgbClr>
              </a:solidFill>
              <a:prstDash val="solid"/>
              <a:round/>
            </a:ln>
          </p:spPr>
          <p:txBody>
            <a:bodyPr/>
            <a:lstStyle/>
            <a:p/>
          </p:txBody>
        </p:sp>
        <p:sp>
          <p:nvSpPr>
            <p:cNvPr id="340" name="pl340"/>
            <p:cNvSpPr/>
            <p:nvPr/>
          </p:nvSpPr>
          <p:spPr>
            <a:xfrm>
              <a:off x="4185089" y="5354209"/>
              <a:ext cx="1461582" cy="73317"/>
            </a:xfrm>
            <a:custGeom>
              <a:avLst/>
              <a:pathLst>
                <a:path w="1461582" h="73317">
                  <a:moveTo>
                    <a:pt x="0" y="0"/>
                  </a:moveTo>
                  <a:lnTo>
                    <a:pt x="208797" y="0"/>
                  </a:lnTo>
                  <a:lnTo>
                    <a:pt x="417595" y="14663"/>
                  </a:lnTo>
                  <a:lnTo>
                    <a:pt x="626392" y="58653"/>
                  </a:lnTo>
                  <a:lnTo>
                    <a:pt x="835190" y="0"/>
                  </a:lnTo>
                  <a:lnTo>
                    <a:pt x="1043987" y="0"/>
                  </a:lnTo>
                  <a:lnTo>
                    <a:pt x="1252785" y="43990"/>
                  </a:lnTo>
                  <a:lnTo>
                    <a:pt x="1461582" y="73317"/>
                  </a:lnTo>
                </a:path>
              </a:pathLst>
            </a:custGeom>
            <a:ln w="40651" cap="flat">
              <a:solidFill>
                <a:srgbClr val="BEBEBE">
                  <a:alpha val="69803"/>
                </a:srgbClr>
              </a:solidFill>
              <a:prstDash val="solid"/>
              <a:round/>
            </a:ln>
          </p:spPr>
          <p:txBody>
            <a:bodyPr/>
            <a:lstStyle/>
            <a:p/>
          </p:txBody>
        </p:sp>
        <p:sp>
          <p:nvSpPr>
            <p:cNvPr id="341" name="pl341"/>
            <p:cNvSpPr/>
            <p:nvPr/>
          </p:nvSpPr>
          <p:spPr>
            <a:xfrm>
              <a:off x="4185089" y="5354209"/>
              <a:ext cx="1461582" cy="73317"/>
            </a:xfrm>
            <a:custGeom>
              <a:avLst/>
              <a:pathLst>
                <a:path w="1461582" h="73317">
                  <a:moveTo>
                    <a:pt x="0" y="0"/>
                  </a:moveTo>
                  <a:lnTo>
                    <a:pt x="208797" y="0"/>
                  </a:lnTo>
                  <a:lnTo>
                    <a:pt x="417595" y="14663"/>
                  </a:lnTo>
                  <a:lnTo>
                    <a:pt x="626392" y="58653"/>
                  </a:lnTo>
                  <a:lnTo>
                    <a:pt x="835190" y="0"/>
                  </a:lnTo>
                  <a:lnTo>
                    <a:pt x="1043987" y="0"/>
                  </a:lnTo>
                  <a:lnTo>
                    <a:pt x="1252785" y="43990"/>
                  </a:lnTo>
                  <a:lnTo>
                    <a:pt x="1461582" y="73317"/>
                  </a:lnTo>
                </a:path>
              </a:pathLst>
            </a:custGeom>
            <a:ln w="35231" cap="flat">
              <a:solidFill>
                <a:srgbClr val="BEBEBE">
                  <a:alpha val="69803"/>
                </a:srgbClr>
              </a:solidFill>
              <a:prstDash val="solid"/>
              <a:round/>
            </a:ln>
          </p:spPr>
          <p:txBody>
            <a:bodyPr/>
            <a:lstStyle/>
            <a:p/>
          </p:txBody>
        </p:sp>
        <p:sp>
          <p:nvSpPr>
            <p:cNvPr id="342" name="pl342"/>
            <p:cNvSpPr/>
            <p:nvPr/>
          </p:nvSpPr>
          <p:spPr>
            <a:xfrm>
              <a:off x="4185089" y="5412862"/>
              <a:ext cx="1461582" cy="73317"/>
            </a:xfrm>
            <a:custGeom>
              <a:avLst/>
              <a:pathLst>
                <a:path w="1461582" h="73317">
                  <a:moveTo>
                    <a:pt x="0" y="0"/>
                  </a:moveTo>
                  <a:lnTo>
                    <a:pt x="208797" y="14663"/>
                  </a:lnTo>
                  <a:lnTo>
                    <a:pt x="417595" y="43990"/>
                  </a:lnTo>
                  <a:lnTo>
                    <a:pt x="626392" y="58653"/>
                  </a:lnTo>
                  <a:lnTo>
                    <a:pt x="835190" y="43990"/>
                  </a:lnTo>
                  <a:lnTo>
                    <a:pt x="1043987" y="43990"/>
                  </a:lnTo>
                  <a:lnTo>
                    <a:pt x="1252785" y="73317"/>
                  </a:lnTo>
                  <a:lnTo>
                    <a:pt x="1461582" y="73317"/>
                  </a:lnTo>
                </a:path>
              </a:pathLst>
            </a:custGeom>
            <a:ln w="20325" cap="flat">
              <a:solidFill>
                <a:srgbClr val="6B6B6B">
                  <a:alpha val="100000"/>
                </a:srgbClr>
              </a:solidFill>
              <a:prstDash val="solid"/>
              <a:round/>
            </a:ln>
          </p:spPr>
          <p:txBody>
            <a:bodyPr/>
            <a:lstStyle/>
            <a:p/>
          </p:txBody>
        </p:sp>
        <p:sp>
          <p:nvSpPr>
            <p:cNvPr id="343" name="pl343"/>
            <p:cNvSpPr/>
            <p:nvPr/>
          </p:nvSpPr>
          <p:spPr>
            <a:xfrm>
              <a:off x="4185089" y="5354209"/>
              <a:ext cx="1461582" cy="73317"/>
            </a:xfrm>
            <a:custGeom>
              <a:avLst/>
              <a:pathLst>
                <a:path w="1461582" h="73317">
                  <a:moveTo>
                    <a:pt x="0" y="0"/>
                  </a:moveTo>
                  <a:lnTo>
                    <a:pt x="208797" y="0"/>
                  </a:lnTo>
                  <a:lnTo>
                    <a:pt x="417595" y="14663"/>
                  </a:lnTo>
                  <a:lnTo>
                    <a:pt x="626392" y="58653"/>
                  </a:lnTo>
                  <a:lnTo>
                    <a:pt x="835190" y="0"/>
                  </a:lnTo>
                  <a:lnTo>
                    <a:pt x="1043987" y="0"/>
                  </a:lnTo>
                  <a:lnTo>
                    <a:pt x="1252785" y="43990"/>
                  </a:lnTo>
                  <a:lnTo>
                    <a:pt x="1461582" y="73317"/>
                  </a:lnTo>
                </a:path>
              </a:pathLst>
            </a:custGeom>
            <a:ln w="40651" cap="flat">
              <a:solidFill>
                <a:srgbClr val="000000">
                  <a:alpha val="100000"/>
                </a:srgbClr>
              </a:solidFill>
              <a:prstDash val="solid"/>
              <a:round/>
            </a:ln>
          </p:spPr>
          <p:txBody>
            <a:bodyPr/>
            <a:lstStyle/>
            <a:p/>
          </p:txBody>
        </p:sp>
        <p:sp>
          <p:nvSpPr>
            <p:cNvPr id="344" name="pl344"/>
            <p:cNvSpPr/>
            <p:nvPr/>
          </p:nvSpPr>
          <p:spPr>
            <a:xfrm>
              <a:off x="4185089" y="5354209"/>
              <a:ext cx="1461582" cy="73317"/>
            </a:xfrm>
            <a:custGeom>
              <a:avLst/>
              <a:pathLst>
                <a:path w="1461582" h="73317">
                  <a:moveTo>
                    <a:pt x="0" y="0"/>
                  </a:moveTo>
                  <a:lnTo>
                    <a:pt x="208797" y="0"/>
                  </a:lnTo>
                  <a:lnTo>
                    <a:pt x="417595" y="14663"/>
                  </a:lnTo>
                  <a:lnTo>
                    <a:pt x="626392" y="58653"/>
                  </a:lnTo>
                  <a:lnTo>
                    <a:pt x="835190" y="0"/>
                  </a:lnTo>
                  <a:lnTo>
                    <a:pt x="1043987" y="0"/>
                  </a:lnTo>
                  <a:lnTo>
                    <a:pt x="1252785" y="43990"/>
                  </a:lnTo>
                  <a:lnTo>
                    <a:pt x="1461582" y="73317"/>
                  </a:lnTo>
                </a:path>
              </a:pathLst>
            </a:custGeom>
            <a:ln w="35231" cap="flat">
              <a:solidFill>
                <a:srgbClr val="1CABE2">
                  <a:alpha val="100000"/>
                </a:srgbClr>
              </a:solidFill>
              <a:prstDash val="solid"/>
              <a:round/>
            </a:ln>
          </p:spPr>
          <p:txBody>
            <a:bodyPr/>
            <a:lstStyle/>
            <a:p/>
          </p:txBody>
        </p:sp>
        <p:sp>
          <p:nvSpPr>
            <p:cNvPr id="345" name="tx345"/>
            <p:cNvSpPr/>
            <p:nvPr/>
          </p:nvSpPr>
          <p:spPr>
            <a:xfrm>
              <a:off x="4124830" y="51756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46" name="tx346"/>
            <p:cNvSpPr/>
            <p:nvPr/>
          </p:nvSpPr>
          <p:spPr>
            <a:xfrm>
              <a:off x="4333627" y="51756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47" name="tx347"/>
            <p:cNvSpPr/>
            <p:nvPr/>
          </p:nvSpPr>
          <p:spPr>
            <a:xfrm>
              <a:off x="4542425" y="51903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48" name="tx348"/>
            <p:cNvSpPr/>
            <p:nvPr/>
          </p:nvSpPr>
          <p:spPr>
            <a:xfrm>
              <a:off x="4751222" y="52343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49" name="tx349"/>
            <p:cNvSpPr/>
            <p:nvPr/>
          </p:nvSpPr>
          <p:spPr>
            <a:xfrm>
              <a:off x="4960020" y="51756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50" name="tx350"/>
            <p:cNvSpPr/>
            <p:nvPr/>
          </p:nvSpPr>
          <p:spPr>
            <a:xfrm>
              <a:off x="5168817" y="51756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51" name="tx351"/>
            <p:cNvSpPr/>
            <p:nvPr/>
          </p:nvSpPr>
          <p:spPr>
            <a:xfrm>
              <a:off x="5377615" y="52196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52" name="tx352"/>
            <p:cNvSpPr/>
            <p:nvPr/>
          </p:nvSpPr>
          <p:spPr>
            <a:xfrm>
              <a:off x="5586413" y="52489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53" name="rc353"/>
            <p:cNvSpPr/>
            <p:nvPr/>
          </p:nvSpPr>
          <p:spPr>
            <a:xfrm>
              <a:off x="5789340" y="1074032"/>
              <a:ext cx="1607740" cy="1000048"/>
            </a:xfrm>
            <a:prstGeom prst="rect">
              <a:avLst/>
            </a:prstGeom>
            <a:solidFill>
              <a:srgbClr val="EBEBEB">
                <a:alpha val="100000"/>
              </a:srgbClr>
            </a:solidFill>
          </p:spPr>
          <p:txBody>
            <a:bodyPr/>
            <a:lstStyle/>
            <a:p/>
          </p:txBody>
        </p:sp>
        <p:sp>
          <p:nvSpPr>
            <p:cNvPr id="354" name="pl354"/>
            <p:cNvSpPr/>
            <p:nvPr/>
          </p:nvSpPr>
          <p:spPr>
            <a:xfrm>
              <a:off x="5789340" y="20359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5" name="pl355"/>
            <p:cNvSpPr/>
            <p:nvPr/>
          </p:nvSpPr>
          <p:spPr>
            <a:xfrm>
              <a:off x="5789340" y="16693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6" name="pl356"/>
            <p:cNvSpPr/>
            <p:nvPr/>
          </p:nvSpPr>
          <p:spPr>
            <a:xfrm>
              <a:off x="5789340" y="13027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7" name="pl357"/>
            <p:cNvSpPr/>
            <p:nvPr/>
          </p:nvSpPr>
          <p:spPr>
            <a:xfrm>
              <a:off x="578934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8" name="pl358"/>
            <p:cNvSpPr/>
            <p:nvPr/>
          </p:nvSpPr>
          <p:spPr>
            <a:xfrm>
              <a:off x="578934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9" name="pl359"/>
            <p:cNvSpPr/>
            <p:nvPr/>
          </p:nvSpPr>
          <p:spPr>
            <a:xfrm>
              <a:off x="5789340" y="148607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60" name="pl360"/>
            <p:cNvSpPr/>
            <p:nvPr/>
          </p:nvSpPr>
          <p:spPr>
            <a:xfrm>
              <a:off x="58624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607121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62800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648881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4" name="pl364"/>
            <p:cNvSpPr/>
            <p:nvPr/>
          </p:nvSpPr>
          <p:spPr>
            <a:xfrm>
              <a:off x="669760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5" name="pl365"/>
            <p:cNvSpPr/>
            <p:nvPr/>
          </p:nvSpPr>
          <p:spPr>
            <a:xfrm>
              <a:off x="690640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6" name="pl366"/>
            <p:cNvSpPr/>
            <p:nvPr/>
          </p:nvSpPr>
          <p:spPr>
            <a:xfrm>
              <a:off x="711520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7" name="pl367"/>
            <p:cNvSpPr/>
            <p:nvPr/>
          </p:nvSpPr>
          <p:spPr>
            <a:xfrm>
              <a:off x="732400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8" name="pl368"/>
            <p:cNvSpPr/>
            <p:nvPr/>
          </p:nvSpPr>
          <p:spPr>
            <a:xfrm>
              <a:off x="5862419" y="1559393"/>
              <a:ext cx="1461582" cy="73317"/>
            </a:xfrm>
            <a:custGeom>
              <a:avLst/>
              <a:pathLst>
                <a:path w="1461582" h="73317">
                  <a:moveTo>
                    <a:pt x="0" y="0"/>
                  </a:moveTo>
                  <a:lnTo>
                    <a:pt x="208797" y="14663"/>
                  </a:lnTo>
                  <a:lnTo>
                    <a:pt x="417595" y="43990"/>
                  </a:lnTo>
                  <a:lnTo>
                    <a:pt x="626392" y="58653"/>
                  </a:lnTo>
                  <a:lnTo>
                    <a:pt x="835190" y="43990"/>
                  </a:lnTo>
                  <a:lnTo>
                    <a:pt x="1043987" y="43990"/>
                  </a:lnTo>
                  <a:lnTo>
                    <a:pt x="1252785" y="73317"/>
                  </a:lnTo>
                  <a:lnTo>
                    <a:pt x="1461582" y="73317"/>
                  </a:lnTo>
                </a:path>
              </a:pathLst>
            </a:custGeom>
            <a:ln w="20325" cap="flat">
              <a:solidFill>
                <a:srgbClr val="BEBEBE">
                  <a:alpha val="69803"/>
                </a:srgbClr>
              </a:solidFill>
              <a:prstDash val="solid"/>
              <a:round/>
            </a:ln>
          </p:spPr>
          <p:txBody>
            <a:bodyPr/>
            <a:lstStyle/>
            <a:p/>
          </p:txBody>
        </p:sp>
        <p:sp>
          <p:nvSpPr>
            <p:cNvPr id="369" name="pl369"/>
            <p:cNvSpPr/>
            <p:nvPr/>
          </p:nvSpPr>
          <p:spPr>
            <a:xfrm>
              <a:off x="5862419" y="1515402"/>
              <a:ext cx="1461582" cy="14663"/>
            </a:xfrm>
            <a:custGeom>
              <a:avLst/>
              <a:pathLst>
                <a:path w="1461582" h="14663">
                  <a:moveTo>
                    <a:pt x="0" y="0"/>
                  </a:moveTo>
                  <a:lnTo>
                    <a:pt x="208797" y="0"/>
                  </a:lnTo>
                  <a:lnTo>
                    <a:pt x="417595" y="14663"/>
                  </a:lnTo>
                  <a:lnTo>
                    <a:pt x="626392" y="0"/>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370" name="pl370"/>
            <p:cNvSpPr/>
            <p:nvPr/>
          </p:nvSpPr>
          <p:spPr>
            <a:xfrm>
              <a:off x="5862419" y="1515402"/>
              <a:ext cx="1461582" cy="14663"/>
            </a:xfrm>
            <a:custGeom>
              <a:avLst/>
              <a:pathLst>
                <a:path w="1461582" h="14663">
                  <a:moveTo>
                    <a:pt x="0" y="0"/>
                  </a:moveTo>
                  <a:lnTo>
                    <a:pt x="208797" y="0"/>
                  </a:lnTo>
                  <a:lnTo>
                    <a:pt x="417595" y="14663"/>
                  </a:lnTo>
                  <a:lnTo>
                    <a:pt x="626392" y="0"/>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371" name="pl371"/>
            <p:cNvSpPr/>
            <p:nvPr/>
          </p:nvSpPr>
          <p:spPr>
            <a:xfrm>
              <a:off x="5862419" y="1559393"/>
              <a:ext cx="1461582" cy="73317"/>
            </a:xfrm>
            <a:custGeom>
              <a:avLst/>
              <a:pathLst>
                <a:path w="1461582" h="73317">
                  <a:moveTo>
                    <a:pt x="0" y="0"/>
                  </a:moveTo>
                  <a:lnTo>
                    <a:pt x="208797" y="14663"/>
                  </a:lnTo>
                  <a:lnTo>
                    <a:pt x="417595" y="43990"/>
                  </a:lnTo>
                  <a:lnTo>
                    <a:pt x="626392" y="58653"/>
                  </a:lnTo>
                  <a:lnTo>
                    <a:pt x="835190" y="43990"/>
                  </a:lnTo>
                  <a:lnTo>
                    <a:pt x="1043987" y="43990"/>
                  </a:lnTo>
                  <a:lnTo>
                    <a:pt x="1252785" y="73317"/>
                  </a:lnTo>
                  <a:lnTo>
                    <a:pt x="1461582" y="73317"/>
                  </a:lnTo>
                </a:path>
              </a:pathLst>
            </a:custGeom>
            <a:ln w="20325" cap="flat">
              <a:solidFill>
                <a:srgbClr val="6B6B6B">
                  <a:alpha val="100000"/>
                </a:srgbClr>
              </a:solidFill>
              <a:prstDash val="solid"/>
              <a:round/>
            </a:ln>
          </p:spPr>
          <p:txBody>
            <a:bodyPr/>
            <a:lstStyle/>
            <a:p/>
          </p:txBody>
        </p:sp>
        <p:sp>
          <p:nvSpPr>
            <p:cNvPr id="372" name="pl372"/>
            <p:cNvSpPr/>
            <p:nvPr/>
          </p:nvSpPr>
          <p:spPr>
            <a:xfrm>
              <a:off x="5862419" y="1515402"/>
              <a:ext cx="1461582" cy="14663"/>
            </a:xfrm>
            <a:custGeom>
              <a:avLst/>
              <a:pathLst>
                <a:path w="1461582" h="14663">
                  <a:moveTo>
                    <a:pt x="0" y="0"/>
                  </a:moveTo>
                  <a:lnTo>
                    <a:pt x="208797" y="0"/>
                  </a:lnTo>
                  <a:lnTo>
                    <a:pt x="417595" y="14663"/>
                  </a:lnTo>
                  <a:lnTo>
                    <a:pt x="626392" y="0"/>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373" name="pl373"/>
            <p:cNvSpPr/>
            <p:nvPr/>
          </p:nvSpPr>
          <p:spPr>
            <a:xfrm>
              <a:off x="5862419" y="1515402"/>
              <a:ext cx="1461582" cy="14663"/>
            </a:xfrm>
            <a:custGeom>
              <a:avLst/>
              <a:pathLst>
                <a:path w="1461582" h="14663">
                  <a:moveTo>
                    <a:pt x="0" y="0"/>
                  </a:moveTo>
                  <a:lnTo>
                    <a:pt x="208797" y="0"/>
                  </a:lnTo>
                  <a:lnTo>
                    <a:pt x="417595" y="14663"/>
                  </a:lnTo>
                  <a:lnTo>
                    <a:pt x="626392" y="0"/>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374" name="tx374"/>
            <p:cNvSpPr/>
            <p:nvPr/>
          </p:nvSpPr>
          <p:spPr>
            <a:xfrm>
              <a:off x="5802160" y="13368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75" name="tx375"/>
            <p:cNvSpPr/>
            <p:nvPr/>
          </p:nvSpPr>
          <p:spPr>
            <a:xfrm>
              <a:off x="6010957" y="13368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76" name="tx376"/>
            <p:cNvSpPr/>
            <p:nvPr/>
          </p:nvSpPr>
          <p:spPr>
            <a:xfrm>
              <a:off x="6219755" y="1351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77" name="tx377"/>
            <p:cNvSpPr/>
            <p:nvPr/>
          </p:nvSpPr>
          <p:spPr>
            <a:xfrm>
              <a:off x="6428552" y="13368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78" name="tx378"/>
            <p:cNvSpPr/>
            <p:nvPr/>
          </p:nvSpPr>
          <p:spPr>
            <a:xfrm>
              <a:off x="6637350" y="13368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79" name="tx379"/>
            <p:cNvSpPr/>
            <p:nvPr/>
          </p:nvSpPr>
          <p:spPr>
            <a:xfrm>
              <a:off x="6846147" y="13368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80" name="tx380"/>
            <p:cNvSpPr/>
            <p:nvPr/>
          </p:nvSpPr>
          <p:spPr>
            <a:xfrm>
              <a:off x="7054945" y="13368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81" name="tx381"/>
            <p:cNvSpPr/>
            <p:nvPr/>
          </p:nvSpPr>
          <p:spPr>
            <a:xfrm>
              <a:off x="7263742" y="13368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82" name="rc382"/>
            <p:cNvSpPr/>
            <p:nvPr/>
          </p:nvSpPr>
          <p:spPr>
            <a:xfrm>
              <a:off x="5789340" y="2358522"/>
              <a:ext cx="1607740" cy="1000048"/>
            </a:xfrm>
            <a:prstGeom prst="rect">
              <a:avLst/>
            </a:prstGeom>
            <a:solidFill>
              <a:srgbClr val="EBEBEB">
                <a:alpha val="100000"/>
              </a:srgbClr>
            </a:solidFill>
          </p:spPr>
          <p:txBody>
            <a:bodyPr/>
            <a:lstStyle/>
            <a:p/>
          </p:txBody>
        </p:sp>
        <p:sp>
          <p:nvSpPr>
            <p:cNvPr id="383" name="pl383"/>
            <p:cNvSpPr/>
            <p:nvPr/>
          </p:nvSpPr>
          <p:spPr>
            <a:xfrm>
              <a:off x="5789340" y="33204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4" name="pl384"/>
            <p:cNvSpPr/>
            <p:nvPr/>
          </p:nvSpPr>
          <p:spPr>
            <a:xfrm>
              <a:off x="5789340" y="295385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5" name="pl385"/>
            <p:cNvSpPr/>
            <p:nvPr/>
          </p:nvSpPr>
          <p:spPr>
            <a:xfrm>
              <a:off x="5789340" y="258727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6" name="pl386"/>
            <p:cNvSpPr/>
            <p:nvPr/>
          </p:nvSpPr>
          <p:spPr>
            <a:xfrm>
              <a:off x="578934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7" name="pl387"/>
            <p:cNvSpPr/>
            <p:nvPr/>
          </p:nvSpPr>
          <p:spPr>
            <a:xfrm>
              <a:off x="578934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8" name="pl388"/>
            <p:cNvSpPr/>
            <p:nvPr/>
          </p:nvSpPr>
          <p:spPr>
            <a:xfrm>
              <a:off x="5789340" y="277056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9" name="pl389"/>
            <p:cNvSpPr/>
            <p:nvPr/>
          </p:nvSpPr>
          <p:spPr>
            <a:xfrm>
              <a:off x="58624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07121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2800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648881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669760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690640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5" name="pl395"/>
            <p:cNvSpPr/>
            <p:nvPr/>
          </p:nvSpPr>
          <p:spPr>
            <a:xfrm>
              <a:off x="711520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6" name="pl396"/>
            <p:cNvSpPr/>
            <p:nvPr/>
          </p:nvSpPr>
          <p:spPr>
            <a:xfrm>
              <a:off x="732400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7" name="pl397"/>
            <p:cNvSpPr/>
            <p:nvPr/>
          </p:nvSpPr>
          <p:spPr>
            <a:xfrm>
              <a:off x="5862419" y="2843883"/>
              <a:ext cx="1461582" cy="73317"/>
            </a:xfrm>
            <a:custGeom>
              <a:avLst/>
              <a:pathLst>
                <a:path w="1461582" h="73317">
                  <a:moveTo>
                    <a:pt x="0" y="0"/>
                  </a:moveTo>
                  <a:lnTo>
                    <a:pt x="208797" y="14663"/>
                  </a:lnTo>
                  <a:lnTo>
                    <a:pt x="417595" y="43990"/>
                  </a:lnTo>
                  <a:lnTo>
                    <a:pt x="626392" y="58653"/>
                  </a:lnTo>
                  <a:lnTo>
                    <a:pt x="835190" y="43990"/>
                  </a:lnTo>
                  <a:lnTo>
                    <a:pt x="1043987" y="43990"/>
                  </a:lnTo>
                  <a:lnTo>
                    <a:pt x="1252785" y="73317"/>
                  </a:lnTo>
                  <a:lnTo>
                    <a:pt x="1461582" y="73317"/>
                  </a:lnTo>
                </a:path>
              </a:pathLst>
            </a:custGeom>
            <a:ln w="20325" cap="flat">
              <a:solidFill>
                <a:srgbClr val="BEBEBE">
                  <a:alpha val="69803"/>
                </a:srgbClr>
              </a:solidFill>
              <a:prstDash val="solid"/>
              <a:round/>
            </a:ln>
          </p:spPr>
          <p:txBody>
            <a:bodyPr/>
            <a:lstStyle/>
            <a:p/>
          </p:txBody>
        </p:sp>
        <p:sp>
          <p:nvSpPr>
            <p:cNvPr id="398" name="pl398"/>
            <p:cNvSpPr/>
            <p:nvPr/>
          </p:nvSpPr>
          <p:spPr>
            <a:xfrm>
              <a:off x="5862419" y="2785229"/>
              <a:ext cx="1461582" cy="14663"/>
            </a:xfrm>
            <a:custGeom>
              <a:avLst/>
              <a:pathLst>
                <a:path w="1461582" h="14663">
                  <a:moveTo>
                    <a:pt x="0" y="0"/>
                  </a:moveTo>
                  <a:lnTo>
                    <a:pt x="208797" y="0"/>
                  </a:lnTo>
                  <a:lnTo>
                    <a:pt x="417595" y="0"/>
                  </a:lnTo>
                  <a:lnTo>
                    <a:pt x="626392" y="0"/>
                  </a:lnTo>
                  <a:lnTo>
                    <a:pt x="835190" y="0"/>
                  </a:lnTo>
                  <a:lnTo>
                    <a:pt x="1043987" y="0"/>
                  </a:lnTo>
                  <a:lnTo>
                    <a:pt x="1252785" y="14663"/>
                  </a:lnTo>
                  <a:lnTo>
                    <a:pt x="1461582" y="14663"/>
                  </a:lnTo>
                </a:path>
              </a:pathLst>
            </a:custGeom>
            <a:ln w="40651" cap="flat">
              <a:solidFill>
                <a:srgbClr val="BEBEBE">
                  <a:alpha val="69803"/>
                </a:srgbClr>
              </a:solidFill>
              <a:prstDash val="solid"/>
              <a:round/>
            </a:ln>
          </p:spPr>
          <p:txBody>
            <a:bodyPr/>
            <a:lstStyle/>
            <a:p/>
          </p:txBody>
        </p:sp>
        <p:sp>
          <p:nvSpPr>
            <p:cNvPr id="399" name="pl399"/>
            <p:cNvSpPr/>
            <p:nvPr/>
          </p:nvSpPr>
          <p:spPr>
            <a:xfrm>
              <a:off x="5862419" y="2785229"/>
              <a:ext cx="1461582" cy="14663"/>
            </a:xfrm>
            <a:custGeom>
              <a:avLst/>
              <a:pathLst>
                <a:path w="1461582" h="14663">
                  <a:moveTo>
                    <a:pt x="0" y="0"/>
                  </a:moveTo>
                  <a:lnTo>
                    <a:pt x="208797" y="0"/>
                  </a:lnTo>
                  <a:lnTo>
                    <a:pt x="417595" y="0"/>
                  </a:lnTo>
                  <a:lnTo>
                    <a:pt x="626392" y="0"/>
                  </a:lnTo>
                  <a:lnTo>
                    <a:pt x="835190" y="0"/>
                  </a:lnTo>
                  <a:lnTo>
                    <a:pt x="1043987" y="0"/>
                  </a:lnTo>
                  <a:lnTo>
                    <a:pt x="1252785" y="14663"/>
                  </a:lnTo>
                  <a:lnTo>
                    <a:pt x="1461582" y="14663"/>
                  </a:lnTo>
                </a:path>
              </a:pathLst>
            </a:custGeom>
            <a:ln w="35231" cap="flat">
              <a:solidFill>
                <a:srgbClr val="BEBEBE">
                  <a:alpha val="69803"/>
                </a:srgbClr>
              </a:solidFill>
              <a:prstDash val="solid"/>
              <a:round/>
            </a:ln>
          </p:spPr>
          <p:txBody>
            <a:bodyPr/>
            <a:lstStyle/>
            <a:p/>
          </p:txBody>
        </p:sp>
        <p:sp>
          <p:nvSpPr>
            <p:cNvPr id="400" name="pl400"/>
            <p:cNvSpPr/>
            <p:nvPr/>
          </p:nvSpPr>
          <p:spPr>
            <a:xfrm>
              <a:off x="5862419" y="2843883"/>
              <a:ext cx="1461582" cy="73317"/>
            </a:xfrm>
            <a:custGeom>
              <a:avLst/>
              <a:pathLst>
                <a:path w="1461582" h="73317">
                  <a:moveTo>
                    <a:pt x="0" y="0"/>
                  </a:moveTo>
                  <a:lnTo>
                    <a:pt x="208797" y="14663"/>
                  </a:lnTo>
                  <a:lnTo>
                    <a:pt x="417595" y="43990"/>
                  </a:lnTo>
                  <a:lnTo>
                    <a:pt x="626392" y="58653"/>
                  </a:lnTo>
                  <a:lnTo>
                    <a:pt x="835190" y="43990"/>
                  </a:lnTo>
                  <a:lnTo>
                    <a:pt x="1043987" y="43990"/>
                  </a:lnTo>
                  <a:lnTo>
                    <a:pt x="1252785" y="73317"/>
                  </a:lnTo>
                  <a:lnTo>
                    <a:pt x="1461582" y="73317"/>
                  </a:lnTo>
                </a:path>
              </a:pathLst>
            </a:custGeom>
            <a:ln w="20325" cap="flat">
              <a:solidFill>
                <a:srgbClr val="6B6B6B">
                  <a:alpha val="100000"/>
                </a:srgbClr>
              </a:solidFill>
              <a:prstDash val="solid"/>
              <a:round/>
            </a:ln>
          </p:spPr>
          <p:txBody>
            <a:bodyPr/>
            <a:lstStyle/>
            <a:p/>
          </p:txBody>
        </p:sp>
        <p:sp>
          <p:nvSpPr>
            <p:cNvPr id="401" name="pl401"/>
            <p:cNvSpPr/>
            <p:nvPr/>
          </p:nvSpPr>
          <p:spPr>
            <a:xfrm>
              <a:off x="5862419" y="2785229"/>
              <a:ext cx="1461582" cy="14663"/>
            </a:xfrm>
            <a:custGeom>
              <a:avLst/>
              <a:pathLst>
                <a:path w="1461582" h="14663">
                  <a:moveTo>
                    <a:pt x="0" y="0"/>
                  </a:moveTo>
                  <a:lnTo>
                    <a:pt x="208797" y="0"/>
                  </a:lnTo>
                  <a:lnTo>
                    <a:pt x="417595" y="0"/>
                  </a:lnTo>
                  <a:lnTo>
                    <a:pt x="626392" y="0"/>
                  </a:lnTo>
                  <a:lnTo>
                    <a:pt x="835190" y="0"/>
                  </a:lnTo>
                  <a:lnTo>
                    <a:pt x="1043987" y="0"/>
                  </a:lnTo>
                  <a:lnTo>
                    <a:pt x="1252785" y="14663"/>
                  </a:lnTo>
                  <a:lnTo>
                    <a:pt x="1461582" y="14663"/>
                  </a:lnTo>
                </a:path>
              </a:pathLst>
            </a:custGeom>
            <a:ln w="40651" cap="flat">
              <a:solidFill>
                <a:srgbClr val="000000">
                  <a:alpha val="100000"/>
                </a:srgbClr>
              </a:solidFill>
              <a:prstDash val="solid"/>
              <a:round/>
            </a:ln>
          </p:spPr>
          <p:txBody>
            <a:bodyPr/>
            <a:lstStyle/>
            <a:p/>
          </p:txBody>
        </p:sp>
        <p:sp>
          <p:nvSpPr>
            <p:cNvPr id="402" name="pl402"/>
            <p:cNvSpPr/>
            <p:nvPr/>
          </p:nvSpPr>
          <p:spPr>
            <a:xfrm>
              <a:off x="5862419" y="2785229"/>
              <a:ext cx="1461582" cy="14663"/>
            </a:xfrm>
            <a:custGeom>
              <a:avLst/>
              <a:pathLst>
                <a:path w="1461582" h="14663">
                  <a:moveTo>
                    <a:pt x="0" y="0"/>
                  </a:moveTo>
                  <a:lnTo>
                    <a:pt x="208797" y="0"/>
                  </a:lnTo>
                  <a:lnTo>
                    <a:pt x="417595" y="0"/>
                  </a:lnTo>
                  <a:lnTo>
                    <a:pt x="626392" y="0"/>
                  </a:lnTo>
                  <a:lnTo>
                    <a:pt x="835190" y="0"/>
                  </a:lnTo>
                  <a:lnTo>
                    <a:pt x="1043987" y="0"/>
                  </a:lnTo>
                  <a:lnTo>
                    <a:pt x="1252785" y="14663"/>
                  </a:lnTo>
                  <a:lnTo>
                    <a:pt x="1461582" y="14663"/>
                  </a:lnTo>
                </a:path>
              </a:pathLst>
            </a:custGeom>
            <a:ln w="35231" cap="flat">
              <a:solidFill>
                <a:srgbClr val="1CABE2">
                  <a:alpha val="100000"/>
                </a:srgbClr>
              </a:solidFill>
              <a:prstDash val="solid"/>
              <a:round/>
            </a:ln>
          </p:spPr>
          <p:txBody>
            <a:bodyPr/>
            <a:lstStyle/>
            <a:p/>
          </p:txBody>
        </p:sp>
        <p:sp>
          <p:nvSpPr>
            <p:cNvPr id="403" name="tx403"/>
            <p:cNvSpPr/>
            <p:nvPr/>
          </p:nvSpPr>
          <p:spPr>
            <a:xfrm>
              <a:off x="5802160" y="26066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04" name="tx404"/>
            <p:cNvSpPr/>
            <p:nvPr/>
          </p:nvSpPr>
          <p:spPr>
            <a:xfrm>
              <a:off x="6010957" y="26066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05" name="tx405"/>
            <p:cNvSpPr/>
            <p:nvPr/>
          </p:nvSpPr>
          <p:spPr>
            <a:xfrm>
              <a:off x="6219755" y="26066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06" name="tx406"/>
            <p:cNvSpPr/>
            <p:nvPr/>
          </p:nvSpPr>
          <p:spPr>
            <a:xfrm>
              <a:off x="6428552" y="26066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07" name="tx407"/>
            <p:cNvSpPr/>
            <p:nvPr/>
          </p:nvSpPr>
          <p:spPr>
            <a:xfrm>
              <a:off x="6637350" y="26066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08" name="tx408"/>
            <p:cNvSpPr/>
            <p:nvPr/>
          </p:nvSpPr>
          <p:spPr>
            <a:xfrm>
              <a:off x="6846147" y="26066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09" name="tx409"/>
            <p:cNvSpPr/>
            <p:nvPr/>
          </p:nvSpPr>
          <p:spPr>
            <a:xfrm>
              <a:off x="7054945" y="2621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10" name="tx410"/>
            <p:cNvSpPr/>
            <p:nvPr/>
          </p:nvSpPr>
          <p:spPr>
            <a:xfrm>
              <a:off x="7263742" y="2621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11" name="rc411"/>
            <p:cNvSpPr/>
            <p:nvPr/>
          </p:nvSpPr>
          <p:spPr>
            <a:xfrm>
              <a:off x="5789340" y="3643012"/>
              <a:ext cx="1607740" cy="1000048"/>
            </a:xfrm>
            <a:prstGeom prst="rect">
              <a:avLst/>
            </a:prstGeom>
            <a:solidFill>
              <a:srgbClr val="EBEBEB">
                <a:alpha val="100000"/>
              </a:srgbClr>
            </a:solidFill>
          </p:spPr>
          <p:txBody>
            <a:bodyPr/>
            <a:lstStyle/>
            <a:p/>
          </p:txBody>
        </p:sp>
        <p:sp>
          <p:nvSpPr>
            <p:cNvPr id="412" name="pl412"/>
            <p:cNvSpPr/>
            <p:nvPr/>
          </p:nvSpPr>
          <p:spPr>
            <a:xfrm>
              <a:off x="5789340" y="460493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3" name="pl413"/>
            <p:cNvSpPr/>
            <p:nvPr/>
          </p:nvSpPr>
          <p:spPr>
            <a:xfrm>
              <a:off x="5789340" y="423834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4" name="pl414"/>
            <p:cNvSpPr/>
            <p:nvPr/>
          </p:nvSpPr>
          <p:spPr>
            <a:xfrm>
              <a:off x="5789340" y="387176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5" name="pl415"/>
            <p:cNvSpPr/>
            <p:nvPr/>
          </p:nvSpPr>
          <p:spPr>
            <a:xfrm>
              <a:off x="578934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6" name="pl416"/>
            <p:cNvSpPr/>
            <p:nvPr/>
          </p:nvSpPr>
          <p:spPr>
            <a:xfrm>
              <a:off x="578934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7" name="pl417"/>
            <p:cNvSpPr/>
            <p:nvPr/>
          </p:nvSpPr>
          <p:spPr>
            <a:xfrm>
              <a:off x="5789340" y="405505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8" name="pl418"/>
            <p:cNvSpPr/>
            <p:nvPr/>
          </p:nvSpPr>
          <p:spPr>
            <a:xfrm>
              <a:off x="58624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07121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2800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48881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669760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690640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711520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732400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6" name="pl426"/>
            <p:cNvSpPr/>
            <p:nvPr/>
          </p:nvSpPr>
          <p:spPr>
            <a:xfrm>
              <a:off x="5862419" y="4128372"/>
              <a:ext cx="1461582" cy="73317"/>
            </a:xfrm>
            <a:custGeom>
              <a:avLst/>
              <a:pathLst>
                <a:path w="1461582" h="73317">
                  <a:moveTo>
                    <a:pt x="0" y="0"/>
                  </a:moveTo>
                  <a:lnTo>
                    <a:pt x="208797" y="14663"/>
                  </a:lnTo>
                  <a:lnTo>
                    <a:pt x="417595" y="43990"/>
                  </a:lnTo>
                  <a:lnTo>
                    <a:pt x="626392" y="58653"/>
                  </a:lnTo>
                  <a:lnTo>
                    <a:pt x="835190" y="43990"/>
                  </a:lnTo>
                  <a:lnTo>
                    <a:pt x="1043987" y="43990"/>
                  </a:lnTo>
                  <a:lnTo>
                    <a:pt x="1252785" y="73317"/>
                  </a:lnTo>
                  <a:lnTo>
                    <a:pt x="1461582" y="73317"/>
                  </a:lnTo>
                </a:path>
              </a:pathLst>
            </a:custGeom>
            <a:ln w="20325" cap="flat">
              <a:solidFill>
                <a:srgbClr val="BEBEBE">
                  <a:alpha val="69803"/>
                </a:srgbClr>
              </a:solidFill>
              <a:prstDash val="solid"/>
              <a:round/>
            </a:ln>
          </p:spPr>
          <p:txBody>
            <a:bodyPr/>
            <a:lstStyle/>
            <a:p/>
          </p:txBody>
        </p:sp>
        <p:sp>
          <p:nvSpPr>
            <p:cNvPr id="427" name="pl427"/>
            <p:cNvSpPr/>
            <p:nvPr/>
          </p:nvSpPr>
          <p:spPr>
            <a:xfrm>
              <a:off x="5862419" y="4084382"/>
              <a:ext cx="1461582" cy="131971"/>
            </a:xfrm>
            <a:custGeom>
              <a:avLst/>
              <a:pathLst>
                <a:path w="1461582" h="131971">
                  <a:moveTo>
                    <a:pt x="0" y="0"/>
                  </a:moveTo>
                  <a:lnTo>
                    <a:pt x="208797" y="29326"/>
                  </a:lnTo>
                  <a:lnTo>
                    <a:pt x="417595" y="73317"/>
                  </a:lnTo>
                  <a:lnTo>
                    <a:pt x="626392" y="131971"/>
                  </a:lnTo>
                  <a:lnTo>
                    <a:pt x="835190" y="87980"/>
                  </a:lnTo>
                  <a:lnTo>
                    <a:pt x="1043987" y="87980"/>
                  </a:lnTo>
                  <a:lnTo>
                    <a:pt x="1252785" y="73317"/>
                  </a:lnTo>
                  <a:lnTo>
                    <a:pt x="1461582" y="131971"/>
                  </a:lnTo>
                </a:path>
              </a:pathLst>
            </a:custGeom>
            <a:ln w="40651" cap="flat">
              <a:solidFill>
                <a:srgbClr val="BEBEBE">
                  <a:alpha val="69803"/>
                </a:srgbClr>
              </a:solidFill>
              <a:prstDash val="solid"/>
              <a:round/>
            </a:ln>
          </p:spPr>
          <p:txBody>
            <a:bodyPr/>
            <a:lstStyle/>
            <a:p/>
          </p:txBody>
        </p:sp>
        <p:sp>
          <p:nvSpPr>
            <p:cNvPr id="428" name="pl428"/>
            <p:cNvSpPr/>
            <p:nvPr/>
          </p:nvSpPr>
          <p:spPr>
            <a:xfrm>
              <a:off x="5862419" y="4084382"/>
              <a:ext cx="1461582" cy="131971"/>
            </a:xfrm>
            <a:custGeom>
              <a:avLst/>
              <a:pathLst>
                <a:path w="1461582" h="131971">
                  <a:moveTo>
                    <a:pt x="0" y="0"/>
                  </a:moveTo>
                  <a:lnTo>
                    <a:pt x="208797" y="29326"/>
                  </a:lnTo>
                  <a:lnTo>
                    <a:pt x="417595" y="73317"/>
                  </a:lnTo>
                  <a:lnTo>
                    <a:pt x="626392" y="131971"/>
                  </a:lnTo>
                  <a:lnTo>
                    <a:pt x="835190" y="87980"/>
                  </a:lnTo>
                  <a:lnTo>
                    <a:pt x="1043987" y="87980"/>
                  </a:lnTo>
                  <a:lnTo>
                    <a:pt x="1252785" y="73317"/>
                  </a:lnTo>
                  <a:lnTo>
                    <a:pt x="1461582" y="131971"/>
                  </a:lnTo>
                </a:path>
              </a:pathLst>
            </a:custGeom>
            <a:ln w="35231" cap="flat">
              <a:solidFill>
                <a:srgbClr val="BEBEBE">
                  <a:alpha val="69803"/>
                </a:srgbClr>
              </a:solidFill>
              <a:prstDash val="solid"/>
              <a:round/>
            </a:ln>
          </p:spPr>
          <p:txBody>
            <a:bodyPr/>
            <a:lstStyle/>
            <a:p/>
          </p:txBody>
        </p:sp>
        <p:sp>
          <p:nvSpPr>
            <p:cNvPr id="429" name="pl429"/>
            <p:cNvSpPr/>
            <p:nvPr/>
          </p:nvSpPr>
          <p:spPr>
            <a:xfrm>
              <a:off x="5862419" y="4128372"/>
              <a:ext cx="1461582" cy="73317"/>
            </a:xfrm>
            <a:custGeom>
              <a:avLst/>
              <a:pathLst>
                <a:path w="1461582" h="73317">
                  <a:moveTo>
                    <a:pt x="0" y="0"/>
                  </a:moveTo>
                  <a:lnTo>
                    <a:pt x="208797" y="14663"/>
                  </a:lnTo>
                  <a:lnTo>
                    <a:pt x="417595" y="43990"/>
                  </a:lnTo>
                  <a:lnTo>
                    <a:pt x="626392" y="58653"/>
                  </a:lnTo>
                  <a:lnTo>
                    <a:pt x="835190" y="43990"/>
                  </a:lnTo>
                  <a:lnTo>
                    <a:pt x="1043987" y="43990"/>
                  </a:lnTo>
                  <a:lnTo>
                    <a:pt x="1252785" y="73317"/>
                  </a:lnTo>
                  <a:lnTo>
                    <a:pt x="1461582" y="73317"/>
                  </a:lnTo>
                </a:path>
              </a:pathLst>
            </a:custGeom>
            <a:ln w="20325" cap="flat">
              <a:solidFill>
                <a:srgbClr val="6B6B6B">
                  <a:alpha val="100000"/>
                </a:srgbClr>
              </a:solidFill>
              <a:prstDash val="solid"/>
              <a:round/>
            </a:ln>
          </p:spPr>
          <p:txBody>
            <a:bodyPr/>
            <a:lstStyle/>
            <a:p/>
          </p:txBody>
        </p:sp>
        <p:sp>
          <p:nvSpPr>
            <p:cNvPr id="430" name="pl430"/>
            <p:cNvSpPr/>
            <p:nvPr/>
          </p:nvSpPr>
          <p:spPr>
            <a:xfrm>
              <a:off x="5862419" y="4084382"/>
              <a:ext cx="1461582" cy="131971"/>
            </a:xfrm>
            <a:custGeom>
              <a:avLst/>
              <a:pathLst>
                <a:path w="1461582" h="131971">
                  <a:moveTo>
                    <a:pt x="0" y="0"/>
                  </a:moveTo>
                  <a:lnTo>
                    <a:pt x="208797" y="29326"/>
                  </a:lnTo>
                  <a:lnTo>
                    <a:pt x="417595" y="73317"/>
                  </a:lnTo>
                  <a:lnTo>
                    <a:pt x="626392" y="131971"/>
                  </a:lnTo>
                  <a:lnTo>
                    <a:pt x="835190" y="87980"/>
                  </a:lnTo>
                  <a:lnTo>
                    <a:pt x="1043987" y="87980"/>
                  </a:lnTo>
                  <a:lnTo>
                    <a:pt x="1252785" y="73317"/>
                  </a:lnTo>
                  <a:lnTo>
                    <a:pt x="1461582" y="131971"/>
                  </a:lnTo>
                </a:path>
              </a:pathLst>
            </a:custGeom>
            <a:ln w="40651" cap="flat">
              <a:solidFill>
                <a:srgbClr val="000000">
                  <a:alpha val="100000"/>
                </a:srgbClr>
              </a:solidFill>
              <a:prstDash val="solid"/>
              <a:round/>
            </a:ln>
          </p:spPr>
          <p:txBody>
            <a:bodyPr/>
            <a:lstStyle/>
            <a:p/>
          </p:txBody>
        </p:sp>
        <p:sp>
          <p:nvSpPr>
            <p:cNvPr id="431" name="pl431"/>
            <p:cNvSpPr/>
            <p:nvPr/>
          </p:nvSpPr>
          <p:spPr>
            <a:xfrm>
              <a:off x="5862419" y="4084382"/>
              <a:ext cx="1461582" cy="131971"/>
            </a:xfrm>
            <a:custGeom>
              <a:avLst/>
              <a:pathLst>
                <a:path w="1461582" h="131971">
                  <a:moveTo>
                    <a:pt x="0" y="0"/>
                  </a:moveTo>
                  <a:lnTo>
                    <a:pt x="208797" y="29326"/>
                  </a:lnTo>
                  <a:lnTo>
                    <a:pt x="417595" y="73317"/>
                  </a:lnTo>
                  <a:lnTo>
                    <a:pt x="626392" y="131971"/>
                  </a:lnTo>
                  <a:lnTo>
                    <a:pt x="835190" y="87980"/>
                  </a:lnTo>
                  <a:lnTo>
                    <a:pt x="1043987" y="87980"/>
                  </a:lnTo>
                  <a:lnTo>
                    <a:pt x="1252785" y="73317"/>
                  </a:lnTo>
                  <a:lnTo>
                    <a:pt x="1461582" y="131971"/>
                  </a:lnTo>
                </a:path>
              </a:pathLst>
            </a:custGeom>
            <a:ln w="35231" cap="flat">
              <a:solidFill>
                <a:srgbClr val="1CABE2">
                  <a:alpha val="100000"/>
                </a:srgbClr>
              </a:solidFill>
              <a:prstDash val="solid"/>
              <a:round/>
            </a:ln>
          </p:spPr>
          <p:txBody>
            <a:bodyPr/>
            <a:lstStyle/>
            <a:p/>
          </p:txBody>
        </p:sp>
        <p:sp>
          <p:nvSpPr>
            <p:cNvPr id="432" name="tx432"/>
            <p:cNvSpPr/>
            <p:nvPr/>
          </p:nvSpPr>
          <p:spPr>
            <a:xfrm>
              <a:off x="5802160" y="39058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33" name="tx433"/>
            <p:cNvSpPr/>
            <p:nvPr/>
          </p:nvSpPr>
          <p:spPr>
            <a:xfrm>
              <a:off x="6010957" y="39351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34" name="tx434"/>
            <p:cNvSpPr/>
            <p:nvPr/>
          </p:nvSpPr>
          <p:spPr>
            <a:xfrm>
              <a:off x="6219755" y="39791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35" name="tx435"/>
            <p:cNvSpPr/>
            <p:nvPr/>
          </p:nvSpPr>
          <p:spPr>
            <a:xfrm>
              <a:off x="6428552" y="40377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36" name="tx436"/>
            <p:cNvSpPr/>
            <p:nvPr/>
          </p:nvSpPr>
          <p:spPr>
            <a:xfrm>
              <a:off x="6637350" y="39938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37" name="tx437"/>
            <p:cNvSpPr/>
            <p:nvPr/>
          </p:nvSpPr>
          <p:spPr>
            <a:xfrm>
              <a:off x="6846147" y="39938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38" name="tx438"/>
            <p:cNvSpPr/>
            <p:nvPr/>
          </p:nvSpPr>
          <p:spPr>
            <a:xfrm>
              <a:off x="7054945" y="39791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39" name="tx439"/>
            <p:cNvSpPr/>
            <p:nvPr/>
          </p:nvSpPr>
          <p:spPr>
            <a:xfrm>
              <a:off x="7263742" y="40377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40" name="rc440"/>
            <p:cNvSpPr/>
            <p:nvPr/>
          </p:nvSpPr>
          <p:spPr>
            <a:xfrm>
              <a:off x="5789340" y="4927502"/>
              <a:ext cx="1607740" cy="1000048"/>
            </a:xfrm>
            <a:prstGeom prst="rect">
              <a:avLst/>
            </a:prstGeom>
            <a:solidFill>
              <a:srgbClr val="EBEBEB">
                <a:alpha val="100000"/>
              </a:srgbClr>
            </a:solidFill>
          </p:spPr>
          <p:txBody>
            <a:bodyPr/>
            <a:lstStyle/>
            <a:p/>
          </p:txBody>
        </p:sp>
        <p:sp>
          <p:nvSpPr>
            <p:cNvPr id="441" name="pl441"/>
            <p:cNvSpPr/>
            <p:nvPr/>
          </p:nvSpPr>
          <p:spPr>
            <a:xfrm>
              <a:off x="5789340" y="588942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2" name="pl442"/>
            <p:cNvSpPr/>
            <p:nvPr/>
          </p:nvSpPr>
          <p:spPr>
            <a:xfrm>
              <a:off x="5789340" y="552283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3" name="pl443"/>
            <p:cNvSpPr/>
            <p:nvPr/>
          </p:nvSpPr>
          <p:spPr>
            <a:xfrm>
              <a:off x="5789340" y="51562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4" name="pl444"/>
            <p:cNvSpPr/>
            <p:nvPr/>
          </p:nvSpPr>
          <p:spPr>
            <a:xfrm>
              <a:off x="578934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5" name="pl445"/>
            <p:cNvSpPr/>
            <p:nvPr/>
          </p:nvSpPr>
          <p:spPr>
            <a:xfrm>
              <a:off x="578934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6" name="pl446"/>
            <p:cNvSpPr/>
            <p:nvPr/>
          </p:nvSpPr>
          <p:spPr>
            <a:xfrm>
              <a:off x="5789340" y="533954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7" name="pl447"/>
            <p:cNvSpPr/>
            <p:nvPr/>
          </p:nvSpPr>
          <p:spPr>
            <a:xfrm>
              <a:off x="58624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607121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2800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48881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69760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90640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711520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32400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5862419" y="5412862"/>
              <a:ext cx="1461582" cy="73317"/>
            </a:xfrm>
            <a:custGeom>
              <a:avLst/>
              <a:pathLst>
                <a:path w="1461582" h="73317">
                  <a:moveTo>
                    <a:pt x="0" y="0"/>
                  </a:moveTo>
                  <a:lnTo>
                    <a:pt x="208797" y="14663"/>
                  </a:lnTo>
                  <a:lnTo>
                    <a:pt x="417595" y="43990"/>
                  </a:lnTo>
                  <a:lnTo>
                    <a:pt x="626392" y="58653"/>
                  </a:lnTo>
                  <a:lnTo>
                    <a:pt x="835190" y="43990"/>
                  </a:lnTo>
                  <a:lnTo>
                    <a:pt x="1043987" y="43990"/>
                  </a:lnTo>
                  <a:lnTo>
                    <a:pt x="1252785" y="73317"/>
                  </a:lnTo>
                  <a:lnTo>
                    <a:pt x="1461582" y="73317"/>
                  </a:lnTo>
                </a:path>
              </a:pathLst>
            </a:custGeom>
            <a:ln w="20325" cap="flat">
              <a:solidFill>
                <a:srgbClr val="BEBEBE">
                  <a:alpha val="69803"/>
                </a:srgbClr>
              </a:solidFill>
              <a:prstDash val="solid"/>
              <a:round/>
            </a:ln>
          </p:spPr>
          <p:txBody>
            <a:bodyPr/>
            <a:lstStyle/>
            <a:p/>
          </p:txBody>
        </p:sp>
        <p:sp>
          <p:nvSpPr>
            <p:cNvPr id="456" name="pl456"/>
            <p:cNvSpPr/>
            <p:nvPr/>
          </p:nvSpPr>
          <p:spPr>
            <a:xfrm>
              <a:off x="5862419" y="5412862"/>
              <a:ext cx="1461582" cy="249278"/>
            </a:xfrm>
            <a:custGeom>
              <a:avLst/>
              <a:pathLst>
                <a:path w="1461582" h="249278">
                  <a:moveTo>
                    <a:pt x="0" y="146634"/>
                  </a:moveTo>
                  <a:lnTo>
                    <a:pt x="208797" y="87980"/>
                  </a:lnTo>
                  <a:lnTo>
                    <a:pt x="417595" y="29326"/>
                  </a:lnTo>
                  <a:lnTo>
                    <a:pt x="626392" y="58653"/>
                  </a:lnTo>
                  <a:lnTo>
                    <a:pt x="835190" y="249278"/>
                  </a:lnTo>
                  <a:lnTo>
                    <a:pt x="1043987" y="29326"/>
                  </a:lnTo>
                  <a:lnTo>
                    <a:pt x="1252785" y="0"/>
                  </a:lnTo>
                  <a:lnTo>
                    <a:pt x="1461582" y="0"/>
                  </a:lnTo>
                </a:path>
              </a:pathLst>
            </a:custGeom>
            <a:ln w="40651" cap="flat">
              <a:solidFill>
                <a:srgbClr val="BEBEBE">
                  <a:alpha val="69803"/>
                </a:srgbClr>
              </a:solidFill>
              <a:prstDash val="solid"/>
              <a:round/>
            </a:ln>
          </p:spPr>
          <p:txBody>
            <a:bodyPr/>
            <a:lstStyle/>
            <a:p/>
          </p:txBody>
        </p:sp>
        <p:sp>
          <p:nvSpPr>
            <p:cNvPr id="457" name="pl457"/>
            <p:cNvSpPr/>
            <p:nvPr/>
          </p:nvSpPr>
          <p:spPr>
            <a:xfrm>
              <a:off x="5862419" y="5412862"/>
              <a:ext cx="1461582" cy="249278"/>
            </a:xfrm>
            <a:custGeom>
              <a:avLst/>
              <a:pathLst>
                <a:path w="1461582" h="249278">
                  <a:moveTo>
                    <a:pt x="0" y="146634"/>
                  </a:moveTo>
                  <a:lnTo>
                    <a:pt x="208797" y="87980"/>
                  </a:lnTo>
                  <a:lnTo>
                    <a:pt x="417595" y="29326"/>
                  </a:lnTo>
                  <a:lnTo>
                    <a:pt x="626392" y="58653"/>
                  </a:lnTo>
                  <a:lnTo>
                    <a:pt x="835190" y="249278"/>
                  </a:lnTo>
                  <a:lnTo>
                    <a:pt x="1043987" y="29326"/>
                  </a:lnTo>
                  <a:lnTo>
                    <a:pt x="1252785" y="0"/>
                  </a:lnTo>
                  <a:lnTo>
                    <a:pt x="1461582" y="0"/>
                  </a:lnTo>
                </a:path>
              </a:pathLst>
            </a:custGeom>
            <a:ln w="35231" cap="flat">
              <a:solidFill>
                <a:srgbClr val="BEBEBE">
                  <a:alpha val="69803"/>
                </a:srgbClr>
              </a:solidFill>
              <a:prstDash val="solid"/>
              <a:round/>
            </a:ln>
          </p:spPr>
          <p:txBody>
            <a:bodyPr/>
            <a:lstStyle/>
            <a:p/>
          </p:txBody>
        </p:sp>
        <p:sp>
          <p:nvSpPr>
            <p:cNvPr id="458" name="pl458"/>
            <p:cNvSpPr/>
            <p:nvPr/>
          </p:nvSpPr>
          <p:spPr>
            <a:xfrm>
              <a:off x="5862419" y="5412862"/>
              <a:ext cx="1461582" cy="73317"/>
            </a:xfrm>
            <a:custGeom>
              <a:avLst/>
              <a:pathLst>
                <a:path w="1461582" h="73317">
                  <a:moveTo>
                    <a:pt x="0" y="0"/>
                  </a:moveTo>
                  <a:lnTo>
                    <a:pt x="208797" y="14663"/>
                  </a:lnTo>
                  <a:lnTo>
                    <a:pt x="417595" y="43990"/>
                  </a:lnTo>
                  <a:lnTo>
                    <a:pt x="626392" y="58653"/>
                  </a:lnTo>
                  <a:lnTo>
                    <a:pt x="835190" y="43990"/>
                  </a:lnTo>
                  <a:lnTo>
                    <a:pt x="1043987" y="43990"/>
                  </a:lnTo>
                  <a:lnTo>
                    <a:pt x="1252785" y="73317"/>
                  </a:lnTo>
                  <a:lnTo>
                    <a:pt x="1461582" y="73317"/>
                  </a:lnTo>
                </a:path>
              </a:pathLst>
            </a:custGeom>
            <a:ln w="20325" cap="flat">
              <a:solidFill>
                <a:srgbClr val="6B6B6B">
                  <a:alpha val="100000"/>
                </a:srgbClr>
              </a:solidFill>
              <a:prstDash val="solid"/>
              <a:round/>
            </a:ln>
          </p:spPr>
          <p:txBody>
            <a:bodyPr/>
            <a:lstStyle/>
            <a:p/>
          </p:txBody>
        </p:sp>
        <p:sp>
          <p:nvSpPr>
            <p:cNvPr id="459" name="pl459"/>
            <p:cNvSpPr/>
            <p:nvPr/>
          </p:nvSpPr>
          <p:spPr>
            <a:xfrm>
              <a:off x="5862419" y="5412862"/>
              <a:ext cx="1461582" cy="249278"/>
            </a:xfrm>
            <a:custGeom>
              <a:avLst/>
              <a:pathLst>
                <a:path w="1461582" h="249278">
                  <a:moveTo>
                    <a:pt x="0" y="146634"/>
                  </a:moveTo>
                  <a:lnTo>
                    <a:pt x="208797" y="87980"/>
                  </a:lnTo>
                  <a:lnTo>
                    <a:pt x="417595" y="29326"/>
                  </a:lnTo>
                  <a:lnTo>
                    <a:pt x="626392" y="58653"/>
                  </a:lnTo>
                  <a:lnTo>
                    <a:pt x="835190" y="249278"/>
                  </a:lnTo>
                  <a:lnTo>
                    <a:pt x="1043987" y="29326"/>
                  </a:lnTo>
                  <a:lnTo>
                    <a:pt x="1252785" y="0"/>
                  </a:lnTo>
                  <a:lnTo>
                    <a:pt x="1461582" y="0"/>
                  </a:lnTo>
                </a:path>
              </a:pathLst>
            </a:custGeom>
            <a:ln w="40651" cap="flat">
              <a:solidFill>
                <a:srgbClr val="000000">
                  <a:alpha val="100000"/>
                </a:srgbClr>
              </a:solidFill>
              <a:prstDash val="solid"/>
              <a:round/>
            </a:ln>
          </p:spPr>
          <p:txBody>
            <a:bodyPr/>
            <a:lstStyle/>
            <a:p/>
          </p:txBody>
        </p:sp>
        <p:sp>
          <p:nvSpPr>
            <p:cNvPr id="460" name="pl460"/>
            <p:cNvSpPr/>
            <p:nvPr/>
          </p:nvSpPr>
          <p:spPr>
            <a:xfrm>
              <a:off x="5862419" y="5412862"/>
              <a:ext cx="1461582" cy="249278"/>
            </a:xfrm>
            <a:custGeom>
              <a:avLst/>
              <a:pathLst>
                <a:path w="1461582" h="249278">
                  <a:moveTo>
                    <a:pt x="0" y="146634"/>
                  </a:moveTo>
                  <a:lnTo>
                    <a:pt x="208797" y="87980"/>
                  </a:lnTo>
                  <a:lnTo>
                    <a:pt x="417595" y="29326"/>
                  </a:lnTo>
                  <a:lnTo>
                    <a:pt x="626392" y="58653"/>
                  </a:lnTo>
                  <a:lnTo>
                    <a:pt x="835190" y="249278"/>
                  </a:lnTo>
                  <a:lnTo>
                    <a:pt x="1043987" y="29326"/>
                  </a:lnTo>
                  <a:lnTo>
                    <a:pt x="1252785" y="0"/>
                  </a:lnTo>
                  <a:lnTo>
                    <a:pt x="1461582" y="0"/>
                  </a:lnTo>
                </a:path>
              </a:pathLst>
            </a:custGeom>
            <a:ln w="35231" cap="flat">
              <a:solidFill>
                <a:srgbClr val="1CABE2">
                  <a:alpha val="100000"/>
                </a:srgbClr>
              </a:solidFill>
              <a:prstDash val="solid"/>
              <a:round/>
            </a:ln>
          </p:spPr>
          <p:txBody>
            <a:bodyPr/>
            <a:lstStyle/>
            <a:p/>
          </p:txBody>
        </p:sp>
        <p:sp>
          <p:nvSpPr>
            <p:cNvPr id="461" name="tx461"/>
            <p:cNvSpPr/>
            <p:nvPr/>
          </p:nvSpPr>
          <p:spPr>
            <a:xfrm>
              <a:off x="5802160" y="538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62" name="tx462"/>
            <p:cNvSpPr/>
            <p:nvPr/>
          </p:nvSpPr>
          <p:spPr>
            <a:xfrm>
              <a:off x="6010957" y="5322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63" name="tx463"/>
            <p:cNvSpPr/>
            <p:nvPr/>
          </p:nvSpPr>
          <p:spPr>
            <a:xfrm>
              <a:off x="6219755" y="52636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64" name="tx464"/>
            <p:cNvSpPr/>
            <p:nvPr/>
          </p:nvSpPr>
          <p:spPr>
            <a:xfrm>
              <a:off x="6428552" y="5292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65" name="tx465"/>
            <p:cNvSpPr/>
            <p:nvPr/>
          </p:nvSpPr>
          <p:spPr>
            <a:xfrm>
              <a:off x="6637350" y="54835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66" name="tx466"/>
            <p:cNvSpPr/>
            <p:nvPr/>
          </p:nvSpPr>
          <p:spPr>
            <a:xfrm>
              <a:off x="6846147" y="52636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67" name="tx467"/>
            <p:cNvSpPr/>
            <p:nvPr/>
          </p:nvSpPr>
          <p:spPr>
            <a:xfrm>
              <a:off x="7054945" y="52343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68" name="tx468"/>
            <p:cNvSpPr/>
            <p:nvPr/>
          </p:nvSpPr>
          <p:spPr>
            <a:xfrm>
              <a:off x="7263742" y="52343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69" name="rc469"/>
            <p:cNvSpPr/>
            <p:nvPr/>
          </p:nvSpPr>
          <p:spPr>
            <a:xfrm>
              <a:off x="7466670" y="1074032"/>
              <a:ext cx="1607740" cy="1000048"/>
            </a:xfrm>
            <a:prstGeom prst="rect">
              <a:avLst/>
            </a:prstGeom>
            <a:solidFill>
              <a:srgbClr val="EBEBEB">
                <a:alpha val="100000"/>
              </a:srgbClr>
            </a:solidFill>
          </p:spPr>
          <p:txBody>
            <a:bodyPr/>
            <a:lstStyle/>
            <a:p/>
          </p:txBody>
        </p:sp>
        <p:sp>
          <p:nvSpPr>
            <p:cNvPr id="470" name="pl470"/>
            <p:cNvSpPr/>
            <p:nvPr/>
          </p:nvSpPr>
          <p:spPr>
            <a:xfrm>
              <a:off x="7466670" y="20359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1" name="pl471"/>
            <p:cNvSpPr/>
            <p:nvPr/>
          </p:nvSpPr>
          <p:spPr>
            <a:xfrm>
              <a:off x="7466670" y="16693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2" name="pl472"/>
            <p:cNvSpPr/>
            <p:nvPr/>
          </p:nvSpPr>
          <p:spPr>
            <a:xfrm>
              <a:off x="7466670" y="13027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3" name="pl473"/>
            <p:cNvSpPr/>
            <p:nvPr/>
          </p:nvSpPr>
          <p:spPr>
            <a:xfrm>
              <a:off x="746667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4" name="pl474"/>
            <p:cNvSpPr/>
            <p:nvPr/>
          </p:nvSpPr>
          <p:spPr>
            <a:xfrm>
              <a:off x="746667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5" name="pl475"/>
            <p:cNvSpPr/>
            <p:nvPr/>
          </p:nvSpPr>
          <p:spPr>
            <a:xfrm>
              <a:off x="7466670" y="148607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6" name="pl476"/>
            <p:cNvSpPr/>
            <p:nvPr/>
          </p:nvSpPr>
          <p:spPr>
            <a:xfrm>
              <a:off x="75397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7" name="pl477"/>
            <p:cNvSpPr/>
            <p:nvPr/>
          </p:nvSpPr>
          <p:spPr>
            <a:xfrm>
              <a:off x="77485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8" name="pl478"/>
            <p:cNvSpPr/>
            <p:nvPr/>
          </p:nvSpPr>
          <p:spPr>
            <a:xfrm>
              <a:off x="79573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816614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837493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858373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879253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900133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7539749" y="1559393"/>
              <a:ext cx="1461582" cy="73317"/>
            </a:xfrm>
            <a:custGeom>
              <a:avLst/>
              <a:pathLst>
                <a:path w="1461582" h="73317">
                  <a:moveTo>
                    <a:pt x="0" y="0"/>
                  </a:moveTo>
                  <a:lnTo>
                    <a:pt x="208797" y="14663"/>
                  </a:lnTo>
                  <a:lnTo>
                    <a:pt x="417595" y="43990"/>
                  </a:lnTo>
                  <a:lnTo>
                    <a:pt x="626392" y="58653"/>
                  </a:lnTo>
                  <a:lnTo>
                    <a:pt x="835190" y="43990"/>
                  </a:lnTo>
                  <a:lnTo>
                    <a:pt x="1043987" y="43990"/>
                  </a:lnTo>
                  <a:lnTo>
                    <a:pt x="1252785" y="73317"/>
                  </a:lnTo>
                  <a:lnTo>
                    <a:pt x="1461582" y="73317"/>
                  </a:lnTo>
                </a:path>
              </a:pathLst>
            </a:custGeom>
            <a:ln w="20325" cap="flat">
              <a:solidFill>
                <a:srgbClr val="BEBEBE">
                  <a:alpha val="69803"/>
                </a:srgbClr>
              </a:solidFill>
              <a:prstDash val="solid"/>
              <a:round/>
            </a:ln>
          </p:spPr>
          <p:txBody>
            <a:bodyPr/>
            <a:lstStyle/>
            <a:p/>
          </p:txBody>
        </p:sp>
        <p:sp>
          <p:nvSpPr>
            <p:cNvPr id="485" name="pl485"/>
            <p:cNvSpPr/>
            <p:nvPr/>
          </p:nvSpPr>
          <p:spPr>
            <a:xfrm>
              <a:off x="7539749" y="1618046"/>
              <a:ext cx="1461582" cy="117307"/>
            </a:xfrm>
            <a:custGeom>
              <a:avLst/>
              <a:pathLst>
                <a:path w="1461582" h="117307">
                  <a:moveTo>
                    <a:pt x="0" y="29326"/>
                  </a:moveTo>
                  <a:lnTo>
                    <a:pt x="208797" y="29326"/>
                  </a:lnTo>
                  <a:lnTo>
                    <a:pt x="417595" y="58653"/>
                  </a:lnTo>
                  <a:lnTo>
                    <a:pt x="626392" y="87980"/>
                  </a:lnTo>
                  <a:lnTo>
                    <a:pt x="835190" y="87980"/>
                  </a:lnTo>
                  <a:lnTo>
                    <a:pt x="1043987" y="87980"/>
                  </a:lnTo>
                  <a:lnTo>
                    <a:pt x="1252785" y="0"/>
                  </a:lnTo>
                  <a:lnTo>
                    <a:pt x="1461582" y="117307"/>
                  </a:lnTo>
                </a:path>
              </a:pathLst>
            </a:custGeom>
            <a:ln w="40651" cap="flat">
              <a:solidFill>
                <a:srgbClr val="BEBEBE">
                  <a:alpha val="69803"/>
                </a:srgbClr>
              </a:solidFill>
              <a:prstDash val="solid"/>
              <a:round/>
            </a:ln>
          </p:spPr>
          <p:txBody>
            <a:bodyPr/>
            <a:lstStyle/>
            <a:p/>
          </p:txBody>
        </p:sp>
        <p:sp>
          <p:nvSpPr>
            <p:cNvPr id="486" name="pl486"/>
            <p:cNvSpPr/>
            <p:nvPr/>
          </p:nvSpPr>
          <p:spPr>
            <a:xfrm>
              <a:off x="7539749" y="1618046"/>
              <a:ext cx="1461582" cy="117307"/>
            </a:xfrm>
            <a:custGeom>
              <a:avLst/>
              <a:pathLst>
                <a:path w="1461582" h="117307">
                  <a:moveTo>
                    <a:pt x="0" y="29326"/>
                  </a:moveTo>
                  <a:lnTo>
                    <a:pt x="208797" y="29326"/>
                  </a:lnTo>
                  <a:lnTo>
                    <a:pt x="417595" y="58653"/>
                  </a:lnTo>
                  <a:lnTo>
                    <a:pt x="626392" y="87980"/>
                  </a:lnTo>
                  <a:lnTo>
                    <a:pt x="835190" y="87980"/>
                  </a:lnTo>
                  <a:lnTo>
                    <a:pt x="1043987" y="87980"/>
                  </a:lnTo>
                  <a:lnTo>
                    <a:pt x="1252785" y="0"/>
                  </a:lnTo>
                  <a:lnTo>
                    <a:pt x="1461582" y="117307"/>
                  </a:lnTo>
                </a:path>
              </a:pathLst>
            </a:custGeom>
            <a:ln w="35231" cap="flat">
              <a:solidFill>
                <a:srgbClr val="BEBEBE">
                  <a:alpha val="69803"/>
                </a:srgbClr>
              </a:solidFill>
              <a:prstDash val="solid"/>
              <a:round/>
            </a:ln>
          </p:spPr>
          <p:txBody>
            <a:bodyPr/>
            <a:lstStyle/>
            <a:p/>
          </p:txBody>
        </p:sp>
        <p:sp>
          <p:nvSpPr>
            <p:cNvPr id="487" name="pl487"/>
            <p:cNvSpPr/>
            <p:nvPr/>
          </p:nvSpPr>
          <p:spPr>
            <a:xfrm>
              <a:off x="7539749" y="1559393"/>
              <a:ext cx="1461582" cy="73317"/>
            </a:xfrm>
            <a:custGeom>
              <a:avLst/>
              <a:pathLst>
                <a:path w="1461582" h="73317">
                  <a:moveTo>
                    <a:pt x="0" y="0"/>
                  </a:moveTo>
                  <a:lnTo>
                    <a:pt x="208797" y="14663"/>
                  </a:lnTo>
                  <a:lnTo>
                    <a:pt x="417595" y="43990"/>
                  </a:lnTo>
                  <a:lnTo>
                    <a:pt x="626392" y="58653"/>
                  </a:lnTo>
                  <a:lnTo>
                    <a:pt x="835190" y="43990"/>
                  </a:lnTo>
                  <a:lnTo>
                    <a:pt x="1043987" y="43990"/>
                  </a:lnTo>
                  <a:lnTo>
                    <a:pt x="1252785" y="73317"/>
                  </a:lnTo>
                  <a:lnTo>
                    <a:pt x="1461582" y="73317"/>
                  </a:lnTo>
                </a:path>
              </a:pathLst>
            </a:custGeom>
            <a:ln w="20325" cap="flat">
              <a:solidFill>
                <a:srgbClr val="6B6B6B">
                  <a:alpha val="100000"/>
                </a:srgbClr>
              </a:solidFill>
              <a:prstDash val="solid"/>
              <a:round/>
            </a:ln>
          </p:spPr>
          <p:txBody>
            <a:bodyPr/>
            <a:lstStyle/>
            <a:p/>
          </p:txBody>
        </p:sp>
        <p:sp>
          <p:nvSpPr>
            <p:cNvPr id="488" name="pl488"/>
            <p:cNvSpPr/>
            <p:nvPr/>
          </p:nvSpPr>
          <p:spPr>
            <a:xfrm>
              <a:off x="7539749" y="1618046"/>
              <a:ext cx="1461582" cy="117307"/>
            </a:xfrm>
            <a:custGeom>
              <a:avLst/>
              <a:pathLst>
                <a:path w="1461582" h="117307">
                  <a:moveTo>
                    <a:pt x="0" y="29326"/>
                  </a:moveTo>
                  <a:lnTo>
                    <a:pt x="208797" y="29326"/>
                  </a:lnTo>
                  <a:lnTo>
                    <a:pt x="417595" y="58653"/>
                  </a:lnTo>
                  <a:lnTo>
                    <a:pt x="626392" y="87980"/>
                  </a:lnTo>
                  <a:lnTo>
                    <a:pt x="835190" y="87980"/>
                  </a:lnTo>
                  <a:lnTo>
                    <a:pt x="1043987" y="87980"/>
                  </a:lnTo>
                  <a:lnTo>
                    <a:pt x="1252785" y="0"/>
                  </a:lnTo>
                  <a:lnTo>
                    <a:pt x="1461582" y="117307"/>
                  </a:lnTo>
                </a:path>
              </a:pathLst>
            </a:custGeom>
            <a:ln w="40651" cap="flat">
              <a:solidFill>
                <a:srgbClr val="000000">
                  <a:alpha val="100000"/>
                </a:srgbClr>
              </a:solidFill>
              <a:prstDash val="solid"/>
              <a:round/>
            </a:ln>
          </p:spPr>
          <p:txBody>
            <a:bodyPr/>
            <a:lstStyle/>
            <a:p/>
          </p:txBody>
        </p:sp>
        <p:sp>
          <p:nvSpPr>
            <p:cNvPr id="489" name="pl489"/>
            <p:cNvSpPr/>
            <p:nvPr/>
          </p:nvSpPr>
          <p:spPr>
            <a:xfrm>
              <a:off x="7539749" y="1618046"/>
              <a:ext cx="1461582" cy="117307"/>
            </a:xfrm>
            <a:custGeom>
              <a:avLst/>
              <a:pathLst>
                <a:path w="1461582" h="117307">
                  <a:moveTo>
                    <a:pt x="0" y="29326"/>
                  </a:moveTo>
                  <a:lnTo>
                    <a:pt x="208797" y="29326"/>
                  </a:lnTo>
                  <a:lnTo>
                    <a:pt x="417595" y="58653"/>
                  </a:lnTo>
                  <a:lnTo>
                    <a:pt x="626392" y="87980"/>
                  </a:lnTo>
                  <a:lnTo>
                    <a:pt x="835190" y="87980"/>
                  </a:lnTo>
                  <a:lnTo>
                    <a:pt x="1043987" y="87980"/>
                  </a:lnTo>
                  <a:lnTo>
                    <a:pt x="1252785" y="0"/>
                  </a:lnTo>
                  <a:lnTo>
                    <a:pt x="1461582" y="117307"/>
                  </a:lnTo>
                </a:path>
              </a:pathLst>
            </a:custGeom>
            <a:ln w="35231" cap="flat">
              <a:solidFill>
                <a:srgbClr val="1CABE2">
                  <a:alpha val="100000"/>
                </a:srgbClr>
              </a:solidFill>
              <a:prstDash val="solid"/>
              <a:round/>
            </a:ln>
          </p:spPr>
          <p:txBody>
            <a:bodyPr/>
            <a:lstStyle/>
            <a:p/>
          </p:txBody>
        </p:sp>
        <p:sp>
          <p:nvSpPr>
            <p:cNvPr id="490" name="tx490"/>
            <p:cNvSpPr/>
            <p:nvPr/>
          </p:nvSpPr>
          <p:spPr>
            <a:xfrm>
              <a:off x="7479490" y="14688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91" name="tx491"/>
            <p:cNvSpPr/>
            <p:nvPr/>
          </p:nvSpPr>
          <p:spPr>
            <a:xfrm>
              <a:off x="7688287" y="14688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92" name="tx492"/>
            <p:cNvSpPr/>
            <p:nvPr/>
          </p:nvSpPr>
          <p:spPr>
            <a:xfrm>
              <a:off x="7897085" y="14981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93" name="tx493"/>
            <p:cNvSpPr/>
            <p:nvPr/>
          </p:nvSpPr>
          <p:spPr>
            <a:xfrm>
              <a:off x="8105882" y="15274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94" name="tx494"/>
            <p:cNvSpPr/>
            <p:nvPr/>
          </p:nvSpPr>
          <p:spPr>
            <a:xfrm>
              <a:off x="8314680" y="15274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95" name="tx495"/>
            <p:cNvSpPr/>
            <p:nvPr/>
          </p:nvSpPr>
          <p:spPr>
            <a:xfrm>
              <a:off x="8523477" y="15274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96" name="tx496"/>
            <p:cNvSpPr/>
            <p:nvPr/>
          </p:nvSpPr>
          <p:spPr>
            <a:xfrm>
              <a:off x="8732275" y="14394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97" name="tx497"/>
            <p:cNvSpPr/>
            <p:nvPr/>
          </p:nvSpPr>
          <p:spPr>
            <a:xfrm>
              <a:off x="8941072" y="1556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98" name="rc498"/>
            <p:cNvSpPr/>
            <p:nvPr/>
          </p:nvSpPr>
          <p:spPr>
            <a:xfrm>
              <a:off x="7466670" y="2358522"/>
              <a:ext cx="1607740" cy="1000048"/>
            </a:xfrm>
            <a:prstGeom prst="rect">
              <a:avLst/>
            </a:prstGeom>
            <a:solidFill>
              <a:srgbClr val="EBEBEB">
                <a:alpha val="100000"/>
              </a:srgbClr>
            </a:solidFill>
          </p:spPr>
          <p:txBody>
            <a:bodyPr/>
            <a:lstStyle/>
            <a:p/>
          </p:txBody>
        </p:sp>
        <p:sp>
          <p:nvSpPr>
            <p:cNvPr id="499" name="pl499"/>
            <p:cNvSpPr/>
            <p:nvPr/>
          </p:nvSpPr>
          <p:spPr>
            <a:xfrm>
              <a:off x="7466670" y="33204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0" name="pl500"/>
            <p:cNvSpPr/>
            <p:nvPr/>
          </p:nvSpPr>
          <p:spPr>
            <a:xfrm>
              <a:off x="7466670" y="295385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1" name="pl501"/>
            <p:cNvSpPr/>
            <p:nvPr/>
          </p:nvSpPr>
          <p:spPr>
            <a:xfrm>
              <a:off x="7466670" y="258727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2" name="pl502"/>
            <p:cNvSpPr/>
            <p:nvPr/>
          </p:nvSpPr>
          <p:spPr>
            <a:xfrm>
              <a:off x="746667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3" name="pl503"/>
            <p:cNvSpPr/>
            <p:nvPr/>
          </p:nvSpPr>
          <p:spPr>
            <a:xfrm>
              <a:off x="746667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4" name="pl504"/>
            <p:cNvSpPr/>
            <p:nvPr/>
          </p:nvSpPr>
          <p:spPr>
            <a:xfrm>
              <a:off x="7466670" y="277056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5" name="pl505"/>
            <p:cNvSpPr/>
            <p:nvPr/>
          </p:nvSpPr>
          <p:spPr>
            <a:xfrm>
              <a:off x="75397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6" name="pl506"/>
            <p:cNvSpPr/>
            <p:nvPr/>
          </p:nvSpPr>
          <p:spPr>
            <a:xfrm>
              <a:off x="77485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7" name="pl507"/>
            <p:cNvSpPr/>
            <p:nvPr/>
          </p:nvSpPr>
          <p:spPr>
            <a:xfrm>
              <a:off x="79573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8" name="pl508"/>
            <p:cNvSpPr/>
            <p:nvPr/>
          </p:nvSpPr>
          <p:spPr>
            <a:xfrm>
              <a:off x="816614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9" name="pl509"/>
            <p:cNvSpPr/>
            <p:nvPr/>
          </p:nvSpPr>
          <p:spPr>
            <a:xfrm>
              <a:off x="837493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0" name="pl510"/>
            <p:cNvSpPr/>
            <p:nvPr/>
          </p:nvSpPr>
          <p:spPr>
            <a:xfrm>
              <a:off x="858373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879253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900133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7539749" y="2843883"/>
              <a:ext cx="1461582" cy="73317"/>
            </a:xfrm>
            <a:custGeom>
              <a:avLst/>
              <a:pathLst>
                <a:path w="1461582" h="73317">
                  <a:moveTo>
                    <a:pt x="0" y="0"/>
                  </a:moveTo>
                  <a:lnTo>
                    <a:pt x="208797" y="14663"/>
                  </a:lnTo>
                  <a:lnTo>
                    <a:pt x="417595" y="43990"/>
                  </a:lnTo>
                  <a:lnTo>
                    <a:pt x="626392" y="58653"/>
                  </a:lnTo>
                  <a:lnTo>
                    <a:pt x="835190" y="43990"/>
                  </a:lnTo>
                  <a:lnTo>
                    <a:pt x="1043987" y="43990"/>
                  </a:lnTo>
                  <a:lnTo>
                    <a:pt x="1252785" y="73317"/>
                  </a:lnTo>
                  <a:lnTo>
                    <a:pt x="1461582" y="73317"/>
                  </a:lnTo>
                </a:path>
              </a:pathLst>
            </a:custGeom>
            <a:ln w="20325" cap="flat">
              <a:solidFill>
                <a:srgbClr val="BEBEBE">
                  <a:alpha val="69803"/>
                </a:srgbClr>
              </a:solidFill>
              <a:prstDash val="solid"/>
              <a:round/>
            </a:ln>
          </p:spPr>
          <p:txBody>
            <a:bodyPr/>
            <a:lstStyle/>
            <a:p/>
          </p:txBody>
        </p:sp>
        <p:sp>
          <p:nvSpPr>
            <p:cNvPr id="514" name="pl514"/>
            <p:cNvSpPr/>
            <p:nvPr/>
          </p:nvSpPr>
          <p:spPr>
            <a:xfrm>
              <a:off x="7539749" y="2990517"/>
              <a:ext cx="1461582" cy="278605"/>
            </a:xfrm>
            <a:custGeom>
              <a:avLst/>
              <a:pathLst>
                <a:path w="1461582" h="278605">
                  <a:moveTo>
                    <a:pt x="0" y="0"/>
                  </a:moveTo>
                  <a:lnTo>
                    <a:pt x="208797" y="58653"/>
                  </a:lnTo>
                  <a:lnTo>
                    <a:pt x="417595" y="161298"/>
                  </a:lnTo>
                  <a:lnTo>
                    <a:pt x="626392" y="175961"/>
                  </a:lnTo>
                  <a:lnTo>
                    <a:pt x="835190" y="205288"/>
                  </a:lnTo>
                  <a:lnTo>
                    <a:pt x="1043987" y="263942"/>
                  </a:lnTo>
                  <a:lnTo>
                    <a:pt x="1252785" y="249278"/>
                  </a:lnTo>
                  <a:lnTo>
                    <a:pt x="1461582" y="278605"/>
                  </a:lnTo>
                </a:path>
              </a:pathLst>
            </a:custGeom>
            <a:ln w="40651" cap="flat">
              <a:solidFill>
                <a:srgbClr val="BEBEBE">
                  <a:alpha val="69803"/>
                </a:srgbClr>
              </a:solidFill>
              <a:prstDash val="solid"/>
              <a:round/>
            </a:ln>
          </p:spPr>
          <p:txBody>
            <a:bodyPr/>
            <a:lstStyle/>
            <a:p/>
          </p:txBody>
        </p:sp>
        <p:sp>
          <p:nvSpPr>
            <p:cNvPr id="515" name="pl515"/>
            <p:cNvSpPr/>
            <p:nvPr/>
          </p:nvSpPr>
          <p:spPr>
            <a:xfrm>
              <a:off x="7539749" y="2990517"/>
              <a:ext cx="1461582" cy="278605"/>
            </a:xfrm>
            <a:custGeom>
              <a:avLst/>
              <a:pathLst>
                <a:path w="1461582" h="278605">
                  <a:moveTo>
                    <a:pt x="0" y="0"/>
                  </a:moveTo>
                  <a:lnTo>
                    <a:pt x="208797" y="58653"/>
                  </a:lnTo>
                  <a:lnTo>
                    <a:pt x="417595" y="161298"/>
                  </a:lnTo>
                  <a:lnTo>
                    <a:pt x="626392" y="175961"/>
                  </a:lnTo>
                  <a:lnTo>
                    <a:pt x="835190" y="205288"/>
                  </a:lnTo>
                  <a:lnTo>
                    <a:pt x="1043987" y="263942"/>
                  </a:lnTo>
                  <a:lnTo>
                    <a:pt x="1252785" y="249278"/>
                  </a:lnTo>
                  <a:lnTo>
                    <a:pt x="1461582" y="278605"/>
                  </a:lnTo>
                </a:path>
              </a:pathLst>
            </a:custGeom>
            <a:ln w="35231" cap="flat">
              <a:solidFill>
                <a:srgbClr val="BEBEBE">
                  <a:alpha val="69803"/>
                </a:srgbClr>
              </a:solidFill>
              <a:prstDash val="solid"/>
              <a:round/>
            </a:ln>
          </p:spPr>
          <p:txBody>
            <a:bodyPr/>
            <a:lstStyle/>
            <a:p/>
          </p:txBody>
        </p:sp>
        <p:sp>
          <p:nvSpPr>
            <p:cNvPr id="516" name="pl516"/>
            <p:cNvSpPr/>
            <p:nvPr/>
          </p:nvSpPr>
          <p:spPr>
            <a:xfrm>
              <a:off x="7539749" y="2843883"/>
              <a:ext cx="1461582" cy="73317"/>
            </a:xfrm>
            <a:custGeom>
              <a:avLst/>
              <a:pathLst>
                <a:path w="1461582" h="73317">
                  <a:moveTo>
                    <a:pt x="0" y="0"/>
                  </a:moveTo>
                  <a:lnTo>
                    <a:pt x="208797" y="14663"/>
                  </a:lnTo>
                  <a:lnTo>
                    <a:pt x="417595" y="43990"/>
                  </a:lnTo>
                  <a:lnTo>
                    <a:pt x="626392" y="58653"/>
                  </a:lnTo>
                  <a:lnTo>
                    <a:pt x="835190" y="43990"/>
                  </a:lnTo>
                  <a:lnTo>
                    <a:pt x="1043987" y="43990"/>
                  </a:lnTo>
                  <a:lnTo>
                    <a:pt x="1252785" y="73317"/>
                  </a:lnTo>
                  <a:lnTo>
                    <a:pt x="1461582" y="73317"/>
                  </a:lnTo>
                </a:path>
              </a:pathLst>
            </a:custGeom>
            <a:ln w="20325" cap="flat">
              <a:solidFill>
                <a:srgbClr val="6B6B6B">
                  <a:alpha val="100000"/>
                </a:srgbClr>
              </a:solidFill>
              <a:prstDash val="solid"/>
              <a:round/>
            </a:ln>
          </p:spPr>
          <p:txBody>
            <a:bodyPr/>
            <a:lstStyle/>
            <a:p/>
          </p:txBody>
        </p:sp>
        <p:sp>
          <p:nvSpPr>
            <p:cNvPr id="517" name="pl517"/>
            <p:cNvSpPr/>
            <p:nvPr/>
          </p:nvSpPr>
          <p:spPr>
            <a:xfrm>
              <a:off x="7539749" y="2990517"/>
              <a:ext cx="1461582" cy="278605"/>
            </a:xfrm>
            <a:custGeom>
              <a:avLst/>
              <a:pathLst>
                <a:path w="1461582" h="278605">
                  <a:moveTo>
                    <a:pt x="0" y="0"/>
                  </a:moveTo>
                  <a:lnTo>
                    <a:pt x="208797" y="58653"/>
                  </a:lnTo>
                  <a:lnTo>
                    <a:pt x="417595" y="161298"/>
                  </a:lnTo>
                  <a:lnTo>
                    <a:pt x="626392" y="175961"/>
                  </a:lnTo>
                  <a:lnTo>
                    <a:pt x="835190" y="205288"/>
                  </a:lnTo>
                  <a:lnTo>
                    <a:pt x="1043987" y="263942"/>
                  </a:lnTo>
                  <a:lnTo>
                    <a:pt x="1252785" y="249278"/>
                  </a:lnTo>
                  <a:lnTo>
                    <a:pt x="1461582" y="278605"/>
                  </a:lnTo>
                </a:path>
              </a:pathLst>
            </a:custGeom>
            <a:ln w="40651" cap="flat">
              <a:solidFill>
                <a:srgbClr val="000000">
                  <a:alpha val="100000"/>
                </a:srgbClr>
              </a:solidFill>
              <a:prstDash val="solid"/>
              <a:round/>
            </a:ln>
          </p:spPr>
          <p:txBody>
            <a:bodyPr/>
            <a:lstStyle/>
            <a:p/>
          </p:txBody>
        </p:sp>
        <p:sp>
          <p:nvSpPr>
            <p:cNvPr id="518" name="pl518"/>
            <p:cNvSpPr/>
            <p:nvPr/>
          </p:nvSpPr>
          <p:spPr>
            <a:xfrm>
              <a:off x="7539749" y="2990517"/>
              <a:ext cx="1461582" cy="278605"/>
            </a:xfrm>
            <a:custGeom>
              <a:avLst/>
              <a:pathLst>
                <a:path w="1461582" h="278605">
                  <a:moveTo>
                    <a:pt x="0" y="0"/>
                  </a:moveTo>
                  <a:lnTo>
                    <a:pt x="208797" y="58653"/>
                  </a:lnTo>
                  <a:lnTo>
                    <a:pt x="417595" y="161298"/>
                  </a:lnTo>
                  <a:lnTo>
                    <a:pt x="626392" y="175961"/>
                  </a:lnTo>
                  <a:lnTo>
                    <a:pt x="835190" y="205288"/>
                  </a:lnTo>
                  <a:lnTo>
                    <a:pt x="1043987" y="263942"/>
                  </a:lnTo>
                  <a:lnTo>
                    <a:pt x="1252785" y="249278"/>
                  </a:lnTo>
                  <a:lnTo>
                    <a:pt x="1461582" y="278605"/>
                  </a:lnTo>
                </a:path>
              </a:pathLst>
            </a:custGeom>
            <a:ln w="35231" cap="flat">
              <a:solidFill>
                <a:srgbClr val="1CABE2">
                  <a:alpha val="100000"/>
                </a:srgbClr>
              </a:solidFill>
              <a:prstDash val="solid"/>
              <a:round/>
            </a:ln>
          </p:spPr>
          <p:txBody>
            <a:bodyPr/>
            <a:lstStyle/>
            <a:p/>
          </p:txBody>
        </p:sp>
        <p:sp>
          <p:nvSpPr>
            <p:cNvPr id="519" name="tx519"/>
            <p:cNvSpPr/>
            <p:nvPr/>
          </p:nvSpPr>
          <p:spPr>
            <a:xfrm>
              <a:off x="7479490" y="28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20" name="tx520"/>
            <p:cNvSpPr/>
            <p:nvPr/>
          </p:nvSpPr>
          <p:spPr>
            <a:xfrm>
              <a:off x="7688287" y="28706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21" name="tx521"/>
            <p:cNvSpPr/>
            <p:nvPr/>
          </p:nvSpPr>
          <p:spPr>
            <a:xfrm>
              <a:off x="7897085" y="297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22" name="tx522"/>
            <p:cNvSpPr/>
            <p:nvPr/>
          </p:nvSpPr>
          <p:spPr>
            <a:xfrm>
              <a:off x="8105882" y="29879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23" name="tx523"/>
            <p:cNvSpPr/>
            <p:nvPr/>
          </p:nvSpPr>
          <p:spPr>
            <a:xfrm>
              <a:off x="8314680" y="30172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24" name="tx524"/>
            <p:cNvSpPr/>
            <p:nvPr/>
          </p:nvSpPr>
          <p:spPr>
            <a:xfrm>
              <a:off x="8523477" y="30759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25" name="tx525"/>
            <p:cNvSpPr/>
            <p:nvPr/>
          </p:nvSpPr>
          <p:spPr>
            <a:xfrm>
              <a:off x="8732275" y="30612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26" name="tx526"/>
            <p:cNvSpPr/>
            <p:nvPr/>
          </p:nvSpPr>
          <p:spPr>
            <a:xfrm>
              <a:off x="8941072" y="30905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527" name="rc527"/>
            <p:cNvSpPr/>
            <p:nvPr/>
          </p:nvSpPr>
          <p:spPr>
            <a:xfrm>
              <a:off x="7466670" y="3643012"/>
              <a:ext cx="1607740" cy="1000048"/>
            </a:xfrm>
            <a:prstGeom prst="rect">
              <a:avLst/>
            </a:prstGeom>
            <a:solidFill>
              <a:srgbClr val="EBEBEB">
                <a:alpha val="100000"/>
              </a:srgbClr>
            </a:solidFill>
          </p:spPr>
          <p:txBody>
            <a:bodyPr/>
            <a:lstStyle/>
            <a:p/>
          </p:txBody>
        </p:sp>
        <p:sp>
          <p:nvSpPr>
            <p:cNvPr id="528" name="pl528"/>
            <p:cNvSpPr/>
            <p:nvPr/>
          </p:nvSpPr>
          <p:spPr>
            <a:xfrm>
              <a:off x="7466670" y="460493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29" name="pl529"/>
            <p:cNvSpPr/>
            <p:nvPr/>
          </p:nvSpPr>
          <p:spPr>
            <a:xfrm>
              <a:off x="7466670" y="423834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0" name="pl530"/>
            <p:cNvSpPr/>
            <p:nvPr/>
          </p:nvSpPr>
          <p:spPr>
            <a:xfrm>
              <a:off x="7466670" y="387176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1" name="pl531"/>
            <p:cNvSpPr/>
            <p:nvPr/>
          </p:nvSpPr>
          <p:spPr>
            <a:xfrm>
              <a:off x="746667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2" name="pl532"/>
            <p:cNvSpPr/>
            <p:nvPr/>
          </p:nvSpPr>
          <p:spPr>
            <a:xfrm>
              <a:off x="746667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33" name="pl533"/>
            <p:cNvSpPr/>
            <p:nvPr/>
          </p:nvSpPr>
          <p:spPr>
            <a:xfrm>
              <a:off x="7466670" y="405505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34" name="pl534"/>
            <p:cNvSpPr/>
            <p:nvPr/>
          </p:nvSpPr>
          <p:spPr>
            <a:xfrm>
              <a:off x="75397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5" name="pl535"/>
            <p:cNvSpPr/>
            <p:nvPr/>
          </p:nvSpPr>
          <p:spPr>
            <a:xfrm>
              <a:off x="77485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6" name="pl536"/>
            <p:cNvSpPr/>
            <p:nvPr/>
          </p:nvSpPr>
          <p:spPr>
            <a:xfrm>
              <a:off x="79573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7" name="pl537"/>
            <p:cNvSpPr/>
            <p:nvPr/>
          </p:nvSpPr>
          <p:spPr>
            <a:xfrm>
              <a:off x="816614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8" name="pl538"/>
            <p:cNvSpPr/>
            <p:nvPr/>
          </p:nvSpPr>
          <p:spPr>
            <a:xfrm>
              <a:off x="837493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9" name="pl539"/>
            <p:cNvSpPr/>
            <p:nvPr/>
          </p:nvSpPr>
          <p:spPr>
            <a:xfrm>
              <a:off x="858373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0" name="pl540"/>
            <p:cNvSpPr/>
            <p:nvPr/>
          </p:nvSpPr>
          <p:spPr>
            <a:xfrm>
              <a:off x="879253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1" name="pl541"/>
            <p:cNvSpPr/>
            <p:nvPr/>
          </p:nvSpPr>
          <p:spPr>
            <a:xfrm>
              <a:off x="900133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539749" y="4128372"/>
              <a:ext cx="1461582" cy="73317"/>
            </a:xfrm>
            <a:custGeom>
              <a:avLst/>
              <a:pathLst>
                <a:path w="1461582" h="73317">
                  <a:moveTo>
                    <a:pt x="0" y="0"/>
                  </a:moveTo>
                  <a:lnTo>
                    <a:pt x="208797" y="14663"/>
                  </a:lnTo>
                  <a:lnTo>
                    <a:pt x="417595" y="43990"/>
                  </a:lnTo>
                  <a:lnTo>
                    <a:pt x="626392" y="58653"/>
                  </a:lnTo>
                  <a:lnTo>
                    <a:pt x="835190" y="43990"/>
                  </a:lnTo>
                  <a:lnTo>
                    <a:pt x="1043987" y="43990"/>
                  </a:lnTo>
                  <a:lnTo>
                    <a:pt x="1252785" y="73317"/>
                  </a:lnTo>
                  <a:lnTo>
                    <a:pt x="1461582" y="73317"/>
                  </a:lnTo>
                </a:path>
              </a:pathLst>
            </a:custGeom>
            <a:ln w="20325" cap="flat">
              <a:solidFill>
                <a:srgbClr val="BEBEBE">
                  <a:alpha val="69803"/>
                </a:srgbClr>
              </a:solidFill>
              <a:prstDash val="solid"/>
              <a:round/>
            </a:ln>
          </p:spPr>
          <p:txBody>
            <a:bodyPr/>
            <a:lstStyle/>
            <a:p/>
          </p:txBody>
        </p:sp>
        <p:sp>
          <p:nvSpPr>
            <p:cNvPr id="543" name="pl543"/>
            <p:cNvSpPr/>
            <p:nvPr/>
          </p:nvSpPr>
          <p:spPr>
            <a:xfrm>
              <a:off x="7539749" y="4099046"/>
              <a:ext cx="1461582" cy="175961"/>
            </a:xfrm>
            <a:custGeom>
              <a:avLst/>
              <a:pathLst>
                <a:path w="1461582" h="175961">
                  <a:moveTo>
                    <a:pt x="0" y="43990"/>
                  </a:moveTo>
                  <a:lnTo>
                    <a:pt x="208797" y="131971"/>
                  </a:lnTo>
                  <a:lnTo>
                    <a:pt x="417595" y="146634"/>
                  </a:lnTo>
                  <a:lnTo>
                    <a:pt x="626392" y="0"/>
                  </a:lnTo>
                  <a:lnTo>
                    <a:pt x="835190" y="117307"/>
                  </a:lnTo>
                  <a:lnTo>
                    <a:pt x="1043987" y="146634"/>
                  </a:lnTo>
                  <a:lnTo>
                    <a:pt x="1252785" y="175961"/>
                  </a:lnTo>
                  <a:lnTo>
                    <a:pt x="1461582" y="175961"/>
                  </a:lnTo>
                </a:path>
              </a:pathLst>
            </a:custGeom>
            <a:ln w="40651" cap="flat">
              <a:solidFill>
                <a:srgbClr val="BEBEBE">
                  <a:alpha val="69803"/>
                </a:srgbClr>
              </a:solidFill>
              <a:prstDash val="solid"/>
              <a:round/>
            </a:ln>
          </p:spPr>
          <p:txBody>
            <a:bodyPr/>
            <a:lstStyle/>
            <a:p/>
          </p:txBody>
        </p:sp>
        <p:sp>
          <p:nvSpPr>
            <p:cNvPr id="544" name="pl544"/>
            <p:cNvSpPr/>
            <p:nvPr/>
          </p:nvSpPr>
          <p:spPr>
            <a:xfrm>
              <a:off x="7539749" y="4099046"/>
              <a:ext cx="1461582" cy="175961"/>
            </a:xfrm>
            <a:custGeom>
              <a:avLst/>
              <a:pathLst>
                <a:path w="1461582" h="175961">
                  <a:moveTo>
                    <a:pt x="0" y="43990"/>
                  </a:moveTo>
                  <a:lnTo>
                    <a:pt x="208797" y="131971"/>
                  </a:lnTo>
                  <a:lnTo>
                    <a:pt x="417595" y="146634"/>
                  </a:lnTo>
                  <a:lnTo>
                    <a:pt x="626392" y="0"/>
                  </a:lnTo>
                  <a:lnTo>
                    <a:pt x="835190" y="117307"/>
                  </a:lnTo>
                  <a:lnTo>
                    <a:pt x="1043987" y="146634"/>
                  </a:lnTo>
                  <a:lnTo>
                    <a:pt x="1252785" y="175961"/>
                  </a:lnTo>
                  <a:lnTo>
                    <a:pt x="1461582" y="175961"/>
                  </a:lnTo>
                </a:path>
              </a:pathLst>
            </a:custGeom>
            <a:ln w="35231" cap="flat">
              <a:solidFill>
                <a:srgbClr val="BEBEBE">
                  <a:alpha val="69803"/>
                </a:srgbClr>
              </a:solidFill>
              <a:prstDash val="solid"/>
              <a:round/>
            </a:ln>
          </p:spPr>
          <p:txBody>
            <a:bodyPr/>
            <a:lstStyle/>
            <a:p/>
          </p:txBody>
        </p:sp>
        <p:sp>
          <p:nvSpPr>
            <p:cNvPr id="545" name="pl545"/>
            <p:cNvSpPr/>
            <p:nvPr/>
          </p:nvSpPr>
          <p:spPr>
            <a:xfrm>
              <a:off x="7539749" y="4128372"/>
              <a:ext cx="1461582" cy="73317"/>
            </a:xfrm>
            <a:custGeom>
              <a:avLst/>
              <a:pathLst>
                <a:path w="1461582" h="73317">
                  <a:moveTo>
                    <a:pt x="0" y="0"/>
                  </a:moveTo>
                  <a:lnTo>
                    <a:pt x="208797" y="14663"/>
                  </a:lnTo>
                  <a:lnTo>
                    <a:pt x="417595" y="43990"/>
                  </a:lnTo>
                  <a:lnTo>
                    <a:pt x="626392" y="58653"/>
                  </a:lnTo>
                  <a:lnTo>
                    <a:pt x="835190" y="43990"/>
                  </a:lnTo>
                  <a:lnTo>
                    <a:pt x="1043987" y="43990"/>
                  </a:lnTo>
                  <a:lnTo>
                    <a:pt x="1252785" y="73317"/>
                  </a:lnTo>
                  <a:lnTo>
                    <a:pt x="1461582" y="73317"/>
                  </a:lnTo>
                </a:path>
              </a:pathLst>
            </a:custGeom>
            <a:ln w="20325" cap="flat">
              <a:solidFill>
                <a:srgbClr val="6B6B6B">
                  <a:alpha val="100000"/>
                </a:srgbClr>
              </a:solidFill>
              <a:prstDash val="solid"/>
              <a:round/>
            </a:ln>
          </p:spPr>
          <p:txBody>
            <a:bodyPr/>
            <a:lstStyle/>
            <a:p/>
          </p:txBody>
        </p:sp>
        <p:sp>
          <p:nvSpPr>
            <p:cNvPr id="546" name="pl546"/>
            <p:cNvSpPr/>
            <p:nvPr/>
          </p:nvSpPr>
          <p:spPr>
            <a:xfrm>
              <a:off x="7539749" y="4099046"/>
              <a:ext cx="1461582" cy="175961"/>
            </a:xfrm>
            <a:custGeom>
              <a:avLst/>
              <a:pathLst>
                <a:path w="1461582" h="175961">
                  <a:moveTo>
                    <a:pt x="0" y="43990"/>
                  </a:moveTo>
                  <a:lnTo>
                    <a:pt x="208797" y="131971"/>
                  </a:lnTo>
                  <a:lnTo>
                    <a:pt x="417595" y="146634"/>
                  </a:lnTo>
                  <a:lnTo>
                    <a:pt x="626392" y="0"/>
                  </a:lnTo>
                  <a:lnTo>
                    <a:pt x="835190" y="117307"/>
                  </a:lnTo>
                  <a:lnTo>
                    <a:pt x="1043987" y="146634"/>
                  </a:lnTo>
                  <a:lnTo>
                    <a:pt x="1252785" y="175961"/>
                  </a:lnTo>
                  <a:lnTo>
                    <a:pt x="1461582" y="175961"/>
                  </a:lnTo>
                </a:path>
              </a:pathLst>
            </a:custGeom>
            <a:ln w="40651" cap="flat">
              <a:solidFill>
                <a:srgbClr val="000000">
                  <a:alpha val="100000"/>
                </a:srgbClr>
              </a:solidFill>
              <a:prstDash val="solid"/>
              <a:round/>
            </a:ln>
          </p:spPr>
          <p:txBody>
            <a:bodyPr/>
            <a:lstStyle/>
            <a:p/>
          </p:txBody>
        </p:sp>
        <p:sp>
          <p:nvSpPr>
            <p:cNvPr id="547" name="pl547"/>
            <p:cNvSpPr/>
            <p:nvPr/>
          </p:nvSpPr>
          <p:spPr>
            <a:xfrm>
              <a:off x="7539749" y="4099046"/>
              <a:ext cx="1461582" cy="175961"/>
            </a:xfrm>
            <a:custGeom>
              <a:avLst/>
              <a:pathLst>
                <a:path w="1461582" h="175961">
                  <a:moveTo>
                    <a:pt x="0" y="43990"/>
                  </a:moveTo>
                  <a:lnTo>
                    <a:pt x="208797" y="131971"/>
                  </a:lnTo>
                  <a:lnTo>
                    <a:pt x="417595" y="146634"/>
                  </a:lnTo>
                  <a:lnTo>
                    <a:pt x="626392" y="0"/>
                  </a:lnTo>
                  <a:lnTo>
                    <a:pt x="835190" y="117307"/>
                  </a:lnTo>
                  <a:lnTo>
                    <a:pt x="1043987" y="146634"/>
                  </a:lnTo>
                  <a:lnTo>
                    <a:pt x="1252785" y="175961"/>
                  </a:lnTo>
                  <a:lnTo>
                    <a:pt x="1461582" y="175961"/>
                  </a:lnTo>
                </a:path>
              </a:pathLst>
            </a:custGeom>
            <a:ln w="35231" cap="flat">
              <a:solidFill>
                <a:srgbClr val="1CABE2">
                  <a:alpha val="100000"/>
                </a:srgbClr>
              </a:solidFill>
              <a:prstDash val="solid"/>
              <a:round/>
            </a:ln>
          </p:spPr>
          <p:txBody>
            <a:bodyPr/>
            <a:lstStyle/>
            <a:p/>
          </p:txBody>
        </p:sp>
        <p:sp>
          <p:nvSpPr>
            <p:cNvPr id="548" name="tx548"/>
            <p:cNvSpPr/>
            <p:nvPr/>
          </p:nvSpPr>
          <p:spPr>
            <a:xfrm>
              <a:off x="7479490" y="39644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49" name="tx549"/>
            <p:cNvSpPr/>
            <p:nvPr/>
          </p:nvSpPr>
          <p:spPr>
            <a:xfrm>
              <a:off x="7688287" y="40524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50" name="tx550"/>
            <p:cNvSpPr/>
            <p:nvPr/>
          </p:nvSpPr>
          <p:spPr>
            <a:xfrm>
              <a:off x="7897085" y="40671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51" name="tx551"/>
            <p:cNvSpPr/>
            <p:nvPr/>
          </p:nvSpPr>
          <p:spPr>
            <a:xfrm>
              <a:off x="8105882" y="39204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2" name="tx552"/>
            <p:cNvSpPr/>
            <p:nvPr/>
          </p:nvSpPr>
          <p:spPr>
            <a:xfrm>
              <a:off x="8314680" y="40377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53" name="tx553"/>
            <p:cNvSpPr/>
            <p:nvPr/>
          </p:nvSpPr>
          <p:spPr>
            <a:xfrm>
              <a:off x="8523477" y="40671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54" name="tx554"/>
            <p:cNvSpPr/>
            <p:nvPr/>
          </p:nvSpPr>
          <p:spPr>
            <a:xfrm>
              <a:off x="8732275" y="4096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55" name="tx555"/>
            <p:cNvSpPr/>
            <p:nvPr/>
          </p:nvSpPr>
          <p:spPr>
            <a:xfrm>
              <a:off x="8941072" y="4096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56" name="rc556"/>
            <p:cNvSpPr/>
            <p:nvPr/>
          </p:nvSpPr>
          <p:spPr>
            <a:xfrm>
              <a:off x="7466670" y="4927502"/>
              <a:ext cx="1607740" cy="1000048"/>
            </a:xfrm>
            <a:prstGeom prst="rect">
              <a:avLst/>
            </a:prstGeom>
            <a:solidFill>
              <a:srgbClr val="EBEBEB">
                <a:alpha val="100000"/>
              </a:srgbClr>
            </a:solidFill>
          </p:spPr>
          <p:txBody>
            <a:bodyPr/>
            <a:lstStyle/>
            <a:p/>
          </p:txBody>
        </p:sp>
        <p:sp>
          <p:nvSpPr>
            <p:cNvPr id="557" name="pl557"/>
            <p:cNvSpPr/>
            <p:nvPr/>
          </p:nvSpPr>
          <p:spPr>
            <a:xfrm>
              <a:off x="7466670" y="588942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58" name="pl558"/>
            <p:cNvSpPr/>
            <p:nvPr/>
          </p:nvSpPr>
          <p:spPr>
            <a:xfrm>
              <a:off x="7466670" y="552283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59" name="pl559"/>
            <p:cNvSpPr/>
            <p:nvPr/>
          </p:nvSpPr>
          <p:spPr>
            <a:xfrm>
              <a:off x="7466670" y="51562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0" name="pl560"/>
            <p:cNvSpPr/>
            <p:nvPr/>
          </p:nvSpPr>
          <p:spPr>
            <a:xfrm>
              <a:off x="746667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1" name="pl561"/>
            <p:cNvSpPr/>
            <p:nvPr/>
          </p:nvSpPr>
          <p:spPr>
            <a:xfrm>
              <a:off x="746667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62" name="pl562"/>
            <p:cNvSpPr/>
            <p:nvPr/>
          </p:nvSpPr>
          <p:spPr>
            <a:xfrm>
              <a:off x="7466670" y="533954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63" name="pl563"/>
            <p:cNvSpPr/>
            <p:nvPr/>
          </p:nvSpPr>
          <p:spPr>
            <a:xfrm>
              <a:off x="75397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64" name="pl564"/>
            <p:cNvSpPr/>
            <p:nvPr/>
          </p:nvSpPr>
          <p:spPr>
            <a:xfrm>
              <a:off x="77485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65" name="pl565"/>
            <p:cNvSpPr/>
            <p:nvPr/>
          </p:nvSpPr>
          <p:spPr>
            <a:xfrm>
              <a:off x="79573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66" name="pl566"/>
            <p:cNvSpPr/>
            <p:nvPr/>
          </p:nvSpPr>
          <p:spPr>
            <a:xfrm>
              <a:off x="816614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67" name="pl567"/>
            <p:cNvSpPr/>
            <p:nvPr/>
          </p:nvSpPr>
          <p:spPr>
            <a:xfrm>
              <a:off x="837493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68" name="pl568"/>
            <p:cNvSpPr/>
            <p:nvPr/>
          </p:nvSpPr>
          <p:spPr>
            <a:xfrm>
              <a:off x="858373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69" name="pl569"/>
            <p:cNvSpPr/>
            <p:nvPr/>
          </p:nvSpPr>
          <p:spPr>
            <a:xfrm>
              <a:off x="879253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0" name="pl570"/>
            <p:cNvSpPr/>
            <p:nvPr/>
          </p:nvSpPr>
          <p:spPr>
            <a:xfrm>
              <a:off x="900133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1" name="pl571"/>
            <p:cNvSpPr/>
            <p:nvPr/>
          </p:nvSpPr>
          <p:spPr>
            <a:xfrm>
              <a:off x="7539749" y="5412862"/>
              <a:ext cx="1461582" cy="73317"/>
            </a:xfrm>
            <a:custGeom>
              <a:avLst/>
              <a:pathLst>
                <a:path w="1461582" h="73317">
                  <a:moveTo>
                    <a:pt x="0" y="0"/>
                  </a:moveTo>
                  <a:lnTo>
                    <a:pt x="208797" y="14663"/>
                  </a:lnTo>
                  <a:lnTo>
                    <a:pt x="417595" y="43990"/>
                  </a:lnTo>
                  <a:lnTo>
                    <a:pt x="626392" y="58653"/>
                  </a:lnTo>
                  <a:lnTo>
                    <a:pt x="835190" y="43990"/>
                  </a:lnTo>
                  <a:lnTo>
                    <a:pt x="1043987" y="43990"/>
                  </a:lnTo>
                  <a:lnTo>
                    <a:pt x="1252785" y="73317"/>
                  </a:lnTo>
                  <a:lnTo>
                    <a:pt x="1461582" y="73317"/>
                  </a:lnTo>
                </a:path>
              </a:pathLst>
            </a:custGeom>
            <a:ln w="20325" cap="flat">
              <a:solidFill>
                <a:srgbClr val="BEBEBE">
                  <a:alpha val="69803"/>
                </a:srgbClr>
              </a:solidFill>
              <a:prstDash val="solid"/>
              <a:round/>
            </a:ln>
          </p:spPr>
          <p:txBody>
            <a:bodyPr/>
            <a:lstStyle/>
            <a:p/>
          </p:txBody>
        </p:sp>
        <p:sp>
          <p:nvSpPr>
            <p:cNvPr id="572" name="pl572"/>
            <p:cNvSpPr/>
            <p:nvPr/>
          </p:nvSpPr>
          <p:spPr>
            <a:xfrm>
              <a:off x="7539749" y="5354209"/>
              <a:ext cx="1461582" cy="131971"/>
            </a:xfrm>
            <a:custGeom>
              <a:avLst/>
              <a:pathLst>
                <a:path w="1461582" h="131971">
                  <a:moveTo>
                    <a:pt x="0" y="0"/>
                  </a:moveTo>
                  <a:lnTo>
                    <a:pt x="208797" y="43990"/>
                  </a:lnTo>
                  <a:lnTo>
                    <a:pt x="417595" y="43990"/>
                  </a:lnTo>
                  <a:lnTo>
                    <a:pt x="626392" y="14663"/>
                  </a:lnTo>
                  <a:lnTo>
                    <a:pt x="835190" y="0"/>
                  </a:lnTo>
                  <a:lnTo>
                    <a:pt x="1043987" y="0"/>
                  </a:lnTo>
                  <a:lnTo>
                    <a:pt x="1252785" y="131971"/>
                  </a:lnTo>
                  <a:lnTo>
                    <a:pt x="1461582" y="14663"/>
                  </a:lnTo>
                </a:path>
              </a:pathLst>
            </a:custGeom>
            <a:ln w="40651" cap="flat">
              <a:solidFill>
                <a:srgbClr val="BEBEBE">
                  <a:alpha val="69803"/>
                </a:srgbClr>
              </a:solidFill>
              <a:prstDash val="solid"/>
              <a:round/>
            </a:ln>
          </p:spPr>
          <p:txBody>
            <a:bodyPr/>
            <a:lstStyle/>
            <a:p/>
          </p:txBody>
        </p:sp>
        <p:sp>
          <p:nvSpPr>
            <p:cNvPr id="573" name="pl573"/>
            <p:cNvSpPr/>
            <p:nvPr/>
          </p:nvSpPr>
          <p:spPr>
            <a:xfrm>
              <a:off x="7539749" y="5354209"/>
              <a:ext cx="1461582" cy="131971"/>
            </a:xfrm>
            <a:custGeom>
              <a:avLst/>
              <a:pathLst>
                <a:path w="1461582" h="131971">
                  <a:moveTo>
                    <a:pt x="0" y="0"/>
                  </a:moveTo>
                  <a:lnTo>
                    <a:pt x="208797" y="43990"/>
                  </a:lnTo>
                  <a:lnTo>
                    <a:pt x="417595" y="43990"/>
                  </a:lnTo>
                  <a:lnTo>
                    <a:pt x="626392" y="14663"/>
                  </a:lnTo>
                  <a:lnTo>
                    <a:pt x="835190" y="0"/>
                  </a:lnTo>
                  <a:lnTo>
                    <a:pt x="1043987" y="0"/>
                  </a:lnTo>
                  <a:lnTo>
                    <a:pt x="1252785" y="131971"/>
                  </a:lnTo>
                  <a:lnTo>
                    <a:pt x="1461582" y="14663"/>
                  </a:lnTo>
                </a:path>
              </a:pathLst>
            </a:custGeom>
            <a:ln w="35231" cap="flat">
              <a:solidFill>
                <a:srgbClr val="BEBEBE">
                  <a:alpha val="69803"/>
                </a:srgbClr>
              </a:solidFill>
              <a:prstDash val="solid"/>
              <a:round/>
            </a:ln>
          </p:spPr>
          <p:txBody>
            <a:bodyPr/>
            <a:lstStyle/>
            <a:p/>
          </p:txBody>
        </p:sp>
        <p:sp>
          <p:nvSpPr>
            <p:cNvPr id="574" name="pl574"/>
            <p:cNvSpPr/>
            <p:nvPr/>
          </p:nvSpPr>
          <p:spPr>
            <a:xfrm>
              <a:off x="7539749" y="5412862"/>
              <a:ext cx="1461582" cy="73317"/>
            </a:xfrm>
            <a:custGeom>
              <a:avLst/>
              <a:pathLst>
                <a:path w="1461582" h="73317">
                  <a:moveTo>
                    <a:pt x="0" y="0"/>
                  </a:moveTo>
                  <a:lnTo>
                    <a:pt x="208797" y="14663"/>
                  </a:lnTo>
                  <a:lnTo>
                    <a:pt x="417595" y="43990"/>
                  </a:lnTo>
                  <a:lnTo>
                    <a:pt x="626392" y="58653"/>
                  </a:lnTo>
                  <a:lnTo>
                    <a:pt x="835190" y="43990"/>
                  </a:lnTo>
                  <a:lnTo>
                    <a:pt x="1043987" y="43990"/>
                  </a:lnTo>
                  <a:lnTo>
                    <a:pt x="1252785" y="73317"/>
                  </a:lnTo>
                  <a:lnTo>
                    <a:pt x="1461582" y="73317"/>
                  </a:lnTo>
                </a:path>
              </a:pathLst>
            </a:custGeom>
            <a:ln w="20325" cap="flat">
              <a:solidFill>
                <a:srgbClr val="6B6B6B">
                  <a:alpha val="100000"/>
                </a:srgbClr>
              </a:solidFill>
              <a:prstDash val="solid"/>
              <a:round/>
            </a:ln>
          </p:spPr>
          <p:txBody>
            <a:bodyPr/>
            <a:lstStyle/>
            <a:p/>
          </p:txBody>
        </p:sp>
        <p:sp>
          <p:nvSpPr>
            <p:cNvPr id="575" name="pl575"/>
            <p:cNvSpPr/>
            <p:nvPr/>
          </p:nvSpPr>
          <p:spPr>
            <a:xfrm>
              <a:off x="7539749" y="5354209"/>
              <a:ext cx="1461582" cy="131971"/>
            </a:xfrm>
            <a:custGeom>
              <a:avLst/>
              <a:pathLst>
                <a:path w="1461582" h="131971">
                  <a:moveTo>
                    <a:pt x="0" y="0"/>
                  </a:moveTo>
                  <a:lnTo>
                    <a:pt x="208797" y="43990"/>
                  </a:lnTo>
                  <a:lnTo>
                    <a:pt x="417595" y="43990"/>
                  </a:lnTo>
                  <a:lnTo>
                    <a:pt x="626392" y="14663"/>
                  </a:lnTo>
                  <a:lnTo>
                    <a:pt x="835190" y="0"/>
                  </a:lnTo>
                  <a:lnTo>
                    <a:pt x="1043987" y="0"/>
                  </a:lnTo>
                  <a:lnTo>
                    <a:pt x="1252785" y="131971"/>
                  </a:lnTo>
                  <a:lnTo>
                    <a:pt x="1461582" y="14663"/>
                  </a:lnTo>
                </a:path>
              </a:pathLst>
            </a:custGeom>
            <a:ln w="40651" cap="flat">
              <a:solidFill>
                <a:srgbClr val="000000">
                  <a:alpha val="100000"/>
                </a:srgbClr>
              </a:solidFill>
              <a:prstDash val="solid"/>
              <a:round/>
            </a:ln>
          </p:spPr>
          <p:txBody>
            <a:bodyPr/>
            <a:lstStyle/>
            <a:p/>
          </p:txBody>
        </p:sp>
        <p:sp>
          <p:nvSpPr>
            <p:cNvPr id="576" name="pl576"/>
            <p:cNvSpPr/>
            <p:nvPr/>
          </p:nvSpPr>
          <p:spPr>
            <a:xfrm>
              <a:off x="7539749" y="5354209"/>
              <a:ext cx="1461582" cy="131971"/>
            </a:xfrm>
            <a:custGeom>
              <a:avLst/>
              <a:pathLst>
                <a:path w="1461582" h="131971">
                  <a:moveTo>
                    <a:pt x="0" y="0"/>
                  </a:moveTo>
                  <a:lnTo>
                    <a:pt x="208797" y="43990"/>
                  </a:lnTo>
                  <a:lnTo>
                    <a:pt x="417595" y="43990"/>
                  </a:lnTo>
                  <a:lnTo>
                    <a:pt x="626392" y="14663"/>
                  </a:lnTo>
                  <a:lnTo>
                    <a:pt x="835190" y="0"/>
                  </a:lnTo>
                  <a:lnTo>
                    <a:pt x="1043987" y="0"/>
                  </a:lnTo>
                  <a:lnTo>
                    <a:pt x="1252785" y="131971"/>
                  </a:lnTo>
                  <a:lnTo>
                    <a:pt x="1461582" y="14663"/>
                  </a:lnTo>
                </a:path>
              </a:pathLst>
            </a:custGeom>
            <a:ln w="35231" cap="flat">
              <a:solidFill>
                <a:srgbClr val="1CABE2">
                  <a:alpha val="100000"/>
                </a:srgbClr>
              </a:solidFill>
              <a:prstDash val="solid"/>
              <a:round/>
            </a:ln>
          </p:spPr>
          <p:txBody>
            <a:bodyPr/>
            <a:lstStyle/>
            <a:p/>
          </p:txBody>
        </p:sp>
        <p:sp>
          <p:nvSpPr>
            <p:cNvPr id="577" name="tx577"/>
            <p:cNvSpPr/>
            <p:nvPr/>
          </p:nvSpPr>
          <p:spPr>
            <a:xfrm>
              <a:off x="7479490" y="51756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78" name="tx578"/>
            <p:cNvSpPr/>
            <p:nvPr/>
          </p:nvSpPr>
          <p:spPr>
            <a:xfrm>
              <a:off x="7688287" y="52196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79" name="tx579"/>
            <p:cNvSpPr/>
            <p:nvPr/>
          </p:nvSpPr>
          <p:spPr>
            <a:xfrm>
              <a:off x="7897085" y="52196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80" name="tx580"/>
            <p:cNvSpPr/>
            <p:nvPr/>
          </p:nvSpPr>
          <p:spPr>
            <a:xfrm>
              <a:off x="8105882" y="51903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81" name="tx581"/>
            <p:cNvSpPr/>
            <p:nvPr/>
          </p:nvSpPr>
          <p:spPr>
            <a:xfrm>
              <a:off x="8314680" y="51756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2" name="tx582"/>
            <p:cNvSpPr/>
            <p:nvPr/>
          </p:nvSpPr>
          <p:spPr>
            <a:xfrm>
              <a:off x="8523477" y="51756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3" name="tx583"/>
            <p:cNvSpPr/>
            <p:nvPr/>
          </p:nvSpPr>
          <p:spPr>
            <a:xfrm>
              <a:off x="8732275" y="5307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84" name="tx584"/>
            <p:cNvSpPr/>
            <p:nvPr/>
          </p:nvSpPr>
          <p:spPr>
            <a:xfrm>
              <a:off x="8941072" y="51903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85" name="tx585"/>
            <p:cNvSpPr/>
            <p:nvPr/>
          </p:nvSpPr>
          <p:spPr>
            <a:xfrm>
              <a:off x="1399692" y="4780070"/>
              <a:ext cx="3230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Serbia</a:t>
              </a:r>
            </a:p>
          </p:txBody>
        </p:sp>
        <p:sp>
          <p:nvSpPr>
            <p:cNvPr id="586" name="tx586"/>
            <p:cNvSpPr/>
            <p:nvPr/>
          </p:nvSpPr>
          <p:spPr>
            <a:xfrm>
              <a:off x="3008761" y="4780070"/>
              <a:ext cx="4595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Tajikistan</a:t>
              </a:r>
            </a:p>
          </p:txBody>
        </p:sp>
        <p:sp>
          <p:nvSpPr>
            <p:cNvPr id="587" name="tx587"/>
            <p:cNvSpPr/>
            <p:nvPr/>
          </p:nvSpPr>
          <p:spPr>
            <a:xfrm>
              <a:off x="4734783" y="4780070"/>
              <a:ext cx="3621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Turkiye</a:t>
              </a:r>
            </a:p>
          </p:txBody>
        </p:sp>
        <p:sp>
          <p:nvSpPr>
            <p:cNvPr id="588" name="tx588"/>
            <p:cNvSpPr/>
            <p:nvPr/>
          </p:nvSpPr>
          <p:spPr>
            <a:xfrm>
              <a:off x="6400683" y="4780070"/>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Ukraine</a:t>
              </a:r>
            </a:p>
          </p:txBody>
        </p:sp>
        <p:sp>
          <p:nvSpPr>
            <p:cNvPr id="589" name="tx589"/>
            <p:cNvSpPr/>
            <p:nvPr/>
          </p:nvSpPr>
          <p:spPr>
            <a:xfrm>
              <a:off x="7994117" y="4780070"/>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Uzbekistan</a:t>
              </a:r>
            </a:p>
          </p:txBody>
        </p:sp>
        <p:sp>
          <p:nvSpPr>
            <p:cNvPr id="590" name="tx590"/>
            <p:cNvSpPr/>
            <p:nvPr/>
          </p:nvSpPr>
          <p:spPr>
            <a:xfrm>
              <a:off x="1284797" y="3495580"/>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Kyrgyzstan</a:t>
              </a:r>
            </a:p>
          </p:txBody>
        </p:sp>
        <p:sp>
          <p:nvSpPr>
            <p:cNvPr id="591" name="tx591"/>
            <p:cNvSpPr/>
            <p:nvPr/>
          </p:nvSpPr>
          <p:spPr>
            <a:xfrm>
              <a:off x="3027324" y="3495580"/>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Moldova</a:t>
              </a:r>
            </a:p>
          </p:txBody>
        </p:sp>
        <p:sp>
          <p:nvSpPr>
            <p:cNvPr id="592" name="tx592"/>
            <p:cNvSpPr/>
            <p:nvPr/>
          </p:nvSpPr>
          <p:spPr>
            <a:xfrm>
              <a:off x="4617557" y="3495580"/>
              <a:ext cx="596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Montenegro</a:t>
              </a:r>
            </a:p>
          </p:txBody>
        </p:sp>
        <p:sp>
          <p:nvSpPr>
            <p:cNvPr id="593" name="tx593"/>
            <p:cNvSpPr/>
            <p:nvPr/>
          </p:nvSpPr>
          <p:spPr>
            <a:xfrm>
              <a:off x="6167603" y="3495580"/>
              <a:ext cx="8512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North Macedonia</a:t>
              </a:r>
            </a:p>
          </p:txBody>
        </p:sp>
        <p:sp>
          <p:nvSpPr>
            <p:cNvPr id="594" name="tx594"/>
            <p:cNvSpPr/>
            <p:nvPr/>
          </p:nvSpPr>
          <p:spPr>
            <a:xfrm>
              <a:off x="8046923" y="3495580"/>
              <a:ext cx="447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Romania</a:t>
              </a:r>
            </a:p>
          </p:txBody>
        </p:sp>
        <p:sp>
          <p:nvSpPr>
            <p:cNvPr id="595" name="tx595"/>
            <p:cNvSpPr/>
            <p:nvPr/>
          </p:nvSpPr>
          <p:spPr>
            <a:xfrm>
              <a:off x="1356212" y="2211091"/>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Bulgaria</a:t>
              </a:r>
            </a:p>
          </p:txBody>
        </p:sp>
        <p:sp>
          <p:nvSpPr>
            <p:cNvPr id="596" name="tx596"/>
            <p:cNvSpPr/>
            <p:nvPr/>
          </p:nvSpPr>
          <p:spPr>
            <a:xfrm>
              <a:off x="3058413" y="2211091"/>
              <a:ext cx="3602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Croatia</a:t>
              </a:r>
            </a:p>
          </p:txBody>
        </p:sp>
        <p:sp>
          <p:nvSpPr>
            <p:cNvPr id="597" name="tx597"/>
            <p:cNvSpPr/>
            <p:nvPr/>
          </p:nvSpPr>
          <p:spPr>
            <a:xfrm>
              <a:off x="4717044" y="2211091"/>
              <a:ext cx="3976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Georgia</a:t>
              </a:r>
            </a:p>
          </p:txBody>
        </p:sp>
        <p:sp>
          <p:nvSpPr>
            <p:cNvPr id="598" name="tx598"/>
            <p:cNvSpPr/>
            <p:nvPr/>
          </p:nvSpPr>
          <p:spPr>
            <a:xfrm>
              <a:off x="6409919" y="2211091"/>
              <a:ext cx="3665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Greece</a:t>
              </a:r>
            </a:p>
          </p:txBody>
        </p:sp>
        <p:sp>
          <p:nvSpPr>
            <p:cNvPr id="599" name="tx599"/>
            <p:cNvSpPr/>
            <p:nvPr/>
          </p:nvSpPr>
          <p:spPr>
            <a:xfrm>
              <a:off x="7978481" y="2211091"/>
              <a:ext cx="5841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Kazakhstan</a:t>
              </a:r>
            </a:p>
          </p:txBody>
        </p:sp>
        <p:sp>
          <p:nvSpPr>
            <p:cNvPr id="600" name="tx600"/>
            <p:cNvSpPr/>
            <p:nvPr/>
          </p:nvSpPr>
          <p:spPr>
            <a:xfrm>
              <a:off x="1374820" y="926601"/>
              <a:ext cx="3728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Albania</a:t>
              </a:r>
            </a:p>
          </p:txBody>
        </p:sp>
        <p:sp>
          <p:nvSpPr>
            <p:cNvPr id="601" name="tx601"/>
            <p:cNvSpPr/>
            <p:nvPr/>
          </p:nvSpPr>
          <p:spPr>
            <a:xfrm>
              <a:off x="3030478" y="926601"/>
              <a:ext cx="4161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Armenia</a:t>
              </a:r>
            </a:p>
          </p:txBody>
        </p:sp>
        <p:sp>
          <p:nvSpPr>
            <p:cNvPr id="602" name="tx602"/>
            <p:cNvSpPr/>
            <p:nvPr/>
          </p:nvSpPr>
          <p:spPr>
            <a:xfrm>
              <a:off x="4651847" y="926601"/>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Azerbaijan</a:t>
              </a:r>
            </a:p>
          </p:txBody>
        </p:sp>
        <p:sp>
          <p:nvSpPr>
            <p:cNvPr id="603" name="tx603"/>
            <p:cNvSpPr/>
            <p:nvPr/>
          </p:nvSpPr>
          <p:spPr>
            <a:xfrm>
              <a:off x="6403746" y="926601"/>
              <a:ext cx="37892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Belarus</a:t>
              </a:r>
            </a:p>
          </p:txBody>
        </p:sp>
        <p:sp>
          <p:nvSpPr>
            <p:cNvPr id="604" name="tx604"/>
            <p:cNvSpPr/>
            <p:nvPr/>
          </p:nvSpPr>
          <p:spPr>
            <a:xfrm>
              <a:off x="7661595" y="926601"/>
              <a:ext cx="12178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Bosnia and Herzegovina</a:t>
              </a:r>
            </a:p>
          </p:txBody>
        </p:sp>
        <p:sp>
          <p:nvSpPr>
            <p:cNvPr id="605" name="pl605"/>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6" name="pl606"/>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7" name="pl607"/>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8" name="pl608"/>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9" name="pl609"/>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0" name="pl610"/>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1" name="pl611"/>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2" name="pl612"/>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3" name="tx613"/>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14" name="tx614"/>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15" name="tx615"/>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16" name="tx616"/>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17" name="tx617"/>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18" name="tx618"/>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19" name="tx619"/>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20" name="tx620"/>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21" name="pl621"/>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2" name="pl622"/>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3" name="pl623"/>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4" name="pl624"/>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5" name="pl625"/>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6" name="pl626"/>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7" name="pl627"/>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8" name="pl628"/>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9" name="tx629"/>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30" name="tx630"/>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31" name="tx631"/>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32" name="tx632"/>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33" name="tx633"/>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34" name="tx634"/>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35" name="tx635"/>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36" name="tx636"/>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37" name="pl637"/>
            <p:cNvSpPr/>
            <p:nvPr/>
          </p:nvSpPr>
          <p:spPr>
            <a:xfrm>
              <a:off x="418508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8" name="pl638"/>
            <p:cNvSpPr/>
            <p:nvPr/>
          </p:nvSpPr>
          <p:spPr>
            <a:xfrm>
              <a:off x="439388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9" name="pl639"/>
            <p:cNvSpPr/>
            <p:nvPr/>
          </p:nvSpPr>
          <p:spPr>
            <a:xfrm>
              <a:off x="46026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0" name="pl640"/>
            <p:cNvSpPr/>
            <p:nvPr/>
          </p:nvSpPr>
          <p:spPr>
            <a:xfrm>
              <a:off x="481148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1" name="pl641"/>
            <p:cNvSpPr/>
            <p:nvPr/>
          </p:nvSpPr>
          <p:spPr>
            <a:xfrm>
              <a:off x="502027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2" name="pl642"/>
            <p:cNvSpPr/>
            <p:nvPr/>
          </p:nvSpPr>
          <p:spPr>
            <a:xfrm>
              <a:off x="522907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3" name="pl643"/>
            <p:cNvSpPr/>
            <p:nvPr/>
          </p:nvSpPr>
          <p:spPr>
            <a:xfrm>
              <a:off x="543787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4" name="pl644"/>
            <p:cNvSpPr/>
            <p:nvPr/>
          </p:nvSpPr>
          <p:spPr>
            <a:xfrm>
              <a:off x="56466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5" name="tx645"/>
            <p:cNvSpPr/>
            <p:nvPr/>
          </p:nvSpPr>
          <p:spPr>
            <a:xfrm rot="-5400000">
              <a:off x="406073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46" name="tx646"/>
            <p:cNvSpPr/>
            <p:nvPr/>
          </p:nvSpPr>
          <p:spPr>
            <a:xfrm rot="-5400000">
              <a:off x="426952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47" name="tx647"/>
            <p:cNvSpPr/>
            <p:nvPr/>
          </p:nvSpPr>
          <p:spPr>
            <a:xfrm rot="-5400000">
              <a:off x="44783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48" name="tx648"/>
            <p:cNvSpPr/>
            <p:nvPr/>
          </p:nvSpPr>
          <p:spPr>
            <a:xfrm rot="-5400000">
              <a:off x="468712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49" name="tx649"/>
            <p:cNvSpPr/>
            <p:nvPr/>
          </p:nvSpPr>
          <p:spPr>
            <a:xfrm rot="-5400000">
              <a:off x="489592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0" name="tx650"/>
            <p:cNvSpPr/>
            <p:nvPr/>
          </p:nvSpPr>
          <p:spPr>
            <a:xfrm rot="-5400000">
              <a:off x="510471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1" name="tx651"/>
            <p:cNvSpPr/>
            <p:nvPr/>
          </p:nvSpPr>
          <p:spPr>
            <a:xfrm rot="-5400000">
              <a:off x="531351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52" name="tx652"/>
            <p:cNvSpPr/>
            <p:nvPr/>
          </p:nvSpPr>
          <p:spPr>
            <a:xfrm rot="-5400000">
              <a:off x="55223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53" name="pl653"/>
            <p:cNvSpPr/>
            <p:nvPr/>
          </p:nvSpPr>
          <p:spPr>
            <a:xfrm>
              <a:off x="58624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4" name="pl654"/>
            <p:cNvSpPr/>
            <p:nvPr/>
          </p:nvSpPr>
          <p:spPr>
            <a:xfrm>
              <a:off x="607121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5" name="pl655"/>
            <p:cNvSpPr/>
            <p:nvPr/>
          </p:nvSpPr>
          <p:spPr>
            <a:xfrm>
              <a:off x="62800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6" name="pl656"/>
            <p:cNvSpPr/>
            <p:nvPr/>
          </p:nvSpPr>
          <p:spPr>
            <a:xfrm>
              <a:off x="64888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7" name="pl657"/>
            <p:cNvSpPr/>
            <p:nvPr/>
          </p:nvSpPr>
          <p:spPr>
            <a:xfrm>
              <a:off x="669760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8" name="pl658"/>
            <p:cNvSpPr/>
            <p:nvPr/>
          </p:nvSpPr>
          <p:spPr>
            <a:xfrm>
              <a:off x="690640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9" name="pl659"/>
            <p:cNvSpPr/>
            <p:nvPr/>
          </p:nvSpPr>
          <p:spPr>
            <a:xfrm>
              <a:off x="711520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0" name="pl660"/>
            <p:cNvSpPr/>
            <p:nvPr/>
          </p:nvSpPr>
          <p:spPr>
            <a:xfrm>
              <a:off x="732400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1" name="tx661"/>
            <p:cNvSpPr/>
            <p:nvPr/>
          </p:nvSpPr>
          <p:spPr>
            <a:xfrm rot="-5400000">
              <a:off x="573806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62" name="tx662"/>
            <p:cNvSpPr/>
            <p:nvPr/>
          </p:nvSpPr>
          <p:spPr>
            <a:xfrm rot="-5400000">
              <a:off x="59468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63" name="tx663"/>
            <p:cNvSpPr/>
            <p:nvPr/>
          </p:nvSpPr>
          <p:spPr>
            <a:xfrm rot="-5400000">
              <a:off x="615565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64" name="tx664"/>
            <p:cNvSpPr/>
            <p:nvPr/>
          </p:nvSpPr>
          <p:spPr>
            <a:xfrm rot="-5400000">
              <a:off x="63644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65" name="tx665"/>
            <p:cNvSpPr/>
            <p:nvPr/>
          </p:nvSpPr>
          <p:spPr>
            <a:xfrm rot="-5400000">
              <a:off x="65732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66" name="tx666"/>
            <p:cNvSpPr/>
            <p:nvPr/>
          </p:nvSpPr>
          <p:spPr>
            <a:xfrm rot="-5400000">
              <a:off x="678204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67" name="tx667"/>
            <p:cNvSpPr/>
            <p:nvPr/>
          </p:nvSpPr>
          <p:spPr>
            <a:xfrm rot="-5400000">
              <a:off x="69908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8" name="tx668"/>
            <p:cNvSpPr/>
            <p:nvPr/>
          </p:nvSpPr>
          <p:spPr>
            <a:xfrm rot="-5400000">
              <a:off x="719964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9" name="pl669"/>
            <p:cNvSpPr/>
            <p:nvPr/>
          </p:nvSpPr>
          <p:spPr>
            <a:xfrm>
              <a:off x="75397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0" name="pl670"/>
            <p:cNvSpPr/>
            <p:nvPr/>
          </p:nvSpPr>
          <p:spPr>
            <a:xfrm>
              <a:off x="77485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1" name="pl671"/>
            <p:cNvSpPr/>
            <p:nvPr/>
          </p:nvSpPr>
          <p:spPr>
            <a:xfrm>
              <a:off x="79573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2" name="pl672"/>
            <p:cNvSpPr/>
            <p:nvPr/>
          </p:nvSpPr>
          <p:spPr>
            <a:xfrm>
              <a:off x="81661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3" name="pl673"/>
            <p:cNvSpPr/>
            <p:nvPr/>
          </p:nvSpPr>
          <p:spPr>
            <a:xfrm>
              <a:off x="837493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4" name="pl674"/>
            <p:cNvSpPr/>
            <p:nvPr/>
          </p:nvSpPr>
          <p:spPr>
            <a:xfrm>
              <a:off x="858373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5" name="pl675"/>
            <p:cNvSpPr/>
            <p:nvPr/>
          </p:nvSpPr>
          <p:spPr>
            <a:xfrm>
              <a:off x="879253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6" name="pl676"/>
            <p:cNvSpPr/>
            <p:nvPr/>
          </p:nvSpPr>
          <p:spPr>
            <a:xfrm>
              <a:off x="900133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7" name="tx677"/>
            <p:cNvSpPr/>
            <p:nvPr/>
          </p:nvSpPr>
          <p:spPr>
            <a:xfrm rot="-5400000">
              <a:off x="74153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8" name="tx678"/>
            <p:cNvSpPr/>
            <p:nvPr/>
          </p:nvSpPr>
          <p:spPr>
            <a:xfrm rot="-5400000">
              <a:off x="76241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9" name="tx679"/>
            <p:cNvSpPr/>
            <p:nvPr/>
          </p:nvSpPr>
          <p:spPr>
            <a:xfrm rot="-5400000">
              <a:off x="783298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0" name="tx680"/>
            <p:cNvSpPr/>
            <p:nvPr/>
          </p:nvSpPr>
          <p:spPr>
            <a:xfrm rot="-5400000">
              <a:off x="80417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1" name="tx681"/>
            <p:cNvSpPr/>
            <p:nvPr/>
          </p:nvSpPr>
          <p:spPr>
            <a:xfrm rot="-5400000">
              <a:off x="825058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82" name="tx682"/>
            <p:cNvSpPr/>
            <p:nvPr/>
          </p:nvSpPr>
          <p:spPr>
            <a:xfrm rot="-5400000">
              <a:off x="845937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83" name="tx683"/>
            <p:cNvSpPr/>
            <p:nvPr/>
          </p:nvSpPr>
          <p:spPr>
            <a:xfrm rot="-5400000">
              <a:off x="86681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84" name="tx684"/>
            <p:cNvSpPr/>
            <p:nvPr/>
          </p:nvSpPr>
          <p:spPr>
            <a:xfrm rot="-5400000">
              <a:off x="887697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85" name="tx685"/>
            <p:cNvSpPr/>
            <p:nvPr/>
          </p:nvSpPr>
          <p:spPr>
            <a:xfrm>
              <a:off x="570361" y="181265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686" name="tx686"/>
            <p:cNvSpPr/>
            <p:nvPr/>
          </p:nvSpPr>
          <p:spPr>
            <a:xfrm>
              <a:off x="508182" y="1446070"/>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87" name="pl687"/>
            <p:cNvSpPr/>
            <p:nvPr/>
          </p:nvSpPr>
          <p:spPr>
            <a:xfrm>
              <a:off x="722555" y="185266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88" name="pl688"/>
            <p:cNvSpPr/>
            <p:nvPr/>
          </p:nvSpPr>
          <p:spPr>
            <a:xfrm>
              <a:off x="722555" y="148607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89" name="tx689"/>
            <p:cNvSpPr/>
            <p:nvPr/>
          </p:nvSpPr>
          <p:spPr>
            <a:xfrm>
              <a:off x="570361" y="30971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690" name="tx690"/>
            <p:cNvSpPr/>
            <p:nvPr/>
          </p:nvSpPr>
          <p:spPr>
            <a:xfrm>
              <a:off x="508182" y="2730560"/>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91" name="pl691"/>
            <p:cNvSpPr/>
            <p:nvPr/>
          </p:nvSpPr>
          <p:spPr>
            <a:xfrm>
              <a:off x="722555" y="313715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2" name="pl692"/>
            <p:cNvSpPr/>
            <p:nvPr/>
          </p:nvSpPr>
          <p:spPr>
            <a:xfrm>
              <a:off x="722555" y="277056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3" name="tx693"/>
            <p:cNvSpPr/>
            <p:nvPr/>
          </p:nvSpPr>
          <p:spPr>
            <a:xfrm>
              <a:off x="570361" y="438163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694" name="tx694"/>
            <p:cNvSpPr/>
            <p:nvPr/>
          </p:nvSpPr>
          <p:spPr>
            <a:xfrm>
              <a:off x="508182" y="4015050"/>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95" name="pl695"/>
            <p:cNvSpPr/>
            <p:nvPr/>
          </p:nvSpPr>
          <p:spPr>
            <a:xfrm>
              <a:off x="722555" y="442164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6" name="pl696"/>
            <p:cNvSpPr/>
            <p:nvPr/>
          </p:nvSpPr>
          <p:spPr>
            <a:xfrm>
              <a:off x="722555" y="405505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7" name="tx697"/>
            <p:cNvSpPr/>
            <p:nvPr/>
          </p:nvSpPr>
          <p:spPr>
            <a:xfrm>
              <a:off x="570361" y="566612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698" name="tx698"/>
            <p:cNvSpPr/>
            <p:nvPr/>
          </p:nvSpPr>
          <p:spPr>
            <a:xfrm>
              <a:off x="508182" y="5299540"/>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99" name="pl699"/>
            <p:cNvSpPr/>
            <p:nvPr/>
          </p:nvSpPr>
          <p:spPr>
            <a:xfrm>
              <a:off x="722555" y="570613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0" name="pl700"/>
            <p:cNvSpPr/>
            <p:nvPr/>
          </p:nvSpPr>
          <p:spPr>
            <a:xfrm>
              <a:off x="722555" y="533954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37121" y="345077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02" name="tx702"/>
            <p:cNvSpPr/>
            <p:nvPr/>
          </p:nvSpPr>
          <p:spPr>
            <a:xfrm>
              <a:off x="757350" y="660111"/>
              <a:ext cx="36357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Showing top 20 countries with the lowest coverage in 2025</a:t>
              </a:r>
            </a:p>
          </p:txBody>
        </p:sp>
        <p:sp>
          <p:nvSpPr>
            <p:cNvPr id="703" name="tx703"/>
            <p:cNvSpPr/>
            <p:nvPr/>
          </p:nvSpPr>
          <p:spPr>
            <a:xfrm>
              <a:off x="757350" y="435349"/>
              <a:ext cx="369371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DTP1, by country, ECAR, 2018-2025</a:t>
              </a:r>
            </a:p>
          </p:txBody>
        </p:sp>
        <p:sp>
          <p:nvSpPr>
            <p:cNvPr id="704" name="tx704"/>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05" name="tx705"/>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7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DTP1 coverage in 2025, Armenia had the highest coverage (99%), while Azerbaijan had the lowest coverage (65%).
DTP1 coverage increased in 5 out of these 20 countries between 2024 and 2025. The largest increase was 8 percentage points in Uzbekistan from 90% to 98%.
9 countries saw a decrease in coverage (Albania, Bosnia and Herzegovina, Croatia, Kazakhstan, Kyrgyzstan, Moldova, North Macedonia, Serbia, and Turkiye). The largest decline was 8% points in Bosnia and Herzegovina from 91% to 83%. Coverage remained constant between 2024 and 2025 in the remaining 6 countries.
In 2025, 13 out of these 20 countries had achieved DTP1 coverage of at least 90%.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086600" y="969264"/>
            <a:ext cx="4919472" cy="3017520"/>
          </a:xfrm>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Europe and Central Asia</a:t>
            </a:r>
          </a:p>
        </p:txBody>
      </p:sp>
      <p:sp>
        <p:nvSpPr>
          <p:cNvPr id="3" name="body"/>
          <p:cNvSpPr>
            <a:spLocks noGrp="1"/>
          </p:cNvSpPr>
          <p:nvPr>
            <p:ph/>
          </p:nvPr>
        </p:nvSpPr>
        <p:spPr>
          <a:xfrm>
            <a:off x="6492240" y="4114800"/>
            <a:ext cx="5943600" cy="4572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1620176" cy="1019640"/>
            </a:xfrm>
            <a:prstGeom prst="rect">
              <a:avLst/>
            </a:prstGeom>
            <a:solidFill>
              <a:srgbClr val="EBEBEB">
                <a:alpha val="100000"/>
              </a:srgbClr>
            </a:solidFill>
          </p:spPr>
          <p:txBody>
            <a:bodyPr/>
            <a:lstStyle/>
            <a:p/>
          </p:txBody>
        </p:sp>
        <p:sp>
          <p:nvSpPr>
            <p:cNvPr id="6" name="pl6"/>
            <p:cNvSpPr/>
            <p:nvPr/>
          </p:nvSpPr>
          <p:spPr>
            <a:xfrm>
              <a:off x="695171" y="179558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7" name="pl7"/>
            <p:cNvSpPr/>
            <p:nvPr/>
          </p:nvSpPr>
          <p:spPr>
            <a:xfrm>
              <a:off x="695171" y="126891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8" name="pl8"/>
            <p:cNvSpPr/>
            <p:nvPr/>
          </p:nvSpPr>
          <p:spPr>
            <a:xfrm>
              <a:off x="695171" y="153225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 name="pl9"/>
            <p:cNvSpPr/>
            <p:nvPr/>
          </p:nvSpPr>
          <p:spPr>
            <a:xfrm>
              <a:off x="695171" y="100557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 name="pl10"/>
            <p:cNvSpPr/>
            <p:nvPr/>
          </p:nvSpPr>
          <p:spPr>
            <a:xfrm>
              <a:off x="7688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 name="pl11"/>
            <p:cNvSpPr/>
            <p:nvPr/>
          </p:nvSpPr>
          <p:spPr>
            <a:xfrm>
              <a:off x="97922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18964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4000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61046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82087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20312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24170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768815" y="1511186"/>
              <a:ext cx="1472887" cy="105334"/>
            </a:xfrm>
            <a:custGeom>
              <a:avLst/>
              <a:pathLst>
                <a:path w="1472887" h="105334">
                  <a:moveTo>
                    <a:pt x="0" y="0"/>
                  </a:moveTo>
                  <a:lnTo>
                    <a:pt x="210412" y="21066"/>
                  </a:lnTo>
                  <a:lnTo>
                    <a:pt x="420825" y="63200"/>
                  </a:lnTo>
                  <a:lnTo>
                    <a:pt x="631237" y="84267"/>
                  </a:lnTo>
                  <a:lnTo>
                    <a:pt x="841650" y="63200"/>
                  </a:lnTo>
                  <a:lnTo>
                    <a:pt x="1052062" y="63200"/>
                  </a:lnTo>
                  <a:lnTo>
                    <a:pt x="1262475" y="105334"/>
                  </a:lnTo>
                  <a:lnTo>
                    <a:pt x="1472887" y="105334"/>
                  </a:lnTo>
                </a:path>
              </a:pathLst>
            </a:custGeom>
            <a:ln w="20325" cap="flat">
              <a:solidFill>
                <a:srgbClr val="BEBEBE">
                  <a:alpha val="69803"/>
                </a:srgbClr>
              </a:solidFill>
              <a:prstDash val="solid"/>
              <a:round/>
            </a:ln>
          </p:spPr>
          <p:txBody>
            <a:bodyPr/>
            <a:lstStyle/>
            <a:p/>
          </p:txBody>
        </p:sp>
        <p:sp>
          <p:nvSpPr>
            <p:cNvPr id="19" name="pl19"/>
            <p:cNvSpPr/>
            <p:nvPr/>
          </p:nvSpPr>
          <p:spPr>
            <a:xfrm>
              <a:off x="768815" y="1532253"/>
              <a:ext cx="1472887" cy="21066"/>
            </a:xfrm>
            <a:custGeom>
              <a:avLst/>
              <a:pathLst>
                <a:path w="1472887" h="21066">
                  <a:moveTo>
                    <a:pt x="0" y="0"/>
                  </a:moveTo>
                  <a:lnTo>
                    <a:pt x="210412" y="0"/>
                  </a:lnTo>
                  <a:lnTo>
                    <a:pt x="420825" y="0"/>
                  </a:lnTo>
                  <a:lnTo>
                    <a:pt x="631237" y="21066"/>
                  </a:lnTo>
                  <a:lnTo>
                    <a:pt x="841650" y="21066"/>
                  </a:lnTo>
                  <a:lnTo>
                    <a:pt x="1052062" y="21066"/>
                  </a:lnTo>
                  <a:lnTo>
                    <a:pt x="1262475" y="0"/>
                  </a:lnTo>
                  <a:lnTo>
                    <a:pt x="1472887" y="21066"/>
                  </a:lnTo>
                </a:path>
              </a:pathLst>
            </a:custGeom>
            <a:ln w="40651" cap="flat">
              <a:solidFill>
                <a:srgbClr val="BEBEBE">
                  <a:alpha val="69803"/>
                </a:srgbClr>
              </a:solidFill>
              <a:prstDash val="solid"/>
              <a:round/>
            </a:ln>
          </p:spPr>
          <p:txBody>
            <a:bodyPr/>
            <a:lstStyle/>
            <a:p/>
          </p:txBody>
        </p:sp>
        <p:sp>
          <p:nvSpPr>
            <p:cNvPr id="20" name="pl20"/>
            <p:cNvSpPr/>
            <p:nvPr/>
          </p:nvSpPr>
          <p:spPr>
            <a:xfrm>
              <a:off x="768815" y="1532253"/>
              <a:ext cx="1472887" cy="21066"/>
            </a:xfrm>
            <a:custGeom>
              <a:avLst/>
              <a:pathLst>
                <a:path w="1472887" h="21066">
                  <a:moveTo>
                    <a:pt x="0" y="0"/>
                  </a:moveTo>
                  <a:lnTo>
                    <a:pt x="210412" y="0"/>
                  </a:lnTo>
                  <a:lnTo>
                    <a:pt x="420825" y="0"/>
                  </a:lnTo>
                  <a:lnTo>
                    <a:pt x="631237" y="21066"/>
                  </a:lnTo>
                  <a:lnTo>
                    <a:pt x="841650" y="21066"/>
                  </a:lnTo>
                  <a:lnTo>
                    <a:pt x="1052062" y="21066"/>
                  </a:lnTo>
                  <a:lnTo>
                    <a:pt x="1262475" y="0"/>
                  </a:lnTo>
                  <a:lnTo>
                    <a:pt x="1472887" y="21066"/>
                  </a:lnTo>
                </a:path>
              </a:pathLst>
            </a:custGeom>
            <a:ln w="35231" cap="flat">
              <a:solidFill>
                <a:srgbClr val="BEBEBE">
                  <a:alpha val="69803"/>
                </a:srgbClr>
              </a:solidFill>
              <a:prstDash val="solid"/>
              <a:round/>
            </a:ln>
          </p:spPr>
          <p:txBody>
            <a:bodyPr/>
            <a:lstStyle/>
            <a:p/>
          </p:txBody>
        </p:sp>
        <p:sp>
          <p:nvSpPr>
            <p:cNvPr id="21" name="pl21"/>
            <p:cNvSpPr/>
            <p:nvPr/>
          </p:nvSpPr>
          <p:spPr>
            <a:xfrm>
              <a:off x="768815" y="1511186"/>
              <a:ext cx="1472887" cy="105334"/>
            </a:xfrm>
            <a:custGeom>
              <a:avLst/>
              <a:pathLst>
                <a:path w="1472887" h="105334">
                  <a:moveTo>
                    <a:pt x="0" y="0"/>
                  </a:moveTo>
                  <a:lnTo>
                    <a:pt x="210412" y="21066"/>
                  </a:lnTo>
                  <a:lnTo>
                    <a:pt x="420825" y="63200"/>
                  </a:lnTo>
                  <a:lnTo>
                    <a:pt x="631237" y="84267"/>
                  </a:lnTo>
                  <a:lnTo>
                    <a:pt x="841650" y="63200"/>
                  </a:lnTo>
                  <a:lnTo>
                    <a:pt x="1052062" y="63200"/>
                  </a:lnTo>
                  <a:lnTo>
                    <a:pt x="1262475" y="105334"/>
                  </a:lnTo>
                  <a:lnTo>
                    <a:pt x="1472887" y="105334"/>
                  </a:lnTo>
                </a:path>
              </a:pathLst>
            </a:custGeom>
            <a:ln w="20325" cap="flat">
              <a:solidFill>
                <a:srgbClr val="6B6B6B">
                  <a:alpha val="100000"/>
                </a:srgbClr>
              </a:solidFill>
              <a:prstDash val="solid"/>
              <a:round/>
            </a:ln>
          </p:spPr>
          <p:txBody>
            <a:bodyPr/>
            <a:lstStyle/>
            <a:p/>
          </p:txBody>
        </p:sp>
        <p:sp>
          <p:nvSpPr>
            <p:cNvPr id="22" name="pl22"/>
            <p:cNvSpPr/>
            <p:nvPr/>
          </p:nvSpPr>
          <p:spPr>
            <a:xfrm>
              <a:off x="768815" y="1532253"/>
              <a:ext cx="1472887" cy="21066"/>
            </a:xfrm>
            <a:custGeom>
              <a:avLst/>
              <a:pathLst>
                <a:path w="1472887" h="21066">
                  <a:moveTo>
                    <a:pt x="0" y="0"/>
                  </a:moveTo>
                  <a:lnTo>
                    <a:pt x="210412" y="0"/>
                  </a:lnTo>
                  <a:lnTo>
                    <a:pt x="420825" y="0"/>
                  </a:lnTo>
                  <a:lnTo>
                    <a:pt x="631237" y="21066"/>
                  </a:lnTo>
                  <a:lnTo>
                    <a:pt x="841650" y="21066"/>
                  </a:lnTo>
                  <a:lnTo>
                    <a:pt x="1052062" y="21066"/>
                  </a:lnTo>
                  <a:lnTo>
                    <a:pt x="1262475" y="0"/>
                  </a:lnTo>
                  <a:lnTo>
                    <a:pt x="1472887" y="21066"/>
                  </a:lnTo>
                </a:path>
              </a:pathLst>
            </a:custGeom>
            <a:ln w="40651" cap="flat">
              <a:solidFill>
                <a:srgbClr val="000000">
                  <a:alpha val="100000"/>
                </a:srgbClr>
              </a:solidFill>
              <a:prstDash val="solid"/>
              <a:round/>
            </a:ln>
          </p:spPr>
          <p:txBody>
            <a:bodyPr/>
            <a:lstStyle/>
            <a:p/>
          </p:txBody>
        </p:sp>
        <p:sp>
          <p:nvSpPr>
            <p:cNvPr id="23" name="pl23"/>
            <p:cNvSpPr/>
            <p:nvPr/>
          </p:nvSpPr>
          <p:spPr>
            <a:xfrm>
              <a:off x="768815" y="1532253"/>
              <a:ext cx="1472887" cy="21066"/>
            </a:xfrm>
            <a:custGeom>
              <a:avLst/>
              <a:pathLst>
                <a:path w="1472887" h="21066">
                  <a:moveTo>
                    <a:pt x="0" y="0"/>
                  </a:moveTo>
                  <a:lnTo>
                    <a:pt x="210412" y="0"/>
                  </a:lnTo>
                  <a:lnTo>
                    <a:pt x="420825" y="0"/>
                  </a:lnTo>
                  <a:lnTo>
                    <a:pt x="631237" y="21066"/>
                  </a:lnTo>
                  <a:lnTo>
                    <a:pt x="841650" y="21066"/>
                  </a:lnTo>
                  <a:lnTo>
                    <a:pt x="1052062" y="21066"/>
                  </a:lnTo>
                  <a:lnTo>
                    <a:pt x="1262475" y="0"/>
                  </a:lnTo>
                  <a:lnTo>
                    <a:pt x="1472887" y="21066"/>
                  </a:lnTo>
                </a:path>
              </a:pathLst>
            </a:custGeom>
            <a:ln w="35231" cap="flat">
              <a:solidFill>
                <a:srgbClr val="80BD41">
                  <a:alpha val="100000"/>
                </a:srgbClr>
              </a:solidFill>
              <a:prstDash val="solid"/>
              <a:round/>
            </a:ln>
          </p:spPr>
          <p:txBody>
            <a:bodyPr/>
            <a:lstStyle/>
            <a:p/>
          </p:txBody>
        </p:sp>
        <p:sp>
          <p:nvSpPr>
            <p:cNvPr id="24" name="pl24"/>
            <p:cNvSpPr/>
            <p:nvPr/>
          </p:nvSpPr>
          <p:spPr>
            <a:xfrm>
              <a:off x="695171" y="153225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5" name="tx25"/>
            <p:cNvSpPr/>
            <p:nvPr/>
          </p:nvSpPr>
          <p:spPr>
            <a:xfrm>
              <a:off x="738686" y="13536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 name="tx26"/>
            <p:cNvSpPr/>
            <p:nvPr/>
          </p:nvSpPr>
          <p:spPr>
            <a:xfrm>
              <a:off x="949098" y="13536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 name="tx27"/>
            <p:cNvSpPr/>
            <p:nvPr/>
          </p:nvSpPr>
          <p:spPr>
            <a:xfrm>
              <a:off x="1159511" y="13536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 name="tx28"/>
            <p:cNvSpPr/>
            <p:nvPr/>
          </p:nvSpPr>
          <p:spPr>
            <a:xfrm>
              <a:off x="1351864" y="13747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9" name="tx29"/>
            <p:cNvSpPr/>
            <p:nvPr/>
          </p:nvSpPr>
          <p:spPr>
            <a:xfrm>
              <a:off x="1562276" y="13747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0" name="tx30"/>
            <p:cNvSpPr/>
            <p:nvPr/>
          </p:nvSpPr>
          <p:spPr>
            <a:xfrm>
              <a:off x="1772689" y="13747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 name="tx31"/>
            <p:cNvSpPr/>
            <p:nvPr/>
          </p:nvSpPr>
          <p:spPr>
            <a:xfrm>
              <a:off x="2001161" y="13536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 name="tx32"/>
            <p:cNvSpPr/>
            <p:nvPr/>
          </p:nvSpPr>
          <p:spPr>
            <a:xfrm>
              <a:off x="2193514" y="13747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3" name="rc33"/>
            <p:cNvSpPr/>
            <p:nvPr/>
          </p:nvSpPr>
          <p:spPr>
            <a:xfrm>
              <a:off x="695171" y="2179046"/>
              <a:ext cx="1620176" cy="1019640"/>
            </a:xfrm>
            <a:prstGeom prst="rect">
              <a:avLst/>
            </a:prstGeom>
            <a:solidFill>
              <a:srgbClr val="EBEBEB">
                <a:alpha val="100000"/>
              </a:srgbClr>
            </a:solidFill>
          </p:spPr>
          <p:txBody>
            <a:bodyPr/>
            <a:lstStyle/>
            <a:p/>
          </p:txBody>
        </p:sp>
        <p:sp>
          <p:nvSpPr>
            <p:cNvPr id="34" name="pl34"/>
            <p:cNvSpPr/>
            <p:nvPr/>
          </p:nvSpPr>
          <p:spPr>
            <a:xfrm>
              <a:off x="695171" y="309967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5" name="pl35"/>
            <p:cNvSpPr/>
            <p:nvPr/>
          </p:nvSpPr>
          <p:spPr>
            <a:xfrm>
              <a:off x="695171" y="257299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 name="pl36"/>
            <p:cNvSpPr/>
            <p:nvPr/>
          </p:nvSpPr>
          <p:spPr>
            <a:xfrm>
              <a:off x="695171" y="283633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 name="pl37"/>
            <p:cNvSpPr/>
            <p:nvPr/>
          </p:nvSpPr>
          <p:spPr>
            <a:xfrm>
              <a:off x="695171" y="23096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8" name="pl38"/>
            <p:cNvSpPr/>
            <p:nvPr/>
          </p:nvSpPr>
          <p:spPr>
            <a:xfrm>
              <a:off x="7688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 name="pl39"/>
            <p:cNvSpPr/>
            <p:nvPr/>
          </p:nvSpPr>
          <p:spPr>
            <a:xfrm>
              <a:off x="97922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 name="pl40"/>
            <p:cNvSpPr/>
            <p:nvPr/>
          </p:nvSpPr>
          <p:spPr>
            <a:xfrm>
              <a:off x="118964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4000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61046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82087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20312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224170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768815" y="2815267"/>
              <a:ext cx="1472887" cy="105334"/>
            </a:xfrm>
            <a:custGeom>
              <a:avLst/>
              <a:pathLst>
                <a:path w="1472887" h="105334">
                  <a:moveTo>
                    <a:pt x="0" y="0"/>
                  </a:moveTo>
                  <a:lnTo>
                    <a:pt x="210412" y="21066"/>
                  </a:lnTo>
                  <a:lnTo>
                    <a:pt x="420825" y="63200"/>
                  </a:lnTo>
                  <a:lnTo>
                    <a:pt x="631237" y="84267"/>
                  </a:lnTo>
                  <a:lnTo>
                    <a:pt x="841650" y="63200"/>
                  </a:lnTo>
                  <a:lnTo>
                    <a:pt x="1052062" y="63200"/>
                  </a:lnTo>
                  <a:lnTo>
                    <a:pt x="1262475" y="105334"/>
                  </a:lnTo>
                  <a:lnTo>
                    <a:pt x="1472887" y="105334"/>
                  </a:lnTo>
                </a:path>
              </a:pathLst>
            </a:custGeom>
            <a:ln w="20325" cap="flat">
              <a:solidFill>
                <a:srgbClr val="BEBEBE">
                  <a:alpha val="69803"/>
                </a:srgbClr>
              </a:solidFill>
              <a:prstDash val="solid"/>
              <a:round/>
            </a:ln>
          </p:spPr>
          <p:txBody>
            <a:bodyPr/>
            <a:lstStyle/>
            <a:p/>
          </p:txBody>
        </p:sp>
        <p:sp>
          <p:nvSpPr>
            <p:cNvPr id="47" name="pl47"/>
            <p:cNvSpPr/>
            <p:nvPr/>
          </p:nvSpPr>
          <p:spPr>
            <a:xfrm>
              <a:off x="768815" y="2815267"/>
              <a:ext cx="1472887" cy="105334"/>
            </a:xfrm>
            <a:custGeom>
              <a:avLst/>
              <a:pathLst>
                <a:path w="1472887" h="105334">
                  <a:moveTo>
                    <a:pt x="0" y="42133"/>
                  </a:moveTo>
                  <a:lnTo>
                    <a:pt x="210412" y="21066"/>
                  </a:lnTo>
                  <a:lnTo>
                    <a:pt x="420825" y="63200"/>
                  </a:lnTo>
                  <a:lnTo>
                    <a:pt x="631237" y="105334"/>
                  </a:lnTo>
                  <a:lnTo>
                    <a:pt x="841650" y="63200"/>
                  </a:lnTo>
                  <a:lnTo>
                    <a:pt x="1052062" y="42133"/>
                  </a:lnTo>
                  <a:lnTo>
                    <a:pt x="1262475" y="21066"/>
                  </a:lnTo>
                  <a:lnTo>
                    <a:pt x="1472887" y="0"/>
                  </a:lnTo>
                </a:path>
              </a:pathLst>
            </a:custGeom>
            <a:ln w="40651" cap="flat">
              <a:solidFill>
                <a:srgbClr val="BEBEBE">
                  <a:alpha val="69803"/>
                </a:srgbClr>
              </a:solidFill>
              <a:prstDash val="solid"/>
              <a:round/>
            </a:ln>
          </p:spPr>
          <p:txBody>
            <a:bodyPr/>
            <a:lstStyle/>
            <a:p/>
          </p:txBody>
        </p:sp>
        <p:sp>
          <p:nvSpPr>
            <p:cNvPr id="48" name="pl48"/>
            <p:cNvSpPr/>
            <p:nvPr/>
          </p:nvSpPr>
          <p:spPr>
            <a:xfrm>
              <a:off x="768815" y="2815267"/>
              <a:ext cx="1472887" cy="105334"/>
            </a:xfrm>
            <a:custGeom>
              <a:avLst/>
              <a:pathLst>
                <a:path w="1472887" h="105334">
                  <a:moveTo>
                    <a:pt x="0" y="42133"/>
                  </a:moveTo>
                  <a:lnTo>
                    <a:pt x="210412" y="21066"/>
                  </a:lnTo>
                  <a:lnTo>
                    <a:pt x="420825" y="63200"/>
                  </a:lnTo>
                  <a:lnTo>
                    <a:pt x="631237" y="105334"/>
                  </a:lnTo>
                  <a:lnTo>
                    <a:pt x="841650" y="63200"/>
                  </a:lnTo>
                  <a:lnTo>
                    <a:pt x="1052062" y="42133"/>
                  </a:lnTo>
                  <a:lnTo>
                    <a:pt x="1262475" y="21066"/>
                  </a:lnTo>
                  <a:lnTo>
                    <a:pt x="1472887" y="0"/>
                  </a:lnTo>
                </a:path>
              </a:pathLst>
            </a:custGeom>
            <a:ln w="35231" cap="flat">
              <a:solidFill>
                <a:srgbClr val="BEBEBE">
                  <a:alpha val="69803"/>
                </a:srgbClr>
              </a:solidFill>
              <a:prstDash val="solid"/>
              <a:round/>
            </a:ln>
          </p:spPr>
          <p:txBody>
            <a:bodyPr/>
            <a:lstStyle/>
            <a:p/>
          </p:txBody>
        </p:sp>
        <p:sp>
          <p:nvSpPr>
            <p:cNvPr id="49" name="pl49"/>
            <p:cNvSpPr/>
            <p:nvPr/>
          </p:nvSpPr>
          <p:spPr>
            <a:xfrm>
              <a:off x="768815" y="2815267"/>
              <a:ext cx="1472887" cy="105334"/>
            </a:xfrm>
            <a:custGeom>
              <a:avLst/>
              <a:pathLst>
                <a:path w="1472887" h="105334">
                  <a:moveTo>
                    <a:pt x="0" y="0"/>
                  </a:moveTo>
                  <a:lnTo>
                    <a:pt x="210412" y="21066"/>
                  </a:lnTo>
                  <a:lnTo>
                    <a:pt x="420825" y="63200"/>
                  </a:lnTo>
                  <a:lnTo>
                    <a:pt x="631237" y="84267"/>
                  </a:lnTo>
                  <a:lnTo>
                    <a:pt x="841650" y="63200"/>
                  </a:lnTo>
                  <a:lnTo>
                    <a:pt x="1052062" y="63200"/>
                  </a:lnTo>
                  <a:lnTo>
                    <a:pt x="1262475" y="105334"/>
                  </a:lnTo>
                  <a:lnTo>
                    <a:pt x="1472887" y="105334"/>
                  </a:lnTo>
                </a:path>
              </a:pathLst>
            </a:custGeom>
            <a:ln w="20325" cap="flat">
              <a:solidFill>
                <a:srgbClr val="6B6B6B">
                  <a:alpha val="100000"/>
                </a:srgbClr>
              </a:solidFill>
              <a:prstDash val="solid"/>
              <a:round/>
            </a:ln>
          </p:spPr>
          <p:txBody>
            <a:bodyPr/>
            <a:lstStyle/>
            <a:p/>
          </p:txBody>
        </p:sp>
        <p:sp>
          <p:nvSpPr>
            <p:cNvPr id="50" name="pl50"/>
            <p:cNvSpPr/>
            <p:nvPr/>
          </p:nvSpPr>
          <p:spPr>
            <a:xfrm>
              <a:off x="768815" y="2815267"/>
              <a:ext cx="1472887" cy="105334"/>
            </a:xfrm>
            <a:custGeom>
              <a:avLst/>
              <a:pathLst>
                <a:path w="1472887" h="105334">
                  <a:moveTo>
                    <a:pt x="0" y="42133"/>
                  </a:moveTo>
                  <a:lnTo>
                    <a:pt x="210412" y="21066"/>
                  </a:lnTo>
                  <a:lnTo>
                    <a:pt x="420825" y="63200"/>
                  </a:lnTo>
                  <a:lnTo>
                    <a:pt x="631237" y="105334"/>
                  </a:lnTo>
                  <a:lnTo>
                    <a:pt x="841650" y="63200"/>
                  </a:lnTo>
                  <a:lnTo>
                    <a:pt x="1052062" y="42133"/>
                  </a:lnTo>
                  <a:lnTo>
                    <a:pt x="1262475" y="21066"/>
                  </a:lnTo>
                  <a:lnTo>
                    <a:pt x="1472887" y="0"/>
                  </a:lnTo>
                </a:path>
              </a:pathLst>
            </a:custGeom>
            <a:ln w="40651" cap="flat">
              <a:solidFill>
                <a:srgbClr val="000000">
                  <a:alpha val="100000"/>
                </a:srgbClr>
              </a:solidFill>
              <a:prstDash val="solid"/>
              <a:round/>
            </a:ln>
          </p:spPr>
          <p:txBody>
            <a:bodyPr/>
            <a:lstStyle/>
            <a:p/>
          </p:txBody>
        </p:sp>
        <p:sp>
          <p:nvSpPr>
            <p:cNvPr id="51" name="pl51"/>
            <p:cNvSpPr/>
            <p:nvPr/>
          </p:nvSpPr>
          <p:spPr>
            <a:xfrm>
              <a:off x="768815" y="2815267"/>
              <a:ext cx="1472887" cy="105334"/>
            </a:xfrm>
            <a:custGeom>
              <a:avLst/>
              <a:pathLst>
                <a:path w="1472887" h="105334">
                  <a:moveTo>
                    <a:pt x="0" y="42133"/>
                  </a:moveTo>
                  <a:lnTo>
                    <a:pt x="210412" y="21066"/>
                  </a:lnTo>
                  <a:lnTo>
                    <a:pt x="420825" y="63200"/>
                  </a:lnTo>
                  <a:lnTo>
                    <a:pt x="631237" y="105334"/>
                  </a:lnTo>
                  <a:lnTo>
                    <a:pt x="841650" y="63200"/>
                  </a:lnTo>
                  <a:lnTo>
                    <a:pt x="1052062" y="42133"/>
                  </a:lnTo>
                  <a:lnTo>
                    <a:pt x="1262475" y="21066"/>
                  </a:lnTo>
                  <a:lnTo>
                    <a:pt x="1472887" y="0"/>
                  </a:lnTo>
                </a:path>
              </a:pathLst>
            </a:custGeom>
            <a:ln w="35231" cap="flat">
              <a:solidFill>
                <a:srgbClr val="80BD41">
                  <a:alpha val="100000"/>
                </a:srgbClr>
              </a:solidFill>
              <a:prstDash val="solid"/>
              <a:round/>
            </a:ln>
          </p:spPr>
          <p:txBody>
            <a:bodyPr/>
            <a:lstStyle/>
            <a:p/>
          </p:txBody>
        </p:sp>
        <p:sp>
          <p:nvSpPr>
            <p:cNvPr id="52" name="pl52"/>
            <p:cNvSpPr/>
            <p:nvPr/>
          </p:nvSpPr>
          <p:spPr>
            <a:xfrm>
              <a:off x="695171" y="2836334"/>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3" name="tx53"/>
            <p:cNvSpPr/>
            <p:nvPr/>
          </p:nvSpPr>
          <p:spPr>
            <a:xfrm>
              <a:off x="720626" y="26788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4" name="tx54"/>
            <p:cNvSpPr/>
            <p:nvPr/>
          </p:nvSpPr>
          <p:spPr>
            <a:xfrm>
              <a:off x="949098" y="26577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 name="tx55"/>
            <p:cNvSpPr/>
            <p:nvPr/>
          </p:nvSpPr>
          <p:spPr>
            <a:xfrm>
              <a:off x="1141451" y="269991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6" name="tx56"/>
            <p:cNvSpPr/>
            <p:nvPr/>
          </p:nvSpPr>
          <p:spPr>
            <a:xfrm>
              <a:off x="1351864" y="274204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7" name="tx57"/>
            <p:cNvSpPr/>
            <p:nvPr/>
          </p:nvSpPr>
          <p:spPr>
            <a:xfrm>
              <a:off x="1562276" y="269991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8" name="tx58"/>
            <p:cNvSpPr/>
            <p:nvPr/>
          </p:nvSpPr>
          <p:spPr>
            <a:xfrm>
              <a:off x="1772689" y="26788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9" name="tx59"/>
            <p:cNvSpPr/>
            <p:nvPr/>
          </p:nvSpPr>
          <p:spPr>
            <a:xfrm>
              <a:off x="2001161" y="26577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0" name="tx60"/>
            <p:cNvSpPr/>
            <p:nvPr/>
          </p:nvSpPr>
          <p:spPr>
            <a:xfrm>
              <a:off x="2211573" y="26367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1" name="rc61"/>
            <p:cNvSpPr/>
            <p:nvPr/>
          </p:nvSpPr>
          <p:spPr>
            <a:xfrm>
              <a:off x="695171" y="3483127"/>
              <a:ext cx="1620176" cy="1019640"/>
            </a:xfrm>
            <a:prstGeom prst="rect">
              <a:avLst/>
            </a:prstGeom>
            <a:solidFill>
              <a:srgbClr val="EBEBEB">
                <a:alpha val="100000"/>
              </a:srgbClr>
            </a:solidFill>
          </p:spPr>
          <p:txBody>
            <a:bodyPr/>
            <a:lstStyle/>
            <a:p/>
          </p:txBody>
        </p:sp>
        <p:sp>
          <p:nvSpPr>
            <p:cNvPr id="62" name="pl62"/>
            <p:cNvSpPr/>
            <p:nvPr/>
          </p:nvSpPr>
          <p:spPr>
            <a:xfrm>
              <a:off x="695171" y="440375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3" name="pl63"/>
            <p:cNvSpPr/>
            <p:nvPr/>
          </p:nvSpPr>
          <p:spPr>
            <a:xfrm>
              <a:off x="695171" y="387707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4" name="pl64"/>
            <p:cNvSpPr/>
            <p:nvPr/>
          </p:nvSpPr>
          <p:spPr>
            <a:xfrm>
              <a:off x="695171" y="414041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5" name="pl65"/>
            <p:cNvSpPr/>
            <p:nvPr/>
          </p:nvSpPr>
          <p:spPr>
            <a:xfrm>
              <a:off x="695171" y="361374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6" name="pl66"/>
            <p:cNvSpPr/>
            <p:nvPr/>
          </p:nvSpPr>
          <p:spPr>
            <a:xfrm>
              <a:off x="7688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7" name="pl67"/>
            <p:cNvSpPr/>
            <p:nvPr/>
          </p:nvSpPr>
          <p:spPr>
            <a:xfrm>
              <a:off x="97922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8" name="pl68"/>
            <p:cNvSpPr/>
            <p:nvPr/>
          </p:nvSpPr>
          <p:spPr>
            <a:xfrm>
              <a:off x="118964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9" name="pl69"/>
            <p:cNvSpPr/>
            <p:nvPr/>
          </p:nvSpPr>
          <p:spPr>
            <a:xfrm>
              <a:off x="14000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61046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82087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20312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224170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768815" y="4119349"/>
              <a:ext cx="1472887" cy="105334"/>
            </a:xfrm>
            <a:custGeom>
              <a:avLst/>
              <a:pathLst>
                <a:path w="1472887" h="105334">
                  <a:moveTo>
                    <a:pt x="0" y="0"/>
                  </a:moveTo>
                  <a:lnTo>
                    <a:pt x="210412" y="21066"/>
                  </a:lnTo>
                  <a:lnTo>
                    <a:pt x="420825" y="63200"/>
                  </a:lnTo>
                  <a:lnTo>
                    <a:pt x="631237" y="84267"/>
                  </a:lnTo>
                  <a:lnTo>
                    <a:pt x="841650" y="63200"/>
                  </a:lnTo>
                  <a:lnTo>
                    <a:pt x="1052062" y="63200"/>
                  </a:lnTo>
                  <a:lnTo>
                    <a:pt x="1262475" y="105334"/>
                  </a:lnTo>
                  <a:lnTo>
                    <a:pt x="1472887" y="105334"/>
                  </a:lnTo>
                </a:path>
              </a:pathLst>
            </a:custGeom>
            <a:ln w="20325" cap="flat">
              <a:solidFill>
                <a:srgbClr val="BEBEBE">
                  <a:alpha val="69803"/>
                </a:srgbClr>
              </a:solidFill>
              <a:prstDash val="solid"/>
              <a:round/>
            </a:ln>
          </p:spPr>
          <p:txBody>
            <a:bodyPr/>
            <a:lstStyle/>
            <a:p/>
          </p:txBody>
        </p:sp>
        <p:sp>
          <p:nvSpPr>
            <p:cNvPr id="75" name="pl75"/>
            <p:cNvSpPr/>
            <p:nvPr/>
          </p:nvSpPr>
          <p:spPr>
            <a:xfrm>
              <a:off x="768815" y="4140416"/>
              <a:ext cx="1472887" cy="294937"/>
            </a:xfrm>
            <a:custGeom>
              <a:avLst/>
              <a:pathLst>
                <a:path w="1472887" h="294937">
                  <a:moveTo>
                    <a:pt x="0" y="21066"/>
                  </a:moveTo>
                  <a:lnTo>
                    <a:pt x="210412" y="0"/>
                  </a:lnTo>
                  <a:lnTo>
                    <a:pt x="420825" y="189602"/>
                  </a:lnTo>
                  <a:lnTo>
                    <a:pt x="631237" y="210669"/>
                  </a:lnTo>
                  <a:lnTo>
                    <a:pt x="841650" y="189602"/>
                  </a:lnTo>
                  <a:lnTo>
                    <a:pt x="1052062" y="168535"/>
                  </a:lnTo>
                  <a:lnTo>
                    <a:pt x="1262475" y="189602"/>
                  </a:lnTo>
                  <a:lnTo>
                    <a:pt x="1472887" y="294937"/>
                  </a:lnTo>
                </a:path>
              </a:pathLst>
            </a:custGeom>
            <a:ln w="40651" cap="flat">
              <a:solidFill>
                <a:srgbClr val="BEBEBE">
                  <a:alpha val="69803"/>
                </a:srgbClr>
              </a:solidFill>
              <a:prstDash val="solid"/>
              <a:round/>
            </a:ln>
          </p:spPr>
          <p:txBody>
            <a:bodyPr/>
            <a:lstStyle/>
            <a:p/>
          </p:txBody>
        </p:sp>
        <p:sp>
          <p:nvSpPr>
            <p:cNvPr id="76" name="pl76"/>
            <p:cNvSpPr/>
            <p:nvPr/>
          </p:nvSpPr>
          <p:spPr>
            <a:xfrm>
              <a:off x="768815" y="4140416"/>
              <a:ext cx="1472887" cy="294937"/>
            </a:xfrm>
            <a:custGeom>
              <a:avLst/>
              <a:pathLst>
                <a:path w="1472887" h="294937">
                  <a:moveTo>
                    <a:pt x="0" y="21066"/>
                  </a:moveTo>
                  <a:lnTo>
                    <a:pt x="210412" y="0"/>
                  </a:lnTo>
                  <a:lnTo>
                    <a:pt x="420825" y="189602"/>
                  </a:lnTo>
                  <a:lnTo>
                    <a:pt x="631237" y="210669"/>
                  </a:lnTo>
                  <a:lnTo>
                    <a:pt x="841650" y="189602"/>
                  </a:lnTo>
                  <a:lnTo>
                    <a:pt x="1052062" y="168535"/>
                  </a:lnTo>
                  <a:lnTo>
                    <a:pt x="1262475" y="189602"/>
                  </a:lnTo>
                  <a:lnTo>
                    <a:pt x="1472887" y="294937"/>
                  </a:lnTo>
                </a:path>
              </a:pathLst>
            </a:custGeom>
            <a:ln w="35231" cap="flat">
              <a:solidFill>
                <a:srgbClr val="BEBEBE">
                  <a:alpha val="69803"/>
                </a:srgbClr>
              </a:solidFill>
              <a:prstDash val="solid"/>
              <a:round/>
            </a:ln>
          </p:spPr>
          <p:txBody>
            <a:bodyPr/>
            <a:lstStyle/>
            <a:p/>
          </p:txBody>
        </p:sp>
        <p:sp>
          <p:nvSpPr>
            <p:cNvPr id="77" name="pl77"/>
            <p:cNvSpPr/>
            <p:nvPr/>
          </p:nvSpPr>
          <p:spPr>
            <a:xfrm>
              <a:off x="768815" y="4119349"/>
              <a:ext cx="1472887" cy="105334"/>
            </a:xfrm>
            <a:custGeom>
              <a:avLst/>
              <a:pathLst>
                <a:path w="1472887" h="105334">
                  <a:moveTo>
                    <a:pt x="0" y="0"/>
                  </a:moveTo>
                  <a:lnTo>
                    <a:pt x="210412" y="21066"/>
                  </a:lnTo>
                  <a:lnTo>
                    <a:pt x="420825" y="63200"/>
                  </a:lnTo>
                  <a:lnTo>
                    <a:pt x="631237" y="84267"/>
                  </a:lnTo>
                  <a:lnTo>
                    <a:pt x="841650" y="63200"/>
                  </a:lnTo>
                  <a:lnTo>
                    <a:pt x="1052062" y="63200"/>
                  </a:lnTo>
                  <a:lnTo>
                    <a:pt x="1262475" y="105334"/>
                  </a:lnTo>
                  <a:lnTo>
                    <a:pt x="1472887" y="105334"/>
                  </a:lnTo>
                </a:path>
              </a:pathLst>
            </a:custGeom>
            <a:ln w="20325" cap="flat">
              <a:solidFill>
                <a:srgbClr val="6B6B6B">
                  <a:alpha val="100000"/>
                </a:srgbClr>
              </a:solidFill>
              <a:prstDash val="solid"/>
              <a:round/>
            </a:ln>
          </p:spPr>
          <p:txBody>
            <a:bodyPr/>
            <a:lstStyle/>
            <a:p/>
          </p:txBody>
        </p:sp>
        <p:sp>
          <p:nvSpPr>
            <p:cNvPr id="78" name="pl78"/>
            <p:cNvSpPr/>
            <p:nvPr/>
          </p:nvSpPr>
          <p:spPr>
            <a:xfrm>
              <a:off x="768815" y="4140416"/>
              <a:ext cx="1472887" cy="294937"/>
            </a:xfrm>
            <a:custGeom>
              <a:avLst/>
              <a:pathLst>
                <a:path w="1472887" h="294937">
                  <a:moveTo>
                    <a:pt x="0" y="21066"/>
                  </a:moveTo>
                  <a:lnTo>
                    <a:pt x="210412" y="0"/>
                  </a:lnTo>
                  <a:lnTo>
                    <a:pt x="420825" y="189602"/>
                  </a:lnTo>
                  <a:lnTo>
                    <a:pt x="631237" y="210669"/>
                  </a:lnTo>
                  <a:lnTo>
                    <a:pt x="841650" y="189602"/>
                  </a:lnTo>
                  <a:lnTo>
                    <a:pt x="1052062" y="168535"/>
                  </a:lnTo>
                  <a:lnTo>
                    <a:pt x="1262475" y="189602"/>
                  </a:lnTo>
                  <a:lnTo>
                    <a:pt x="1472887" y="294937"/>
                  </a:lnTo>
                </a:path>
              </a:pathLst>
            </a:custGeom>
            <a:ln w="40651" cap="flat">
              <a:solidFill>
                <a:srgbClr val="000000">
                  <a:alpha val="100000"/>
                </a:srgbClr>
              </a:solidFill>
              <a:prstDash val="solid"/>
              <a:round/>
            </a:ln>
          </p:spPr>
          <p:txBody>
            <a:bodyPr/>
            <a:lstStyle/>
            <a:p/>
          </p:txBody>
        </p:sp>
        <p:sp>
          <p:nvSpPr>
            <p:cNvPr id="79" name="pl79"/>
            <p:cNvSpPr/>
            <p:nvPr/>
          </p:nvSpPr>
          <p:spPr>
            <a:xfrm>
              <a:off x="768815" y="4140416"/>
              <a:ext cx="1472887" cy="294937"/>
            </a:xfrm>
            <a:custGeom>
              <a:avLst/>
              <a:pathLst>
                <a:path w="1472887" h="294937">
                  <a:moveTo>
                    <a:pt x="0" y="21066"/>
                  </a:moveTo>
                  <a:lnTo>
                    <a:pt x="210412" y="0"/>
                  </a:lnTo>
                  <a:lnTo>
                    <a:pt x="420825" y="189602"/>
                  </a:lnTo>
                  <a:lnTo>
                    <a:pt x="631237" y="210669"/>
                  </a:lnTo>
                  <a:lnTo>
                    <a:pt x="841650" y="189602"/>
                  </a:lnTo>
                  <a:lnTo>
                    <a:pt x="1052062" y="168535"/>
                  </a:lnTo>
                  <a:lnTo>
                    <a:pt x="1262475" y="189602"/>
                  </a:lnTo>
                  <a:lnTo>
                    <a:pt x="1472887" y="294937"/>
                  </a:lnTo>
                </a:path>
              </a:pathLst>
            </a:custGeom>
            <a:ln w="35231" cap="flat">
              <a:solidFill>
                <a:srgbClr val="80BD41">
                  <a:alpha val="100000"/>
                </a:srgbClr>
              </a:solidFill>
              <a:prstDash val="solid"/>
              <a:round/>
            </a:ln>
          </p:spPr>
          <p:txBody>
            <a:bodyPr/>
            <a:lstStyle/>
            <a:p/>
          </p:txBody>
        </p:sp>
        <p:sp>
          <p:nvSpPr>
            <p:cNvPr id="80" name="pl80"/>
            <p:cNvSpPr/>
            <p:nvPr/>
          </p:nvSpPr>
          <p:spPr>
            <a:xfrm>
              <a:off x="695171" y="414041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81" name="tx81"/>
            <p:cNvSpPr/>
            <p:nvPr/>
          </p:nvSpPr>
          <p:spPr>
            <a:xfrm>
              <a:off x="720626" y="39829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2" name="tx82"/>
            <p:cNvSpPr/>
            <p:nvPr/>
          </p:nvSpPr>
          <p:spPr>
            <a:xfrm>
              <a:off x="949098" y="39618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3" name="tx83"/>
            <p:cNvSpPr/>
            <p:nvPr/>
          </p:nvSpPr>
          <p:spPr>
            <a:xfrm>
              <a:off x="1141451" y="415146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84" name="tx84"/>
            <p:cNvSpPr/>
            <p:nvPr/>
          </p:nvSpPr>
          <p:spPr>
            <a:xfrm>
              <a:off x="1321734" y="417253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85" name="tx85"/>
            <p:cNvSpPr/>
            <p:nvPr/>
          </p:nvSpPr>
          <p:spPr>
            <a:xfrm>
              <a:off x="1562276" y="415146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86" name="tx86"/>
            <p:cNvSpPr/>
            <p:nvPr/>
          </p:nvSpPr>
          <p:spPr>
            <a:xfrm>
              <a:off x="1772689" y="413039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87" name="tx87"/>
            <p:cNvSpPr/>
            <p:nvPr/>
          </p:nvSpPr>
          <p:spPr>
            <a:xfrm>
              <a:off x="1983102" y="415146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88" name="tx88"/>
            <p:cNvSpPr/>
            <p:nvPr/>
          </p:nvSpPr>
          <p:spPr>
            <a:xfrm>
              <a:off x="2163385" y="425679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89" name="rc89"/>
            <p:cNvSpPr/>
            <p:nvPr/>
          </p:nvSpPr>
          <p:spPr>
            <a:xfrm>
              <a:off x="695171" y="4787209"/>
              <a:ext cx="1620176" cy="1019640"/>
            </a:xfrm>
            <a:prstGeom prst="rect">
              <a:avLst/>
            </a:prstGeom>
            <a:solidFill>
              <a:srgbClr val="EBEBEB">
                <a:alpha val="100000"/>
              </a:srgbClr>
            </a:solidFill>
          </p:spPr>
          <p:txBody>
            <a:bodyPr/>
            <a:lstStyle/>
            <a:p/>
          </p:txBody>
        </p:sp>
        <p:sp>
          <p:nvSpPr>
            <p:cNvPr id="90" name="pl90"/>
            <p:cNvSpPr/>
            <p:nvPr/>
          </p:nvSpPr>
          <p:spPr>
            <a:xfrm>
              <a:off x="695171" y="570783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1" name="pl91"/>
            <p:cNvSpPr/>
            <p:nvPr/>
          </p:nvSpPr>
          <p:spPr>
            <a:xfrm>
              <a:off x="695171" y="518116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2" name="pl92"/>
            <p:cNvSpPr/>
            <p:nvPr/>
          </p:nvSpPr>
          <p:spPr>
            <a:xfrm>
              <a:off x="695171" y="544449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3" name="pl93"/>
            <p:cNvSpPr/>
            <p:nvPr/>
          </p:nvSpPr>
          <p:spPr>
            <a:xfrm>
              <a:off x="695171" y="491782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4" name="pl94"/>
            <p:cNvSpPr/>
            <p:nvPr/>
          </p:nvSpPr>
          <p:spPr>
            <a:xfrm>
              <a:off x="7688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5" name="pl95"/>
            <p:cNvSpPr/>
            <p:nvPr/>
          </p:nvSpPr>
          <p:spPr>
            <a:xfrm>
              <a:off x="97922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6" name="pl96"/>
            <p:cNvSpPr/>
            <p:nvPr/>
          </p:nvSpPr>
          <p:spPr>
            <a:xfrm>
              <a:off x="118964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7" name="pl97"/>
            <p:cNvSpPr/>
            <p:nvPr/>
          </p:nvSpPr>
          <p:spPr>
            <a:xfrm>
              <a:off x="14000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8" name="pl98"/>
            <p:cNvSpPr/>
            <p:nvPr/>
          </p:nvSpPr>
          <p:spPr>
            <a:xfrm>
              <a:off x="161046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182087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20312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224170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768815" y="5423431"/>
              <a:ext cx="1472887" cy="105334"/>
            </a:xfrm>
            <a:custGeom>
              <a:avLst/>
              <a:pathLst>
                <a:path w="1472887" h="105334">
                  <a:moveTo>
                    <a:pt x="0" y="0"/>
                  </a:moveTo>
                  <a:lnTo>
                    <a:pt x="210412" y="21066"/>
                  </a:lnTo>
                  <a:lnTo>
                    <a:pt x="420825" y="63200"/>
                  </a:lnTo>
                  <a:lnTo>
                    <a:pt x="631237" y="84267"/>
                  </a:lnTo>
                  <a:lnTo>
                    <a:pt x="841650" y="63200"/>
                  </a:lnTo>
                  <a:lnTo>
                    <a:pt x="1052062" y="63200"/>
                  </a:lnTo>
                  <a:lnTo>
                    <a:pt x="1262475" y="105334"/>
                  </a:lnTo>
                  <a:lnTo>
                    <a:pt x="1472887" y="105334"/>
                  </a:lnTo>
                </a:path>
              </a:pathLst>
            </a:custGeom>
            <a:ln w="20325" cap="flat">
              <a:solidFill>
                <a:srgbClr val="BEBEBE">
                  <a:alpha val="69803"/>
                </a:srgbClr>
              </a:solidFill>
              <a:prstDash val="solid"/>
              <a:round/>
            </a:ln>
          </p:spPr>
          <p:txBody>
            <a:bodyPr/>
            <a:lstStyle/>
            <a:p/>
          </p:txBody>
        </p:sp>
        <p:sp>
          <p:nvSpPr>
            <p:cNvPr id="103" name="pl103"/>
            <p:cNvSpPr/>
            <p:nvPr/>
          </p:nvSpPr>
          <p:spPr>
            <a:xfrm>
              <a:off x="768815" y="5423431"/>
              <a:ext cx="1472887" cy="147468"/>
            </a:xfrm>
            <a:custGeom>
              <a:avLst/>
              <a:pathLst>
                <a:path w="1472887" h="147468">
                  <a:moveTo>
                    <a:pt x="0" y="0"/>
                  </a:moveTo>
                  <a:lnTo>
                    <a:pt x="210412" y="21066"/>
                  </a:lnTo>
                  <a:lnTo>
                    <a:pt x="420825" y="126401"/>
                  </a:lnTo>
                  <a:lnTo>
                    <a:pt x="631237" y="147468"/>
                  </a:lnTo>
                  <a:lnTo>
                    <a:pt x="841650" y="126401"/>
                  </a:lnTo>
                  <a:lnTo>
                    <a:pt x="1052062" y="105334"/>
                  </a:lnTo>
                  <a:lnTo>
                    <a:pt x="1262475" y="63200"/>
                  </a:lnTo>
                  <a:lnTo>
                    <a:pt x="1472887" y="126401"/>
                  </a:lnTo>
                </a:path>
              </a:pathLst>
            </a:custGeom>
            <a:ln w="40651" cap="flat">
              <a:solidFill>
                <a:srgbClr val="BEBEBE">
                  <a:alpha val="69803"/>
                </a:srgbClr>
              </a:solidFill>
              <a:prstDash val="solid"/>
              <a:round/>
            </a:ln>
          </p:spPr>
          <p:txBody>
            <a:bodyPr/>
            <a:lstStyle/>
            <a:p/>
          </p:txBody>
        </p:sp>
        <p:sp>
          <p:nvSpPr>
            <p:cNvPr id="104" name="pl104"/>
            <p:cNvSpPr/>
            <p:nvPr/>
          </p:nvSpPr>
          <p:spPr>
            <a:xfrm>
              <a:off x="768815" y="5423431"/>
              <a:ext cx="1472887" cy="147468"/>
            </a:xfrm>
            <a:custGeom>
              <a:avLst/>
              <a:pathLst>
                <a:path w="1472887" h="147468">
                  <a:moveTo>
                    <a:pt x="0" y="0"/>
                  </a:moveTo>
                  <a:lnTo>
                    <a:pt x="210412" y="21066"/>
                  </a:lnTo>
                  <a:lnTo>
                    <a:pt x="420825" y="126401"/>
                  </a:lnTo>
                  <a:lnTo>
                    <a:pt x="631237" y="147468"/>
                  </a:lnTo>
                  <a:lnTo>
                    <a:pt x="841650" y="126401"/>
                  </a:lnTo>
                  <a:lnTo>
                    <a:pt x="1052062" y="105334"/>
                  </a:lnTo>
                  <a:lnTo>
                    <a:pt x="1262475" y="63200"/>
                  </a:lnTo>
                  <a:lnTo>
                    <a:pt x="1472887" y="126401"/>
                  </a:lnTo>
                </a:path>
              </a:pathLst>
            </a:custGeom>
            <a:ln w="35231" cap="flat">
              <a:solidFill>
                <a:srgbClr val="BEBEBE">
                  <a:alpha val="69803"/>
                </a:srgbClr>
              </a:solidFill>
              <a:prstDash val="solid"/>
              <a:round/>
            </a:ln>
          </p:spPr>
          <p:txBody>
            <a:bodyPr/>
            <a:lstStyle/>
            <a:p/>
          </p:txBody>
        </p:sp>
        <p:sp>
          <p:nvSpPr>
            <p:cNvPr id="105" name="pl105"/>
            <p:cNvSpPr/>
            <p:nvPr/>
          </p:nvSpPr>
          <p:spPr>
            <a:xfrm>
              <a:off x="768815" y="5423431"/>
              <a:ext cx="1472887" cy="105334"/>
            </a:xfrm>
            <a:custGeom>
              <a:avLst/>
              <a:pathLst>
                <a:path w="1472887" h="105334">
                  <a:moveTo>
                    <a:pt x="0" y="0"/>
                  </a:moveTo>
                  <a:lnTo>
                    <a:pt x="210412" y="21066"/>
                  </a:lnTo>
                  <a:lnTo>
                    <a:pt x="420825" y="63200"/>
                  </a:lnTo>
                  <a:lnTo>
                    <a:pt x="631237" y="84267"/>
                  </a:lnTo>
                  <a:lnTo>
                    <a:pt x="841650" y="63200"/>
                  </a:lnTo>
                  <a:lnTo>
                    <a:pt x="1052062" y="63200"/>
                  </a:lnTo>
                  <a:lnTo>
                    <a:pt x="1262475" y="105334"/>
                  </a:lnTo>
                  <a:lnTo>
                    <a:pt x="1472887" y="105334"/>
                  </a:lnTo>
                </a:path>
              </a:pathLst>
            </a:custGeom>
            <a:ln w="20325" cap="flat">
              <a:solidFill>
                <a:srgbClr val="6B6B6B">
                  <a:alpha val="100000"/>
                </a:srgbClr>
              </a:solidFill>
              <a:prstDash val="solid"/>
              <a:round/>
            </a:ln>
          </p:spPr>
          <p:txBody>
            <a:bodyPr/>
            <a:lstStyle/>
            <a:p/>
          </p:txBody>
        </p:sp>
        <p:sp>
          <p:nvSpPr>
            <p:cNvPr id="106" name="pl106"/>
            <p:cNvSpPr/>
            <p:nvPr/>
          </p:nvSpPr>
          <p:spPr>
            <a:xfrm>
              <a:off x="768815" y="5423431"/>
              <a:ext cx="1472887" cy="147468"/>
            </a:xfrm>
            <a:custGeom>
              <a:avLst/>
              <a:pathLst>
                <a:path w="1472887" h="147468">
                  <a:moveTo>
                    <a:pt x="0" y="0"/>
                  </a:moveTo>
                  <a:lnTo>
                    <a:pt x="210412" y="21066"/>
                  </a:lnTo>
                  <a:lnTo>
                    <a:pt x="420825" y="126401"/>
                  </a:lnTo>
                  <a:lnTo>
                    <a:pt x="631237" y="147468"/>
                  </a:lnTo>
                  <a:lnTo>
                    <a:pt x="841650" y="126401"/>
                  </a:lnTo>
                  <a:lnTo>
                    <a:pt x="1052062" y="105334"/>
                  </a:lnTo>
                  <a:lnTo>
                    <a:pt x="1262475" y="63200"/>
                  </a:lnTo>
                  <a:lnTo>
                    <a:pt x="1472887" y="126401"/>
                  </a:lnTo>
                </a:path>
              </a:pathLst>
            </a:custGeom>
            <a:ln w="40651" cap="flat">
              <a:solidFill>
                <a:srgbClr val="000000">
                  <a:alpha val="100000"/>
                </a:srgbClr>
              </a:solidFill>
              <a:prstDash val="solid"/>
              <a:round/>
            </a:ln>
          </p:spPr>
          <p:txBody>
            <a:bodyPr/>
            <a:lstStyle/>
            <a:p/>
          </p:txBody>
        </p:sp>
        <p:sp>
          <p:nvSpPr>
            <p:cNvPr id="107" name="pl107"/>
            <p:cNvSpPr/>
            <p:nvPr/>
          </p:nvSpPr>
          <p:spPr>
            <a:xfrm>
              <a:off x="768815" y="5423431"/>
              <a:ext cx="1472887" cy="147468"/>
            </a:xfrm>
            <a:custGeom>
              <a:avLst/>
              <a:pathLst>
                <a:path w="1472887" h="147468">
                  <a:moveTo>
                    <a:pt x="0" y="0"/>
                  </a:moveTo>
                  <a:lnTo>
                    <a:pt x="210412" y="21066"/>
                  </a:lnTo>
                  <a:lnTo>
                    <a:pt x="420825" y="126401"/>
                  </a:lnTo>
                  <a:lnTo>
                    <a:pt x="631237" y="147468"/>
                  </a:lnTo>
                  <a:lnTo>
                    <a:pt x="841650" y="126401"/>
                  </a:lnTo>
                  <a:lnTo>
                    <a:pt x="1052062" y="105334"/>
                  </a:lnTo>
                  <a:lnTo>
                    <a:pt x="1262475" y="63200"/>
                  </a:lnTo>
                  <a:lnTo>
                    <a:pt x="1472887" y="126401"/>
                  </a:lnTo>
                </a:path>
              </a:pathLst>
            </a:custGeom>
            <a:ln w="35231" cap="flat">
              <a:solidFill>
                <a:srgbClr val="80BD41">
                  <a:alpha val="100000"/>
                </a:srgbClr>
              </a:solidFill>
              <a:prstDash val="solid"/>
              <a:round/>
            </a:ln>
          </p:spPr>
          <p:txBody>
            <a:bodyPr/>
            <a:lstStyle/>
            <a:p/>
          </p:txBody>
        </p:sp>
        <p:sp>
          <p:nvSpPr>
            <p:cNvPr id="108" name="pl108"/>
            <p:cNvSpPr/>
            <p:nvPr/>
          </p:nvSpPr>
          <p:spPr>
            <a:xfrm>
              <a:off x="695171" y="544449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09" name="tx109"/>
            <p:cNvSpPr/>
            <p:nvPr/>
          </p:nvSpPr>
          <p:spPr>
            <a:xfrm>
              <a:off x="738686" y="52448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0" name="tx110"/>
            <p:cNvSpPr/>
            <p:nvPr/>
          </p:nvSpPr>
          <p:spPr>
            <a:xfrm>
              <a:off x="949098" y="52659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1" name="tx111"/>
            <p:cNvSpPr/>
            <p:nvPr/>
          </p:nvSpPr>
          <p:spPr>
            <a:xfrm>
              <a:off x="1141451" y="537127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12" name="tx112"/>
            <p:cNvSpPr/>
            <p:nvPr/>
          </p:nvSpPr>
          <p:spPr>
            <a:xfrm>
              <a:off x="1351864" y="53923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13" name="tx113"/>
            <p:cNvSpPr/>
            <p:nvPr/>
          </p:nvSpPr>
          <p:spPr>
            <a:xfrm>
              <a:off x="1562276" y="537127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14" name="tx114"/>
            <p:cNvSpPr/>
            <p:nvPr/>
          </p:nvSpPr>
          <p:spPr>
            <a:xfrm>
              <a:off x="1772689" y="53502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5" name="tx115"/>
            <p:cNvSpPr/>
            <p:nvPr/>
          </p:nvSpPr>
          <p:spPr>
            <a:xfrm>
              <a:off x="1983102" y="53080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6" name="tx116"/>
            <p:cNvSpPr/>
            <p:nvPr/>
          </p:nvSpPr>
          <p:spPr>
            <a:xfrm>
              <a:off x="2193514" y="537127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17" name="rc117"/>
            <p:cNvSpPr/>
            <p:nvPr/>
          </p:nvSpPr>
          <p:spPr>
            <a:xfrm>
              <a:off x="2384936" y="874964"/>
              <a:ext cx="1620176" cy="1019640"/>
            </a:xfrm>
            <a:prstGeom prst="rect">
              <a:avLst/>
            </a:prstGeom>
            <a:solidFill>
              <a:srgbClr val="EBEBEB">
                <a:alpha val="100000"/>
              </a:srgbClr>
            </a:solidFill>
          </p:spPr>
          <p:txBody>
            <a:bodyPr/>
            <a:lstStyle/>
            <a:p/>
          </p:txBody>
        </p:sp>
        <p:sp>
          <p:nvSpPr>
            <p:cNvPr id="118" name="pl118"/>
            <p:cNvSpPr/>
            <p:nvPr/>
          </p:nvSpPr>
          <p:spPr>
            <a:xfrm>
              <a:off x="2384936" y="179558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19" name="pl119"/>
            <p:cNvSpPr/>
            <p:nvPr/>
          </p:nvSpPr>
          <p:spPr>
            <a:xfrm>
              <a:off x="2384936" y="126891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0" name="pl120"/>
            <p:cNvSpPr/>
            <p:nvPr/>
          </p:nvSpPr>
          <p:spPr>
            <a:xfrm>
              <a:off x="2384936" y="153225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1" name="pl121"/>
            <p:cNvSpPr/>
            <p:nvPr/>
          </p:nvSpPr>
          <p:spPr>
            <a:xfrm>
              <a:off x="2384936" y="100557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2" name="pl122"/>
            <p:cNvSpPr/>
            <p:nvPr/>
          </p:nvSpPr>
          <p:spPr>
            <a:xfrm>
              <a:off x="245858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3" name="pl123"/>
            <p:cNvSpPr/>
            <p:nvPr/>
          </p:nvSpPr>
          <p:spPr>
            <a:xfrm>
              <a:off x="26689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4" name="pl124"/>
            <p:cNvSpPr/>
            <p:nvPr/>
          </p:nvSpPr>
          <p:spPr>
            <a:xfrm>
              <a:off x="28794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5" name="pl125"/>
            <p:cNvSpPr/>
            <p:nvPr/>
          </p:nvSpPr>
          <p:spPr>
            <a:xfrm>
              <a:off x="308981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6" name="pl126"/>
            <p:cNvSpPr/>
            <p:nvPr/>
          </p:nvSpPr>
          <p:spPr>
            <a:xfrm>
              <a:off x="33002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7" name="pl127"/>
            <p:cNvSpPr/>
            <p:nvPr/>
          </p:nvSpPr>
          <p:spPr>
            <a:xfrm>
              <a:off x="35106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372105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393146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2458581" y="1511186"/>
              <a:ext cx="1472887" cy="105334"/>
            </a:xfrm>
            <a:custGeom>
              <a:avLst/>
              <a:pathLst>
                <a:path w="1472887" h="105334">
                  <a:moveTo>
                    <a:pt x="0" y="0"/>
                  </a:moveTo>
                  <a:lnTo>
                    <a:pt x="210412" y="21066"/>
                  </a:lnTo>
                  <a:lnTo>
                    <a:pt x="420825" y="63200"/>
                  </a:lnTo>
                  <a:lnTo>
                    <a:pt x="631237" y="84267"/>
                  </a:lnTo>
                  <a:lnTo>
                    <a:pt x="841650" y="63200"/>
                  </a:lnTo>
                  <a:lnTo>
                    <a:pt x="1052062" y="63200"/>
                  </a:lnTo>
                  <a:lnTo>
                    <a:pt x="1262475" y="105334"/>
                  </a:lnTo>
                  <a:lnTo>
                    <a:pt x="1472887" y="105334"/>
                  </a:lnTo>
                </a:path>
              </a:pathLst>
            </a:custGeom>
            <a:ln w="20325" cap="flat">
              <a:solidFill>
                <a:srgbClr val="BEBEBE">
                  <a:alpha val="69803"/>
                </a:srgbClr>
              </a:solidFill>
              <a:prstDash val="solid"/>
              <a:round/>
            </a:ln>
          </p:spPr>
          <p:txBody>
            <a:bodyPr/>
            <a:lstStyle/>
            <a:p/>
          </p:txBody>
        </p:sp>
        <p:sp>
          <p:nvSpPr>
            <p:cNvPr id="131" name="pl131"/>
            <p:cNvSpPr/>
            <p:nvPr/>
          </p:nvSpPr>
          <p:spPr>
            <a:xfrm>
              <a:off x="2458581" y="1469052"/>
              <a:ext cx="1472887" cy="63200"/>
            </a:xfrm>
            <a:custGeom>
              <a:avLst/>
              <a:pathLst>
                <a:path w="1472887" h="63200">
                  <a:moveTo>
                    <a:pt x="0" y="63200"/>
                  </a:moveTo>
                  <a:lnTo>
                    <a:pt x="210412" y="63200"/>
                  </a:lnTo>
                  <a:lnTo>
                    <a:pt x="420825" y="63200"/>
                  </a:lnTo>
                  <a:lnTo>
                    <a:pt x="631237" y="63200"/>
                  </a:lnTo>
                  <a:lnTo>
                    <a:pt x="841650" y="63200"/>
                  </a:lnTo>
                  <a:lnTo>
                    <a:pt x="1052062" y="63200"/>
                  </a:lnTo>
                  <a:lnTo>
                    <a:pt x="1262475" y="42133"/>
                  </a:lnTo>
                  <a:lnTo>
                    <a:pt x="1472887" y="0"/>
                  </a:lnTo>
                </a:path>
              </a:pathLst>
            </a:custGeom>
            <a:ln w="40651" cap="flat">
              <a:solidFill>
                <a:srgbClr val="BEBEBE">
                  <a:alpha val="69803"/>
                </a:srgbClr>
              </a:solidFill>
              <a:prstDash val="solid"/>
              <a:round/>
            </a:ln>
          </p:spPr>
          <p:txBody>
            <a:bodyPr/>
            <a:lstStyle/>
            <a:p/>
          </p:txBody>
        </p:sp>
        <p:sp>
          <p:nvSpPr>
            <p:cNvPr id="132" name="pl132"/>
            <p:cNvSpPr/>
            <p:nvPr/>
          </p:nvSpPr>
          <p:spPr>
            <a:xfrm>
              <a:off x="2458581" y="1469052"/>
              <a:ext cx="1472887" cy="63200"/>
            </a:xfrm>
            <a:custGeom>
              <a:avLst/>
              <a:pathLst>
                <a:path w="1472887" h="63200">
                  <a:moveTo>
                    <a:pt x="0" y="63200"/>
                  </a:moveTo>
                  <a:lnTo>
                    <a:pt x="210412" y="63200"/>
                  </a:lnTo>
                  <a:lnTo>
                    <a:pt x="420825" y="63200"/>
                  </a:lnTo>
                  <a:lnTo>
                    <a:pt x="631237" y="63200"/>
                  </a:lnTo>
                  <a:lnTo>
                    <a:pt x="841650" y="63200"/>
                  </a:lnTo>
                  <a:lnTo>
                    <a:pt x="1052062" y="63200"/>
                  </a:lnTo>
                  <a:lnTo>
                    <a:pt x="1262475" y="42133"/>
                  </a:lnTo>
                  <a:lnTo>
                    <a:pt x="1472887" y="0"/>
                  </a:lnTo>
                </a:path>
              </a:pathLst>
            </a:custGeom>
            <a:ln w="35231" cap="flat">
              <a:solidFill>
                <a:srgbClr val="BEBEBE">
                  <a:alpha val="69803"/>
                </a:srgbClr>
              </a:solidFill>
              <a:prstDash val="solid"/>
              <a:round/>
            </a:ln>
          </p:spPr>
          <p:txBody>
            <a:bodyPr/>
            <a:lstStyle/>
            <a:p/>
          </p:txBody>
        </p:sp>
        <p:sp>
          <p:nvSpPr>
            <p:cNvPr id="133" name="pl133"/>
            <p:cNvSpPr/>
            <p:nvPr/>
          </p:nvSpPr>
          <p:spPr>
            <a:xfrm>
              <a:off x="2458581" y="1511186"/>
              <a:ext cx="1472887" cy="105334"/>
            </a:xfrm>
            <a:custGeom>
              <a:avLst/>
              <a:pathLst>
                <a:path w="1472887" h="105334">
                  <a:moveTo>
                    <a:pt x="0" y="0"/>
                  </a:moveTo>
                  <a:lnTo>
                    <a:pt x="210412" y="21066"/>
                  </a:lnTo>
                  <a:lnTo>
                    <a:pt x="420825" y="63200"/>
                  </a:lnTo>
                  <a:lnTo>
                    <a:pt x="631237" y="84267"/>
                  </a:lnTo>
                  <a:lnTo>
                    <a:pt x="841650" y="63200"/>
                  </a:lnTo>
                  <a:lnTo>
                    <a:pt x="1052062" y="63200"/>
                  </a:lnTo>
                  <a:lnTo>
                    <a:pt x="1262475" y="105334"/>
                  </a:lnTo>
                  <a:lnTo>
                    <a:pt x="1472887" y="105334"/>
                  </a:lnTo>
                </a:path>
              </a:pathLst>
            </a:custGeom>
            <a:ln w="20325" cap="flat">
              <a:solidFill>
                <a:srgbClr val="6B6B6B">
                  <a:alpha val="100000"/>
                </a:srgbClr>
              </a:solidFill>
              <a:prstDash val="solid"/>
              <a:round/>
            </a:ln>
          </p:spPr>
          <p:txBody>
            <a:bodyPr/>
            <a:lstStyle/>
            <a:p/>
          </p:txBody>
        </p:sp>
        <p:sp>
          <p:nvSpPr>
            <p:cNvPr id="134" name="pl134"/>
            <p:cNvSpPr/>
            <p:nvPr/>
          </p:nvSpPr>
          <p:spPr>
            <a:xfrm>
              <a:off x="2458581" y="1469052"/>
              <a:ext cx="1472887" cy="63200"/>
            </a:xfrm>
            <a:custGeom>
              <a:avLst/>
              <a:pathLst>
                <a:path w="1472887" h="63200">
                  <a:moveTo>
                    <a:pt x="0" y="63200"/>
                  </a:moveTo>
                  <a:lnTo>
                    <a:pt x="210412" y="63200"/>
                  </a:lnTo>
                  <a:lnTo>
                    <a:pt x="420825" y="63200"/>
                  </a:lnTo>
                  <a:lnTo>
                    <a:pt x="631237" y="63200"/>
                  </a:lnTo>
                  <a:lnTo>
                    <a:pt x="841650" y="63200"/>
                  </a:lnTo>
                  <a:lnTo>
                    <a:pt x="1052062" y="63200"/>
                  </a:lnTo>
                  <a:lnTo>
                    <a:pt x="1262475" y="42133"/>
                  </a:lnTo>
                  <a:lnTo>
                    <a:pt x="1472887" y="0"/>
                  </a:lnTo>
                </a:path>
              </a:pathLst>
            </a:custGeom>
            <a:ln w="40651" cap="flat">
              <a:solidFill>
                <a:srgbClr val="000000">
                  <a:alpha val="100000"/>
                </a:srgbClr>
              </a:solidFill>
              <a:prstDash val="solid"/>
              <a:round/>
            </a:ln>
          </p:spPr>
          <p:txBody>
            <a:bodyPr/>
            <a:lstStyle/>
            <a:p/>
          </p:txBody>
        </p:sp>
        <p:sp>
          <p:nvSpPr>
            <p:cNvPr id="135" name="pl135"/>
            <p:cNvSpPr/>
            <p:nvPr/>
          </p:nvSpPr>
          <p:spPr>
            <a:xfrm>
              <a:off x="2458581" y="1469052"/>
              <a:ext cx="1472887" cy="63200"/>
            </a:xfrm>
            <a:custGeom>
              <a:avLst/>
              <a:pathLst>
                <a:path w="1472887" h="63200">
                  <a:moveTo>
                    <a:pt x="0" y="63200"/>
                  </a:moveTo>
                  <a:lnTo>
                    <a:pt x="210412" y="63200"/>
                  </a:lnTo>
                  <a:lnTo>
                    <a:pt x="420825" y="63200"/>
                  </a:lnTo>
                  <a:lnTo>
                    <a:pt x="631237" y="63200"/>
                  </a:lnTo>
                  <a:lnTo>
                    <a:pt x="841650" y="63200"/>
                  </a:lnTo>
                  <a:lnTo>
                    <a:pt x="1052062" y="63200"/>
                  </a:lnTo>
                  <a:lnTo>
                    <a:pt x="1262475" y="42133"/>
                  </a:lnTo>
                  <a:lnTo>
                    <a:pt x="1472887" y="0"/>
                  </a:lnTo>
                </a:path>
              </a:pathLst>
            </a:custGeom>
            <a:ln w="35231" cap="flat">
              <a:solidFill>
                <a:srgbClr val="80BD41">
                  <a:alpha val="100000"/>
                </a:srgbClr>
              </a:solidFill>
              <a:prstDash val="solid"/>
              <a:round/>
            </a:ln>
          </p:spPr>
          <p:txBody>
            <a:bodyPr/>
            <a:lstStyle/>
            <a:p/>
          </p:txBody>
        </p:sp>
        <p:sp>
          <p:nvSpPr>
            <p:cNvPr id="136" name="pl136"/>
            <p:cNvSpPr/>
            <p:nvPr/>
          </p:nvSpPr>
          <p:spPr>
            <a:xfrm>
              <a:off x="2384936" y="153225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37" name="tx137"/>
            <p:cNvSpPr/>
            <p:nvPr/>
          </p:nvSpPr>
          <p:spPr>
            <a:xfrm>
              <a:off x="2428451" y="13536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38" name="tx138"/>
            <p:cNvSpPr/>
            <p:nvPr/>
          </p:nvSpPr>
          <p:spPr>
            <a:xfrm>
              <a:off x="2638864" y="13536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39" name="tx139"/>
            <p:cNvSpPr/>
            <p:nvPr/>
          </p:nvSpPr>
          <p:spPr>
            <a:xfrm>
              <a:off x="2849276" y="13536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0" name="tx140"/>
            <p:cNvSpPr/>
            <p:nvPr/>
          </p:nvSpPr>
          <p:spPr>
            <a:xfrm>
              <a:off x="3059689" y="13536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1" name="tx141"/>
            <p:cNvSpPr/>
            <p:nvPr/>
          </p:nvSpPr>
          <p:spPr>
            <a:xfrm>
              <a:off x="3270102" y="13536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2" name="tx142"/>
            <p:cNvSpPr/>
            <p:nvPr/>
          </p:nvSpPr>
          <p:spPr>
            <a:xfrm>
              <a:off x="3480514" y="13536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3" name="tx143"/>
            <p:cNvSpPr/>
            <p:nvPr/>
          </p:nvSpPr>
          <p:spPr>
            <a:xfrm>
              <a:off x="3690927" y="13326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4" name="tx144"/>
            <p:cNvSpPr/>
            <p:nvPr/>
          </p:nvSpPr>
          <p:spPr>
            <a:xfrm>
              <a:off x="3901339" y="12904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45" name="rc145"/>
            <p:cNvSpPr/>
            <p:nvPr/>
          </p:nvSpPr>
          <p:spPr>
            <a:xfrm>
              <a:off x="2384936" y="2179046"/>
              <a:ext cx="1620176" cy="1019640"/>
            </a:xfrm>
            <a:prstGeom prst="rect">
              <a:avLst/>
            </a:prstGeom>
            <a:solidFill>
              <a:srgbClr val="EBEBEB">
                <a:alpha val="100000"/>
              </a:srgbClr>
            </a:solidFill>
          </p:spPr>
          <p:txBody>
            <a:bodyPr/>
            <a:lstStyle/>
            <a:p/>
          </p:txBody>
        </p:sp>
        <p:sp>
          <p:nvSpPr>
            <p:cNvPr id="146" name="pl146"/>
            <p:cNvSpPr/>
            <p:nvPr/>
          </p:nvSpPr>
          <p:spPr>
            <a:xfrm>
              <a:off x="2384936" y="309967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47" name="pl147"/>
            <p:cNvSpPr/>
            <p:nvPr/>
          </p:nvSpPr>
          <p:spPr>
            <a:xfrm>
              <a:off x="2384936" y="257299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48" name="pl148"/>
            <p:cNvSpPr/>
            <p:nvPr/>
          </p:nvSpPr>
          <p:spPr>
            <a:xfrm>
              <a:off x="2384936" y="283633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49" name="pl149"/>
            <p:cNvSpPr/>
            <p:nvPr/>
          </p:nvSpPr>
          <p:spPr>
            <a:xfrm>
              <a:off x="2384936" y="23096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50" name="pl150"/>
            <p:cNvSpPr/>
            <p:nvPr/>
          </p:nvSpPr>
          <p:spPr>
            <a:xfrm>
              <a:off x="245858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1" name="pl151"/>
            <p:cNvSpPr/>
            <p:nvPr/>
          </p:nvSpPr>
          <p:spPr>
            <a:xfrm>
              <a:off x="26689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2" name="pl152"/>
            <p:cNvSpPr/>
            <p:nvPr/>
          </p:nvSpPr>
          <p:spPr>
            <a:xfrm>
              <a:off x="28794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3" name="pl153"/>
            <p:cNvSpPr/>
            <p:nvPr/>
          </p:nvSpPr>
          <p:spPr>
            <a:xfrm>
              <a:off x="308981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4" name="pl154"/>
            <p:cNvSpPr/>
            <p:nvPr/>
          </p:nvSpPr>
          <p:spPr>
            <a:xfrm>
              <a:off x="33002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5" name="pl155"/>
            <p:cNvSpPr/>
            <p:nvPr/>
          </p:nvSpPr>
          <p:spPr>
            <a:xfrm>
              <a:off x="35106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6" name="pl156"/>
            <p:cNvSpPr/>
            <p:nvPr/>
          </p:nvSpPr>
          <p:spPr>
            <a:xfrm>
              <a:off x="372105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393146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2458581" y="2815267"/>
              <a:ext cx="1472887" cy="105334"/>
            </a:xfrm>
            <a:custGeom>
              <a:avLst/>
              <a:pathLst>
                <a:path w="1472887" h="105334">
                  <a:moveTo>
                    <a:pt x="0" y="0"/>
                  </a:moveTo>
                  <a:lnTo>
                    <a:pt x="210412" y="21066"/>
                  </a:lnTo>
                  <a:lnTo>
                    <a:pt x="420825" y="63200"/>
                  </a:lnTo>
                  <a:lnTo>
                    <a:pt x="631237" y="84267"/>
                  </a:lnTo>
                  <a:lnTo>
                    <a:pt x="841650" y="63200"/>
                  </a:lnTo>
                  <a:lnTo>
                    <a:pt x="1052062" y="63200"/>
                  </a:lnTo>
                  <a:lnTo>
                    <a:pt x="1262475" y="105334"/>
                  </a:lnTo>
                  <a:lnTo>
                    <a:pt x="1472887" y="105334"/>
                  </a:lnTo>
                </a:path>
              </a:pathLst>
            </a:custGeom>
            <a:ln w="20325" cap="flat">
              <a:solidFill>
                <a:srgbClr val="BEBEBE">
                  <a:alpha val="69803"/>
                </a:srgbClr>
              </a:solidFill>
              <a:prstDash val="solid"/>
              <a:round/>
            </a:ln>
          </p:spPr>
          <p:txBody>
            <a:bodyPr/>
            <a:lstStyle/>
            <a:p/>
          </p:txBody>
        </p:sp>
        <p:sp>
          <p:nvSpPr>
            <p:cNvPr id="159" name="pl159"/>
            <p:cNvSpPr/>
            <p:nvPr/>
          </p:nvSpPr>
          <p:spPr>
            <a:xfrm>
              <a:off x="2458581" y="2836334"/>
              <a:ext cx="1472887" cy="63200"/>
            </a:xfrm>
            <a:custGeom>
              <a:avLst/>
              <a:pathLst>
                <a:path w="1472887" h="63200">
                  <a:moveTo>
                    <a:pt x="0" y="21066"/>
                  </a:moveTo>
                  <a:lnTo>
                    <a:pt x="210412" y="0"/>
                  </a:lnTo>
                  <a:lnTo>
                    <a:pt x="420825" y="0"/>
                  </a:lnTo>
                  <a:lnTo>
                    <a:pt x="631237" y="42133"/>
                  </a:lnTo>
                  <a:lnTo>
                    <a:pt x="841650" y="42133"/>
                  </a:lnTo>
                  <a:lnTo>
                    <a:pt x="1052062" y="21066"/>
                  </a:lnTo>
                  <a:lnTo>
                    <a:pt x="1262475" y="42133"/>
                  </a:lnTo>
                  <a:lnTo>
                    <a:pt x="1472887" y="63200"/>
                  </a:lnTo>
                </a:path>
              </a:pathLst>
            </a:custGeom>
            <a:ln w="40651" cap="flat">
              <a:solidFill>
                <a:srgbClr val="BEBEBE">
                  <a:alpha val="69803"/>
                </a:srgbClr>
              </a:solidFill>
              <a:prstDash val="solid"/>
              <a:round/>
            </a:ln>
          </p:spPr>
          <p:txBody>
            <a:bodyPr/>
            <a:lstStyle/>
            <a:p/>
          </p:txBody>
        </p:sp>
        <p:sp>
          <p:nvSpPr>
            <p:cNvPr id="160" name="pl160"/>
            <p:cNvSpPr/>
            <p:nvPr/>
          </p:nvSpPr>
          <p:spPr>
            <a:xfrm>
              <a:off x="2458581" y="2836334"/>
              <a:ext cx="1472887" cy="63200"/>
            </a:xfrm>
            <a:custGeom>
              <a:avLst/>
              <a:pathLst>
                <a:path w="1472887" h="63200">
                  <a:moveTo>
                    <a:pt x="0" y="21066"/>
                  </a:moveTo>
                  <a:lnTo>
                    <a:pt x="210412" y="0"/>
                  </a:lnTo>
                  <a:lnTo>
                    <a:pt x="420825" y="0"/>
                  </a:lnTo>
                  <a:lnTo>
                    <a:pt x="631237" y="42133"/>
                  </a:lnTo>
                  <a:lnTo>
                    <a:pt x="841650" y="42133"/>
                  </a:lnTo>
                  <a:lnTo>
                    <a:pt x="1052062" y="21066"/>
                  </a:lnTo>
                  <a:lnTo>
                    <a:pt x="1262475" y="42133"/>
                  </a:lnTo>
                  <a:lnTo>
                    <a:pt x="1472887" y="63200"/>
                  </a:lnTo>
                </a:path>
              </a:pathLst>
            </a:custGeom>
            <a:ln w="35231" cap="flat">
              <a:solidFill>
                <a:srgbClr val="BEBEBE">
                  <a:alpha val="69803"/>
                </a:srgbClr>
              </a:solidFill>
              <a:prstDash val="solid"/>
              <a:round/>
            </a:ln>
          </p:spPr>
          <p:txBody>
            <a:bodyPr/>
            <a:lstStyle/>
            <a:p/>
          </p:txBody>
        </p:sp>
        <p:sp>
          <p:nvSpPr>
            <p:cNvPr id="161" name="pl161"/>
            <p:cNvSpPr/>
            <p:nvPr/>
          </p:nvSpPr>
          <p:spPr>
            <a:xfrm>
              <a:off x="2458581" y="2815267"/>
              <a:ext cx="1472887" cy="105334"/>
            </a:xfrm>
            <a:custGeom>
              <a:avLst/>
              <a:pathLst>
                <a:path w="1472887" h="105334">
                  <a:moveTo>
                    <a:pt x="0" y="0"/>
                  </a:moveTo>
                  <a:lnTo>
                    <a:pt x="210412" y="21066"/>
                  </a:lnTo>
                  <a:lnTo>
                    <a:pt x="420825" y="63200"/>
                  </a:lnTo>
                  <a:lnTo>
                    <a:pt x="631237" y="84267"/>
                  </a:lnTo>
                  <a:lnTo>
                    <a:pt x="841650" y="63200"/>
                  </a:lnTo>
                  <a:lnTo>
                    <a:pt x="1052062" y="63200"/>
                  </a:lnTo>
                  <a:lnTo>
                    <a:pt x="1262475" y="105334"/>
                  </a:lnTo>
                  <a:lnTo>
                    <a:pt x="1472887" y="105334"/>
                  </a:lnTo>
                </a:path>
              </a:pathLst>
            </a:custGeom>
            <a:ln w="20325" cap="flat">
              <a:solidFill>
                <a:srgbClr val="6B6B6B">
                  <a:alpha val="100000"/>
                </a:srgbClr>
              </a:solidFill>
              <a:prstDash val="solid"/>
              <a:round/>
            </a:ln>
          </p:spPr>
          <p:txBody>
            <a:bodyPr/>
            <a:lstStyle/>
            <a:p/>
          </p:txBody>
        </p:sp>
        <p:sp>
          <p:nvSpPr>
            <p:cNvPr id="162" name="pl162"/>
            <p:cNvSpPr/>
            <p:nvPr/>
          </p:nvSpPr>
          <p:spPr>
            <a:xfrm>
              <a:off x="2458581" y="2836334"/>
              <a:ext cx="1472887" cy="63200"/>
            </a:xfrm>
            <a:custGeom>
              <a:avLst/>
              <a:pathLst>
                <a:path w="1472887" h="63200">
                  <a:moveTo>
                    <a:pt x="0" y="21066"/>
                  </a:moveTo>
                  <a:lnTo>
                    <a:pt x="210412" y="0"/>
                  </a:lnTo>
                  <a:lnTo>
                    <a:pt x="420825" y="0"/>
                  </a:lnTo>
                  <a:lnTo>
                    <a:pt x="631237" y="42133"/>
                  </a:lnTo>
                  <a:lnTo>
                    <a:pt x="841650" y="42133"/>
                  </a:lnTo>
                  <a:lnTo>
                    <a:pt x="1052062" y="21066"/>
                  </a:lnTo>
                  <a:lnTo>
                    <a:pt x="1262475" y="42133"/>
                  </a:lnTo>
                  <a:lnTo>
                    <a:pt x="1472887" y="63200"/>
                  </a:lnTo>
                </a:path>
              </a:pathLst>
            </a:custGeom>
            <a:ln w="40651" cap="flat">
              <a:solidFill>
                <a:srgbClr val="000000">
                  <a:alpha val="100000"/>
                </a:srgbClr>
              </a:solidFill>
              <a:prstDash val="solid"/>
              <a:round/>
            </a:ln>
          </p:spPr>
          <p:txBody>
            <a:bodyPr/>
            <a:lstStyle/>
            <a:p/>
          </p:txBody>
        </p:sp>
        <p:sp>
          <p:nvSpPr>
            <p:cNvPr id="163" name="pl163"/>
            <p:cNvSpPr/>
            <p:nvPr/>
          </p:nvSpPr>
          <p:spPr>
            <a:xfrm>
              <a:off x="2458581" y="2836334"/>
              <a:ext cx="1472887" cy="63200"/>
            </a:xfrm>
            <a:custGeom>
              <a:avLst/>
              <a:pathLst>
                <a:path w="1472887" h="63200">
                  <a:moveTo>
                    <a:pt x="0" y="21066"/>
                  </a:moveTo>
                  <a:lnTo>
                    <a:pt x="210412" y="0"/>
                  </a:lnTo>
                  <a:lnTo>
                    <a:pt x="420825" y="0"/>
                  </a:lnTo>
                  <a:lnTo>
                    <a:pt x="631237" y="42133"/>
                  </a:lnTo>
                  <a:lnTo>
                    <a:pt x="841650" y="42133"/>
                  </a:lnTo>
                  <a:lnTo>
                    <a:pt x="1052062" y="21066"/>
                  </a:lnTo>
                  <a:lnTo>
                    <a:pt x="1262475" y="42133"/>
                  </a:lnTo>
                  <a:lnTo>
                    <a:pt x="1472887" y="63200"/>
                  </a:lnTo>
                </a:path>
              </a:pathLst>
            </a:custGeom>
            <a:ln w="35231" cap="flat">
              <a:solidFill>
                <a:srgbClr val="80BD41">
                  <a:alpha val="100000"/>
                </a:srgbClr>
              </a:solidFill>
              <a:prstDash val="solid"/>
              <a:round/>
            </a:ln>
          </p:spPr>
          <p:txBody>
            <a:bodyPr/>
            <a:lstStyle/>
            <a:p/>
          </p:txBody>
        </p:sp>
        <p:sp>
          <p:nvSpPr>
            <p:cNvPr id="164" name="pl164"/>
            <p:cNvSpPr/>
            <p:nvPr/>
          </p:nvSpPr>
          <p:spPr>
            <a:xfrm>
              <a:off x="2384936" y="2836334"/>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65" name="tx165"/>
            <p:cNvSpPr/>
            <p:nvPr/>
          </p:nvSpPr>
          <p:spPr>
            <a:xfrm>
              <a:off x="2410392" y="26788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66" name="tx166"/>
            <p:cNvSpPr/>
            <p:nvPr/>
          </p:nvSpPr>
          <p:spPr>
            <a:xfrm>
              <a:off x="2638864" y="26577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7" name="tx167"/>
            <p:cNvSpPr/>
            <p:nvPr/>
          </p:nvSpPr>
          <p:spPr>
            <a:xfrm>
              <a:off x="2849276" y="26577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8" name="tx168"/>
            <p:cNvSpPr/>
            <p:nvPr/>
          </p:nvSpPr>
          <p:spPr>
            <a:xfrm>
              <a:off x="3041630" y="269991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69" name="tx169"/>
            <p:cNvSpPr/>
            <p:nvPr/>
          </p:nvSpPr>
          <p:spPr>
            <a:xfrm>
              <a:off x="3252042" y="269991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0" name="tx170"/>
            <p:cNvSpPr/>
            <p:nvPr/>
          </p:nvSpPr>
          <p:spPr>
            <a:xfrm>
              <a:off x="3462455" y="26788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1" name="tx171"/>
            <p:cNvSpPr/>
            <p:nvPr/>
          </p:nvSpPr>
          <p:spPr>
            <a:xfrm>
              <a:off x="3672867" y="269991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2" name="tx172"/>
            <p:cNvSpPr/>
            <p:nvPr/>
          </p:nvSpPr>
          <p:spPr>
            <a:xfrm>
              <a:off x="3883280" y="272098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73" name="rc173"/>
            <p:cNvSpPr/>
            <p:nvPr/>
          </p:nvSpPr>
          <p:spPr>
            <a:xfrm>
              <a:off x="2384936" y="3483127"/>
              <a:ext cx="1620176" cy="1019640"/>
            </a:xfrm>
            <a:prstGeom prst="rect">
              <a:avLst/>
            </a:prstGeom>
            <a:solidFill>
              <a:srgbClr val="EBEBEB">
                <a:alpha val="100000"/>
              </a:srgbClr>
            </a:solidFill>
          </p:spPr>
          <p:txBody>
            <a:bodyPr/>
            <a:lstStyle/>
            <a:p/>
          </p:txBody>
        </p:sp>
        <p:sp>
          <p:nvSpPr>
            <p:cNvPr id="174" name="pl174"/>
            <p:cNvSpPr/>
            <p:nvPr/>
          </p:nvSpPr>
          <p:spPr>
            <a:xfrm>
              <a:off x="2384936" y="440375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75" name="pl175"/>
            <p:cNvSpPr/>
            <p:nvPr/>
          </p:nvSpPr>
          <p:spPr>
            <a:xfrm>
              <a:off x="2384936" y="387707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76" name="pl176"/>
            <p:cNvSpPr/>
            <p:nvPr/>
          </p:nvSpPr>
          <p:spPr>
            <a:xfrm>
              <a:off x="2384936" y="414041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77" name="pl177"/>
            <p:cNvSpPr/>
            <p:nvPr/>
          </p:nvSpPr>
          <p:spPr>
            <a:xfrm>
              <a:off x="2384936" y="361374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78" name="pl178"/>
            <p:cNvSpPr/>
            <p:nvPr/>
          </p:nvSpPr>
          <p:spPr>
            <a:xfrm>
              <a:off x="245858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9" name="pl179"/>
            <p:cNvSpPr/>
            <p:nvPr/>
          </p:nvSpPr>
          <p:spPr>
            <a:xfrm>
              <a:off x="26689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0" name="pl180"/>
            <p:cNvSpPr/>
            <p:nvPr/>
          </p:nvSpPr>
          <p:spPr>
            <a:xfrm>
              <a:off x="28794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1" name="pl181"/>
            <p:cNvSpPr/>
            <p:nvPr/>
          </p:nvSpPr>
          <p:spPr>
            <a:xfrm>
              <a:off x="308981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2" name="pl182"/>
            <p:cNvSpPr/>
            <p:nvPr/>
          </p:nvSpPr>
          <p:spPr>
            <a:xfrm>
              <a:off x="33002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3" name="pl183"/>
            <p:cNvSpPr/>
            <p:nvPr/>
          </p:nvSpPr>
          <p:spPr>
            <a:xfrm>
              <a:off x="35106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4" name="pl184"/>
            <p:cNvSpPr/>
            <p:nvPr/>
          </p:nvSpPr>
          <p:spPr>
            <a:xfrm>
              <a:off x="372105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5" name="pl185"/>
            <p:cNvSpPr/>
            <p:nvPr/>
          </p:nvSpPr>
          <p:spPr>
            <a:xfrm>
              <a:off x="393146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2458581" y="4119349"/>
              <a:ext cx="1472887" cy="105334"/>
            </a:xfrm>
            <a:custGeom>
              <a:avLst/>
              <a:pathLst>
                <a:path w="1472887" h="105334">
                  <a:moveTo>
                    <a:pt x="0" y="0"/>
                  </a:moveTo>
                  <a:lnTo>
                    <a:pt x="210412" y="21066"/>
                  </a:lnTo>
                  <a:lnTo>
                    <a:pt x="420825" y="63200"/>
                  </a:lnTo>
                  <a:lnTo>
                    <a:pt x="631237" y="84267"/>
                  </a:lnTo>
                  <a:lnTo>
                    <a:pt x="841650" y="63200"/>
                  </a:lnTo>
                  <a:lnTo>
                    <a:pt x="1052062" y="63200"/>
                  </a:lnTo>
                  <a:lnTo>
                    <a:pt x="1262475" y="105334"/>
                  </a:lnTo>
                  <a:lnTo>
                    <a:pt x="1472887" y="105334"/>
                  </a:lnTo>
                </a:path>
              </a:pathLst>
            </a:custGeom>
            <a:ln w="20325" cap="flat">
              <a:solidFill>
                <a:srgbClr val="BEBEBE">
                  <a:alpha val="69803"/>
                </a:srgbClr>
              </a:solidFill>
              <a:prstDash val="solid"/>
              <a:round/>
            </a:ln>
          </p:spPr>
          <p:txBody>
            <a:bodyPr/>
            <a:lstStyle/>
            <a:p/>
          </p:txBody>
        </p:sp>
        <p:sp>
          <p:nvSpPr>
            <p:cNvPr id="187" name="pl187"/>
            <p:cNvSpPr/>
            <p:nvPr/>
          </p:nvSpPr>
          <p:spPr>
            <a:xfrm>
              <a:off x="2458581" y="4035081"/>
              <a:ext cx="1472887" cy="294937"/>
            </a:xfrm>
            <a:custGeom>
              <a:avLst/>
              <a:pathLst>
                <a:path w="1472887" h="294937">
                  <a:moveTo>
                    <a:pt x="0" y="0"/>
                  </a:moveTo>
                  <a:lnTo>
                    <a:pt x="210412" y="105334"/>
                  </a:lnTo>
                  <a:lnTo>
                    <a:pt x="420825" y="210669"/>
                  </a:lnTo>
                  <a:lnTo>
                    <a:pt x="631237" y="189602"/>
                  </a:lnTo>
                  <a:lnTo>
                    <a:pt x="841650" y="147468"/>
                  </a:lnTo>
                  <a:lnTo>
                    <a:pt x="1052062" y="189602"/>
                  </a:lnTo>
                  <a:lnTo>
                    <a:pt x="1262475" y="189602"/>
                  </a:lnTo>
                  <a:lnTo>
                    <a:pt x="1472887" y="294937"/>
                  </a:lnTo>
                </a:path>
              </a:pathLst>
            </a:custGeom>
            <a:ln w="40651" cap="flat">
              <a:solidFill>
                <a:srgbClr val="BEBEBE">
                  <a:alpha val="69803"/>
                </a:srgbClr>
              </a:solidFill>
              <a:prstDash val="solid"/>
              <a:round/>
            </a:ln>
          </p:spPr>
          <p:txBody>
            <a:bodyPr/>
            <a:lstStyle/>
            <a:p/>
          </p:txBody>
        </p:sp>
        <p:sp>
          <p:nvSpPr>
            <p:cNvPr id="188" name="pl188"/>
            <p:cNvSpPr/>
            <p:nvPr/>
          </p:nvSpPr>
          <p:spPr>
            <a:xfrm>
              <a:off x="2458581" y="4035081"/>
              <a:ext cx="1472887" cy="294937"/>
            </a:xfrm>
            <a:custGeom>
              <a:avLst/>
              <a:pathLst>
                <a:path w="1472887" h="294937">
                  <a:moveTo>
                    <a:pt x="0" y="0"/>
                  </a:moveTo>
                  <a:lnTo>
                    <a:pt x="210412" y="105334"/>
                  </a:lnTo>
                  <a:lnTo>
                    <a:pt x="420825" y="210669"/>
                  </a:lnTo>
                  <a:lnTo>
                    <a:pt x="631237" y="189602"/>
                  </a:lnTo>
                  <a:lnTo>
                    <a:pt x="841650" y="147468"/>
                  </a:lnTo>
                  <a:lnTo>
                    <a:pt x="1052062" y="189602"/>
                  </a:lnTo>
                  <a:lnTo>
                    <a:pt x="1262475" y="189602"/>
                  </a:lnTo>
                  <a:lnTo>
                    <a:pt x="1472887" y="294937"/>
                  </a:lnTo>
                </a:path>
              </a:pathLst>
            </a:custGeom>
            <a:ln w="35231" cap="flat">
              <a:solidFill>
                <a:srgbClr val="BEBEBE">
                  <a:alpha val="69803"/>
                </a:srgbClr>
              </a:solidFill>
              <a:prstDash val="solid"/>
              <a:round/>
            </a:ln>
          </p:spPr>
          <p:txBody>
            <a:bodyPr/>
            <a:lstStyle/>
            <a:p/>
          </p:txBody>
        </p:sp>
        <p:sp>
          <p:nvSpPr>
            <p:cNvPr id="189" name="pl189"/>
            <p:cNvSpPr/>
            <p:nvPr/>
          </p:nvSpPr>
          <p:spPr>
            <a:xfrm>
              <a:off x="2458581" y="4119349"/>
              <a:ext cx="1472887" cy="105334"/>
            </a:xfrm>
            <a:custGeom>
              <a:avLst/>
              <a:pathLst>
                <a:path w="1472887" h="105334">
                  <a:moveTo>
                    <a:pt x="0" y="0"/>
                  </a:moveTo>
                  <a:lnTo>
                    <a:pt x="210412" y="21066"/>
                  </a:lnTo>
                  <a:lnTo>
                    <a:pt x="420825" y="63200"/>
                  </a:lnTo>
                  <a:lnTo>
                    <a:pt x="631237" y="84267"/>
                  </a:lnTo>
                  <a:lnTo>
                    <a:pt x="841650" y="63200"/>
                  </a:lnTo>
                  <a:lnTo>
                    <a:pt x="1052062" y="63200"/>
                  </a:lnTo>
                  <a:lnTo>
                    <a:pt x="1262475" y="105334"/>
                  </a:lnTo>
                  <a:lnTo>
                    <a:pt x="1472887" y="105334"/>
                  </a:lnTo>
                </a:path>
              </a:pathLst>
            </a:custGeom>
            <a:ln w="20325" cap="flat">
              <a:solidFill>
                <a:srgbClr val="6B6B6B">
                  <a:alpha val="100000"/>
                </a:srgbClr>
              </a:solidFill>
              <a:prstDash val="solid"/>
              <a:round/>
            </a:ln>
          </p:spPr>
          <p:txBody>
            <a:bodyPr/>
            <a:lstStyle/>
            <a:p/>
          </p:txBody>
        </p:sp>
        <p:sp>
          <p:nvSpPr>
            <p:cNvPr id="190" name="pl190"/>
            <p:cNvSpPr/>
            <p:nvPr/>
          </p:nvSpPr>
          <p:spPr>
            <a:xfrm>
              <a:off x="2458581" y="4035081"/>
              <a:ext cx="1472887" cy="294937"/>
            </a:xfrm>
            <a:custGeom>
              <a:avLst/>
              <a:pathLst>
                <a:path w="1472887" h="294937">
                  <a:moveTo>
                    <a:pt x="0" y="0"/>
                  </a:moveTo>
                  <a:lnTo>
                    <a:pt x="210412" y="105334"/>
                  </a:lnTo>
                  <a:lnTo>
                    <a:pt x="420825" y="210669"/>
                  </a:lnTo>
                  <a:lnTo>
                    <a:pt x="631237" y="189602"/>
                  </a:lnTo>
                  <a:lnTo>
                    <a:pt x="841650" y="147468"/>
                  </a:lnTo>
                  <a:lnTo>
                    <a:pt x="1052062" y="189602"/>
                  </a:lnTo>
                  <a:lnTo>
                    <a:pt x="1262475" y="189602"/>
                  </a:lnTo>
                  <a:lnTo>
                    <a:pt x="1472887" y="294937"/>
                  </a:lnTo>
                </a:path>
              </a:pathLst>
            </a:custGeom>
            <a:ln w="40651" cap="flat">
              <a:solidFill>
                <a:srgbClr val="000000">
                  <a:alpha val="100000"/>
                </a:srgbClr>
              </a:solidFill>
              <a:prstDash val="solid"/>
              <a:round/>
            </a:ln>
          </p:spPr>
          <p:txBody>
            <a:bodyPr/>
            <a:lstStyle/>
            <a:p/>
          </p:txBody>
        </p:sp>
        <p:sp>
          <p:nvSpPr>
            <p:cNvPr id="191" name="pl191"/>
            <p:cNvSpPr/>
            <p:nvPr/>
          </p:nvSpPr>
          <p:spPr>
            <a:xfrm>
              <a:off x="2458581" y="4035081"/>
              <a:ext cx="1472887" cy="294937"/>
            </a:xfrm>
            <a:custGeom>
              <a:avLst/>
              <a:pathLst>
                <a:path w="1472887" h="294937">
                  <a:moveTo>
                    <a:pt x="0" y="0"/>
                  </a:moveTo>
                  <a:lnTo>
                    <a:pt x="210412" y="105334"/>
                  </a:lnTo>
                  <a:lnTo>
                    <a:pt x="420825" y="210669"/>
                  </a:lnTo>
                  <a:lnTo>
                    <a:pt x="631237" y="189602"/>
                  </a:lnTo>
                  <a:lnTo>
                    <a:pt x="841650" y="147468"/>
                  </a:lnTo>
                  <a:lnTo>
                    <a:pt x="1052062" y="189602"/>
                  </a:lnTo>
                  <a:lnTo>
                    <a:pt x="1262475" y="189602"/>
                  </a:lnTo>
                  <a:lnTo>
                    <a:pt x="1472887" y="294937"/>
                  </a:lnTo>
                </a:path>
              </a:pathLst>
            </a:custGeom>
            <a:ln w="35231" cap="flat">
              <a:solidFill>
                <a:srgbClr val="80BD41">
                  <a:alpha val="100000"/>
                </a:srgbClr>
              </a:solidFill>
              <a:prstDash val="solid"/>
              <a:round/>
            </a:ln>
          </p:spPr>
          <p:txBody>
            <a:bodyPr/>
            <a:lstStyle/>
            <a:p/>
          </p:txBody>
        </p:sp>
        <p:sp>
          <p:nvSpPr>
            <p:cNvPr id="192" name="pl192"/>
            <p:cNvSpPr/>
            <p:nvPr/>
          </p:nvSpPr>
          <p:spPr>
            <a:xfrm>
              <a:off x="2384936" y="414041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93" name="tx193"/>
            <p:cNvSpPr/>
            <p:nvPr/>
          </p:nvSpPr>
          <p:spPr>
            <a:xfrm>
              <a:off x="2428451" y="38565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94" name="tx194"/>
            <p:cNvSpPr/>
            <p:nvPr/>
          </p:nvSpPr>
          <p:spPr>
            <a:xfrm>
              <a:off x="2638864" y="39618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5" name="tx195"/>
            <p:cNvSpPr/>
            <p:nvPr/>
          </p:nvSpPr>
          <p:spPr>
            <a:xfrm>
              <a:off x="2831217" y="406719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96" name="tx196"/>
            <p:cNvSpPr/>
            <p:nvPr/>
          </p:nvSpPr>
          <p:spPr>
            <a:xfrm>
              <a:off x="3041630" y="40461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97" name="tx197"/>
            <p:cNvSpPr/>
            <p:nvPr/>
          </p:nvSpPr>
          <p:spPr>
            <a:xfrm>
              <a:off x="3252042" y="40039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98" name="tx198"/>
            <p:cNvSpPr/>
            <p:nvPr/>
          </p:nvSpPr>
          <p:spPr>
            <a:xfrm>
              <a:off x="3462455" y="40461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99" name="tx199"/>
            <p:cNvSpPr/>
            <p:nvPr/>
          </p:nvSpPr>
          <p:spPr>
            <a:xfrm>
              <a:off x="3672867" y="40461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00" name="tx200"/>
            <p:cNvSpPr/>
            <p:nvPr/>
          </p:nvSpPr>
          <p:spPr>
            <a:xfrm>
              <a:off x="3883280" y="415146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01" name="rc201"/>
            <p:cNvSpPr/>
            <p:nvPr/>
          </p:nvSpPr>
          <p:spPr>
            <a:xfrm>
              <a:off x="2384936" y="4787209"/>
              <a:ext cx="1620176" cy="1019640"/>
            </a:xfrm>
            <a:prstGeom prst="rect">
              <a:avLst/>
            </a:prstGeom>
            <a:solidFill>
              <a:srgbClr val="EBEBEB">
                <a:alpha val="100000"/>
              </a:srgbClr>
            </a:solidFill>
          </p:spPr>
          <p:txBody>
            <a:bodyPr/>
            <a:lstStyle/>
            <a:p/>
          </p:txBody>
        </p:sp>
        <p:sp>
          <p:nvSpPr>
            <p:cNvPr id="202" name="pl202"/>
            <p:cNvSpPr/>
            <p:nvPr/>
          </p:nvSpPr>
          <p:spPr>
            <a:xfrm>
              <a:off x="2384936" y="570783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03" name="pl203"/>
            <p:cNvSpPr/>
            <p:nvPr/>
          </p:nvSpPr>
          <p:spPr>
            <a:xfrm>
              <a:off x="2384936" y="518116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04" name="pl204"/>
            <p:cNvSpPr/>
            <p:nvPr/>
          </p:nvSpPr>
          <p:spPr>
            <a:xfrm>
              <a:off x="2384936" y="544449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05" name="pl205"/>
            <p:cNvSpPr/>
            <p:nvPr/>
          </p:nvSpPr>
          <p:spPr>
            <a:xfrm>
              <a:off x="2384936" y="491782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06" name="pl206"/>
            <p:cNvSpPr/>
            <p:nvPr/>
          </p:nvSpPr>
          <p:spPr>
            <a:xfrm>
              <a:off x="245858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6689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8794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9" name="pl209"/>
            <p:cNvSpPr/>
            <p:nvPr/>
          </p:nvSpPr>
          <p:spPr>
            <a:xfrm>
              <a:off x="308981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0" name="pl210"/>
            <p:cNvSpPr/>
            <p:nvPr/>
          </p:nvSpPr>
          <p:spPr>
            <a:xfrm>
              <a:off x="33002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1" name="pl211"/>
            <p:cNvSpPr/>
            <p:nvPr/>
          </p:nvSpPr>
          <p:spPr>
            <a:xfrm>
              <a:off x="35106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2" name="pl212"/>
            <p:cNvSpPr/>
            <p:nvPr/>
          </p:nvSpPr>
          <p:spPr>
            <a:xfrm>
              <a:off x="372105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3" name="pl213"/>
            <p:cNvSpPr/>
            <p:nvPr/>
          </p:nvSpPr>
          <p:spPr>
            <a:xfrm>
              <a:off x="393146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4" name="pl214"/>
            <p:cNvSpPr/>
            <p:nvPr/>
          </p:nvSpPr>
          <p:spPr>
            <a:xfrm>
              <a:off x="2458581" y="5423431"/>
              <a:ext cx="1472887" cy="105334"/>
            </a:xfrm>
            <a:custGeom>
              <a:avLst/>
              <a:pathLst>
                <a:path w="1472887" h="105334">
                  <a:moveTo>
                    <a:pt x="0" y="0"/>
                  </a:moveTo>
                  <a:lnTo>
                    <a:pt x="210412" y="21066"/>
                  </a:lnTo>
                  <a:lnTo>
                    <a:pt x="420825" y="63200"/>
                  </a:lnTo>
                  <a:lnTo>
                    <a:pt x="631237" y="84267"/>
                  </a:lnTo>
                  <a:lnTo>
                    <a:pt x="841650" y="63200"/>
                  </a:lnTo>
                  <a:lnTo>
                    <a:pt x="1052062" y="63200"/>
                  </a:lnTo>
                  <a:lnTo>
                    <a:pt x="1262475" y="105334"/>
                  </a:lnTo>
                  <a:lnTo>
                    <a:pt x="1472887" y="105334"/>
                  </a:lnTo>
                </a:path>
              </a:pathLst>
            </a:custGeom>
            <a:ln w="20325" cap="flat">
              <a:solidFill>
                <a:srgbClr val="BEBEBE">
                  <a:alpha val="69803"/>
                </a:srgbClr>
              </a:solidFill>
              <a:prstDash val="solid"/>
              <a:round/>
            </a:ln>
          </p:spPr>
          <p:txBody>
            <a:bodyPr/>
            <a:lstStyle/>
            <a:p/>
          </p:txBody>
        </p:sp>
        <p:sp>
          <p:nvSpPr>
            <p:cNvPr id="215" name="pl215"/>
            <p:cNvSpPr/>
            <p:nvPr/>
          </p:nvSpPr>
          <p:spPr>
            <a:xfrm>
              <a:off x="2458581" y="5444498"/>
              <a:ext cx="1472887" cy="63200"/>
            </a:xfrm>
            <a:custGeom>
              <a:avLst/>
              <a:pathLst>
                <a:path w="1472887" h="63200">
                  <a:moveTo>
                    <a:pt x="0" y="21066"/>
                  </a:moveTo>
                  <a:lnTo>
                    <a:pt x="210412" y="0"/>
                  </a:lnTo>
                  <a:lnTo>
                    <a:pt x="420825" y="21066"/>
                  </a:lnTo>
                  <a:lnTo>
                    <a:pt x="631237" y="63200"/>
                  </a:lnTo>
                  <a:lnTo>
                    <a:pt x="841650" y="42133"/>
                  </a:lnTo>
                  <a:lnTo>
                    <a:pt x="1052062" y="42133"/>
                  </a:lnTo>
                  <a:lnTo>
                    <a:pt x="1262475" y="42133"/>
                  </a:lnTo>
                  <a:lnTo>
                    <a:pt x="1472887" y="21066"/>
                  </a:lnTo>
                </a:path>
              </a:pathLst>
            </a:custGeom>
            <a:ln w="40651" cap="flat">
              <a:solidFill>
                <a:srgbClr val="BEBEBE">
                  <a:alpha val="69803"/>
                </a:srgbClr>
              </a:solidFill>
              <a:prstDash val="solid"/>
              <a:round/>
            </a:ln>
          </p:spPr>
          <p:txBody>
            <a:bodyPr/>
            <a:lstStyle/>
            <a:p/>
          </p:txBody>
        </p:sp>
        <p:sp>
          <p:nvSpPr>
            <p:cNvPr id="216" name="pl216"/>
            <p:cNvSpPr/>
            <p:nvPr/>
          </p:nvSpPr>
          <p:spPr>
            <a:xfrm>
              <a:off x="2458581" y="5444498"/>
              <a:ext cx="1472887" cy="63200"/>
            </a:xfrm>
            <a:custGeom>
              <a:avLst/>
              <a:pathLst>
                <a:path w="1472887" h="63200">
                  <a:moveTo>
                    <a:pt x="0" y="21066"/>
                  </a:moveTo>
                  <a:lnTo>
                    <a:pt x="210412" y="0"/>
                  </a:lnTo>
                  <a:lnTo>
                    <a:pt x="420825" y="21066"/>
                  </a:lnTo>
                  <a:lnTo>
                    <a:pt x="631237" y="63200"/>
                  </a:lnTo>
                  <a:lnTo>
                    <a:pt x="841650" y="42133"/>
                  </a:lnTo>
                  <a:lnTo>
                    <a:pt x="1052062" y="42133"/>
                  </a:lnTo>
                  <a:lnTo>
                    <a:pt x="1262475" y="42133"/>
                  </a:lnTo>
                  <a:lnTo>
                    <a:pt x="1472887" y="21066"/>
                  </a:lnTo>
                </a:path>
              </a:pathLst>
            </a:custGeom>
            <a:ln w="35231" cap="flat">
              <a:solidFill>
                <a:srgbClr val="BEBEBE">
                  <a:alpha val="69803"/>
                </a:srgbClr>
              </a:solidFill>
              <a:prstDash val="solid"/>
              <a:round/>
            </a:ln>
          </p:spPr>
          <p:txBody>
            <a:bodyPr/>
            <a:lstStyle/>
            <a:p/>
          </p:txBody>
        </p:sp>
        <p:sp>
          <p:nvSpPr>
            <p:cNvPr id="217" name="pl217"/>
            <p:cNvSpPr/>
            <p:nvPr/>
          </p:nvSpPr>
          <p:spPr>
            <a:xfrm>
              <a:off x="2458581" y="5423431"/>
              <a:ext cx="1472887" cy="105334"/>
            </a:xfrm>
            <a:custGeom>
              <a:avLst/>
              <a:pathLst>
                <a:path w="1472887" h="105334">
                  <a:moveTo>
                    <a:pt x="0" y="0"/>
                  </a:moveTo>
                  <a:lnTo>
                    <a:pt x="210412" y="21066"/>
                  </a:lnTo>
                  <a:lnTo>
                    <a:pt x="420825" y="63200"/>
                  </a:lnTo>
                  <a:lnTo>
                    <a:pt x="631237" y="84267"/>
                  </a:lnTo>
                  <a:lnTo>
                    <a:pt x="841650" y="63200"/>
                  </a:lnTo>
                  <a:lnTo>
                    <a:pt x="1052062" y="63200"/>
                  </a:lnTo>
                  <a:lnTo>
                    <a:pt x="1262475" y="105334"/>
                  </a:lnTo>
                  <a:lnTo>
                    <a:pt x="1472887" y="105334"/>
                  </a:lnTo>
                </a:path>
              </a:pathLst>
            </a:custGeom>
            <a:ln w="20325" cap="flat">
              <a:solidFill>
                <a:srgbClr val="6B6B6B">
                  <a:alpha val="100000"/>
                </a:srgbClr>
              </a:solidFill>
              <a:prstDash val="solid"/>
              <a:round/>
            </a:ln>
          </p:spPr>
          <p:txBody>
            <a:bodyPr/>
            <a:lstStyle/>
            <a:p/>
          </p:txBody>
        </p:sp>
        <p:sp>
          <p:nvSpPr>
            <p:cNvPr id="218" name="pl218"/>
            <p:cNvSpPr/>
            <p:nvPr/>
          </p:nvSpPr>
          <p:spPr>
            <a:xfrm>
              <a:off x="2458581" y="5444498"/>
              <a:ext cx="1472887" cy="63200"/>
            </a:xfrm>
            <a:custGeom>
              <a:avLst/>
              <a:pathLst>
                <a:path w="1472887" h="63200">
                  <a:moveTo>
                    <a:pt x="0" y="21066"/>
                  </a:moveTo>
                  <a:lnTo>
                    <a:pt x="210412" y="0"/>
                  </a:lnTo>
                  <a:lnTo>
                    <a:pt x="420825" y="21066"/>
                  </a:lnTo>
                  <a:lnTo>
                    <a:pt x="631237" y="63200"/>
                  </a:lnTo>
                  <a:lnTo>
                    <a:pt x="841650" y="42133"/>
                  </a:lnTo>
                  <a:lnTo>
                    <a:pt x="1052062" y="42133"/>
                  </a:lnTo>
                  <a:lnTo>
                    <a:pt x="1262475" y="42133"/>
                  </a:lnTo>
                  <a:lnTo>
                    <a:pt x="1472887" y="21066"/>
                  </a:lnTo>
                </a:path>
              </a:pathLst>
            </a:custGeom>
            <a:ln w="40651" cap="flat">
              <a:solidFill>
                <a:srgbClr val="000000">
                  <a:alpha val="100000"/>
                </a:srgbClr>
              </a:solidFill>
              <a:prstDash val="solid"/>
              <a:round/>
            </a:ln>
          </p:spPr>
          <p:txBody>
            <a:bodyPr/>
            <a:lstStyle/>
            <a:p/>
          </p:txBody>
        </p:sp>
        <p:sp>
          <p:nvSpPr>
            <p:cNvPr id="219" name="pl219"/>
            <p:cNvSpPr/>
            <p:nvPr/>
          </p:nvSpPr>
          <p:spPr>
            <a:xfrm>
              <a:off x="2458581" y="5444498"/>
              <a:ext cx="1472887" cy="63200"/>
            </a:xfrm>
            <a:custGeom>
              <a:avLst/>
              <a:pathLst>
                <a:path w="1472887" h="63200">
                  <a:moveTo>
                    <a:pt x="0" y="21066"/>
                  </a:moveTo>
                  <a:lnTo>
                    <a:pt x="210412" y="0"/>
                  </a:lnTo>
                  <a:lnTo>
                    <a:pt x="420825" y="21066"/>
                  </a:lnTo>
                  <a:lnTo>
                    <a:pt x="631237" y="63200"/>
                  </a:lnTo>
                  <a:lnTo>
                    <a:pt x="841650" y="42133"/>
                  </a:lnTo>
                  <a:lnTo>
                    <a:pt x="1052062" y="42133"/>
                  </a:lnTo>
                  <a:lnTo>
                    <a:pt x="1262475" y="42133"/>
                  </a:lnTo>
                  <a:lnTo>
                    <a:pt x="1472887" y="21066"/>
                  </a:lnTo>
                </a:path>
              </a:pathLst>
            </a:custGeom>
            <a:ln w="35231" cap="flat">
              <a:solidFill>
                <a:srgbClr val="80BD41">
                  <a:alpha val="100000"/>
                </a:srgbClr>
              </a:solidFill>
              <a:prstDash val="solid"/>
              <a:round/>
            </a:ln>
          </p:spPr>
          <p:txBody>
            <a:bodyPr/>
            <a:lstStyle/>
            <a:p/>
          </p:txBody>
        </p:sp>
        <p:sp>
          <p:nvSpPr>
            <p:cNvPr id="220" name="pl220"/>
            <p:cNvSpPr/>
            <p:nvPr/>
          </p:nvSpPr>
          <p:spPr>
            <a:xfrm>
              <a:off x="2384936" y="544449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21" name="tx221"/>
            <p:cNvSpPr/>
            <p:nvPr/>
          </p:nvSpPr>
          <p:spPr>
            <a:xfrm>
              <a:off x="2410392" y="52870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22" name="tx222"/>
            <p:cNvSpPr/>
            <p:nvPr/>
          </p:nvSpPr>
          <p:spPr>
            <a:xfrm>
              <a:off x="2638864" y="52659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3" name="tx223"/>
            <p:cNvSpPr/>
            <p:nvPr/>
          </p:nvSpPr>
          <p:spPr>
            <a:xfrm>
              <a:off x="2831217" y="52870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24" name="tx224"/>
            <p:cNvSpPr/>
            <p:nvPr/>
          </p:nvSpPr>
          <p:spPr>
            <a:xfrm>
              <a:off x="3041630" y="532914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25" name="tx225"/>
            <p:cNvSpPr/>
            <p:nvPr/>
          </p:nvSpPr>
          <p:spPr>
            <a:xfrm>
              <a:off x="3252042" y="53080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6" name="tx226"/>
            <p:cNvSpPr/>
            <p:nvPr/>
          </p:nvSpPr>
          <p:spPr>
            <a:xfrm>
              <a:off x="3462455" y="53080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7" name="tx227"/>
            <p:cNvSpPr/>
            <p:nvPr/>
          </p:nvSpPr>
          <p:spPr>
            <a:xfrm>
              <a:off x="3672867" y="53080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8" name="tx228"/>
            <p:cNvSpPr/>
            <p:nvPr/>
          </p:nvSpPr>
          <p:spPr>
            <a:xfrm>
              <a:off x="3883280" y="52870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29" name="rc229"/>
            <p:cNvSpPr/>
            <p:nvPr/>
          </p:nvSpPr>
          <p:spPr>
            <a:xfrm>
              <a:off x="4074702" y="874964"/>
              <a:ext cx="1620176" cy="1019640"/>
            </a:xfrm>
            <a:prstGeom prst="rect">
              <a:avLst/>
            </a:prstGeom>
            <a:solidFill>
              <a:srgbClr val="EBEBEB">
                <a:alpha val="100000"/>
              </a:srgbClr>
            </a:solidFill>
          </p:spPr>
          <p:txBody>
            <a:bodyPr/>
            <a:lstStyle/>
            <a:p/>
          </p:txBody>
        </p:sp>
        <p:sp>
          <p:nvSpPr>
            <p:cNvPr id="230" name="pl230"/>
            <p:cNvSpPr/>
            <p:nvPr/>
          </p:nvSpPr>
          <p:spPr>
            <a:xfrm>
              <a:off x="4074702" y="179558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31" name="pl231"/>
            <p:cNvSpPr/>
            <p:nvPr/>
          </p:nvSpPr>
          <p:spPr>
            <a:xfrm>
              <a:off x="4074702" y="126891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32" name="pl232"/>
            <p:cNvSpPr/>
            <p:nvPr/>
          </p:nvSpPr>
          <p:spPr>
            <a:xfrm>
              <a:off x="4074702" y="153225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33" name="pl233"/>
            <p:cNvSpPr/>
            <p:nvPr/>
          </p:nvSpPr>
          <p:spPr>
            <a:xfrm>
              <a:off x="4074702" y="100557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34" name="pl234"/>
            <p:cNvSpPr/>
            <p:nvPr/>
          </p:nvSpPr>
          <p:spPr>
            <a:xfrm>
              <a:off x="414834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43587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456917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47795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498999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520040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0" name="pl240"/>
            <p:cNvSpPr/>
            <p:nvPr/>
          </p:nvSpPr>
          <p:spPr>
            <a:xfrm>
              <a:off x="54108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1" name="pl241"/>
            <p:cNvSpPr/>
            <p:nvPr/>
          </p:nvSpPr>
          <p:spPr>
            <a:xfrm>
              <a:off x="562123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2" name="pl242"/>
            <p:cNvSpPr/>
            <p:nvPr/>
          </p:nvSpPr>
          <p:spPr>
            <a:xfrm>
              <a:off x="4148347" y="1511186"/>
              <a:ext cx="1472887" cy="105334"/>
            </a:xfrm>
            <a:custGeom>
              <a:avLst/>
              <a:pathLst>
                <a:path w="1472887" h="105334">
                  <a:moveTo>
                    <a:pt x="0" y="0"/>
                  </a:moveTo>
                  <a:lnTo>
                    <a:pt x="210412" y="21066"/>
                  </a:lnTo>
                  <a:lnTo>
                    <a:pt x="420825" y="63200"/>
                  </a:lnTo>
                  <a:lnTo>
                    <a:pt x="631237" y="84267"/>
                  </a:lnTo>
                  <a:lnTo>
                    <a:pt x="841650" y="63200"/>
                  </a:lnTo>
                  <a:lnTo>
                    <a:pt x="1052062" y="63200"/>
                  </a:lnTo>
                  <a:lnTo>
                    <a:pt x="1262475" y="105334"/>
                  </a:lnTo>
                  <a:lnTo>
                    <a:pt x="1472887" y="105334"/>
                  </a:lnTo>
                </a:path>
              </a:pathLst>
            </a:custGeom>
            <a:ln w="20325" cap="flat">
              <a:solidFill>
                <a:srgbClr val="BEBEBE">
                  <a:alpha val="69803"/>
                </a:srgbClr>
              </a:solidFill>
              <a:prstDash val="solid"/>
              <a:round/>
            </a:ln>
          </p:spPr>
          <p:txBody>
            <a:bodyPr/>
            <a:lstStyle/>
            <a:p/>
          </p:txBody>
        </p:sp>
        <p:sp>
          <p:nvSpPr>
            <p:cNvPr id="243" name="pl243"/>
            <p:cNvSpPr/>
            <p:nvPr/>
          </p:nvSpPr>
          <p:spPr>
            <a:xfrm>
              <a:off x="4148347" y="1490119"/>
              <a:ext cx="1472887" cy="337071"/>
            </a:xfrm>
            <a:custGeom>
              <a:avLst/>
              <a:pathLst>
                <a:path w="1472887" h="337071">
                  <a:moveTo>
                    <a:pt x="0" y="0"/>
                  </a:moveTo>
                  <a:lnTo>
                    <a:pt x="210412" y="42133"/>
                  </a:lnTo>
                  <a:lnTo>
                    <a:pt x="420825" y="316004"/>
                  </a:lnTo>
                  <a:lnTo>
                    <a:pt x="631237" y="337071"/>
                  </a:lnTo>
                  <a:lnTo>
                    <a:pt x="841650" y="294937"/>
                  </a:lnTo>
                  <a:lnTo>
                    <a:pt x="1052062" y="294937"/>
                  </a:lnTo>
                  <a:lnTo>
                    <a:pt x="1262475" y="294937"/>
                  </a:lnTo>
                  <a:lnTo>
                    <a:pt x="1472887" y="294937"/>
                  </a:lnTo>
                </a:path>
              </a:pathLst>
            </a:custGeom>
            <a:ln w="40651" cap="flat">
              <a:solidFill>
                <a:srgbClr val="BEBEBE">
                  <a:alpha val="69803"/>
                </a:srgbClr>
              </a:solidFill>
              <a:prstDash val="solid"/>
              <a:round/>
            </a:ln>
          </p:spPr>
          <p:txBody>
            <a:bodyPr/>
            <a:lstStyle/>
            <a:p/>
          </p:txBody>
        </p:sp>
        <p:sp>
          <p:nvSpPr>
            <p:cNvPr id="244" name="pl244"/>
            <p:cNvSpPr/>
            <p:nvPr/>
          </p:nvSpPr>
          <p:spPr>
            <a:xfrm>
              <a:off x="4148347" y="1490119"/>
              <a:ext cx="1472887" cy="337071"/>
            </a:xfrm>
            <a:custGeom>
              <a:avLst/>
              <a:pathLst>
                <a:path w="1472887" h="337071">
                  <a:moveTo>
                    <a:pt x="0" y="0"/>
                  </a:moveTo>
                  <a:lnTo>
                    <a:pt x="210412" y="42133"/>
                  </a:lnTo>
                  <a:lnTo>
                    <a:pt x="420825" y="316004"/>
                  </a:lnTo>
                  <a:lnTo>
                    <a:pt x="631237" y="337071"/>
                  </a:lnTo>
                  <a:lnTo>
                    <a:pt x="841650" y="294937"/>
                  </a:lnTo>
                  <a:lnTo>
                    <a:pt x="1052062" y="294937"/>
                  </a:lnTo>
                  <a:lnTo>
                    <a:pt x="1262475" y="294937"/>
                  </a:lnTo>
                  <a:lnTo>
                    <a:pt x="1472887" y="294937"/>
                  </a:lnTo>
                </a:path>
              </a:pathLst>
            </a:custGeom>
            <a:ln w="35231" cap="flat">
              <a:solidFill>
                <a:srgbClr val="BEBEBE">
                  <a:alpha val="69803"/>
                </a:srgbClr>
              </a:solidFill>
              <a:prstDash val="solid"/>
              <a:round/>
            </a:ln>
          </p:spPr>
          <p:txBody>
            <a:bodyPr/>
            <a:lstStyle/>
            <a:p/>
          </p:txBody>
        </p:sp>
        <p:sp>
          <p:nvSpPr>
            <p:cNvPr id="245" name="pl245"/>
            <p:cNvSpPr/>
            <p:nvPr/>
          </p:nvSpPr>
          <p:spPr>
            <a:xfrm>
              <a:off x="4148347" y="1511186"/>
              <a:ext cx="1472887" cy="105334"/>
            </a:xfrm>
            <a:custGeom>
              <a:avLst/>
              <a:pathLst>
                <a:path w="1472887" h="105334">
                  <a:moveTo>
                    <a:pt x="0" y="0"/>
                  </a:moveTo>
                  <a:lnTo>
                    <a:pt x="210412" y="21066"/>
                  </a:lnTo>
                  <a:lnTo>
                    <a:pt x="420825" y="63200"/>
                  </a:lnTo>
                  <a:lnTo>
                    <a:pt x="631237" y="84267"/>
                  </a:lnTo>
                  <a:lnTo>
                    <a:pt x="841650" y="63200"/>
                  </a:lnTo>
                  <a:lnTo>
                    <a:pt x="1052062" y="63200"/>
                  </a:lnTo>
                  <a:lnTo>
                    <a:pt x="1262475" y="105334"/>
                  </a:lnTo>
                  <a:lnTo>
                    <a:pt x="1472887" y="105334"/>
                  </a:lnTo>
                </a:path>
              </a:pathLst>
            </a:custGeom>
            <a:ln w="20325" cap="flat">
              <a:solidFill>
                <a:srgbClr val="6B6B6B">
                  <a:alpha val="100000"/>
                </a:srgbClr>
              </a:solidFill>
              <a:prstDash val="solid"/>
              <a:round/>
            </a:ln>
          </p:spPr>
          <p:txBody>
            <a:bodyPr/>
            <a:lstStyle/>
            <a:p/>
          </p:txBody>
        </p:sp>
        <p:sp>
          <p:nvSpPr>
            <p:cNvPr id="246" name="pl246"/>
            <p:cNvSpPr/>
            <p:nvPr/>
          </p:nvSpPr>
          <p:spPr>
            <a:xfrm>
              <a:off x="4148347" y="1490119"/>
              <a:ext cx="1472887" cy="337071"/>
            </a:xfrm>
            <a:custGeom>
              <a:avLst/>
              <a:pathLst>
                <a:path w="1472887" h="337071">
                  <a:moveTo>
                    <a:pt x="0" y="0"/>
                  </a:moveTo>
                  <a:lnTo>
                    <a:pt x="210412" y="42133"/>
                  </a:lnTo>
                  <a:lnTo>
                    <a:pt x="420825" y="316004"/>
                  </a:lnTo>
                  <a:lnTo>
                    <a:pt x="631237" y="337071"/>
                  </a:lnTo>
                  <a:lnTo>
                    <a:pt x="841650" y="294937"/>
                  </a:lnTo>
                  <a:lnTo>
                    <a:pt x="1052062" y="294937"/>
                  </a:lnTo>
                  <a:lnTo>
                    <a:pt x="1262475" y="294937"/>
                  </a:lnTo>
                  <a:lnTo>
                    <a:pt x="1472887" y="294937"/>
                  </a:lnTo>
                </a:path>
              </a:pathLst>
            </a:custGeom>
            <a:ln w="40651" cap="flat">
              <a:solidFill>
                <a:srgbClr val="000000">
                  <a:alpha val="100000"/>
                </a:srgbClr>
              </a:solidFill>
              <a:prstDash val="solid"/>
              <a:round/>
            </a:ln>
          </p:spPr>
          <p:txBody>
            <a:bodyPr/>
            <a:lstStyle/>
            <a:p/>
          </p:txBody>
        </p:sp>
        <p:sp>
          <p:nvSpPr>
            <p:cNvPr id="247" name="pl247"/>
            <p:cNvSpPr/>
            <p:nvPr/>
          </p:nvSpPr>
          <p:spPr>
            <a:xfrm>
              <a:off x="4148347" y="1490119"/>
              <a:ext cx="1472887" cy="337071"/>
            </a:xfrm>
            <a:custGeom>
              <a:avLst/>
              <a:pathLst>
                <a:path w="1472887" h="337071">
                  <a:moveTo>
                    <a:pt x="0" y="0"/>
                  </a:moveTo>
                  <a:lnTo>
                    <a:pt x="210412" y="42133"/>
                  </a:lnTo>
                  <a:lnTo>
                    <a:pt x="420825" y="316004"/>
                  </a:lnTo>
                  <a:lnTo>
                    <a:pt x="631237" y="337071"/>
                  </a:lnTo>
                  <a:lnTo>
                    <a:pt x="841650" y="294937"/>
                  </a:lnTo>
                  <a:lnTo>
                    <a:pt x="1052062" y="294937"/>
                  </a:lnTo>
                  <a:lnTo>
                    <a:pt x="1262475" y="294937"/>
                  </a:lnTo>
                  <a:lnTo>
                    <a:pt x="1472887" y="294937"/>
                  </a:lnTo>
                </a:path>
              </a:pathLst>
            </a:custGeom>
            <a:ln w="35231" cap="flat">
              <a:solidFill>
                <a:srgbClr val="80BD41">
                  <a:alpha val="100000"/>
                </a:srgbClr>
              </a:solidFill>
              <a:prstDash val="solid"/>
              <a:round/>
            </a:ln>
          </p:spPr>
          <p:txBody>
            <a:bodyPr/>
            <a:lstStyle/>
            <a:p/>
          </p:txBody>
        </p:sp>
        <p:sp>
          <p:nvSpPr>
            <p:cNvPr id="248" name="pl248"/>
            <p:cNvSpPr/>
            <p:nvPr/>
          </p:nvSpPr>
          <p:spPr>
            <a:xfrm>
              <a:off x="4074702" y="153225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49" name="tx249"/>
            <p:cNvSpPr/>
            <p:nvPr/>
          </p:nvSpPr>
          <p:spPr>
            <a:xfrm>
              <a:off x="4118217" y="13115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50" name="tx250"/>
            <p:cNvSpPr/>
            <p:nvPr/>
          </p:nvSpPr>
          <p:spPr>
            <a:xfrm>
              <a:off x="4328630" y="13536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1" name="tx251"/>
            <p:cNvSpPr/>
            <p:nvPr/>
          </p:nvSpPr>
          <p:spPr>
            <a:xfrm>
              <a:off x="4490853" y="162756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52" name="tx252"/>
            <p:cNvSpPr/>
            <p:nvPr/>
          </p:nvSpPr>
          <p:spPr>
            <a:xfrm>
              <a:off x="4701266" y="164863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253" name="tx253"/>
            <p:cNvSpPr/>
            <p:nvPr/>
          </p:nvSpPr>
          <p:spPr>
            <a:xfrm>
              <a:off x="4911678" y="160650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54" name="tx254"/>
            <p:cNvSpPr/>
            <p:nvPr/>
          </p:nvSpPr>
          <p:spPr>
            <a:xfrm>
              <a:off x="5122091" y="160650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55" name="tx255"/>
            <p:cNvSpPr/>
            <p:nvPr/>
          </p:nvSpPr>
          <p:spPr>
            <a:xfrm>
              <a:off x="5332504" y="160650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56" name="tx256"/>
            <p:cNvSpPr/>
            <p:nvPr/>
          </p:nvSpPr>
          <p:spPr>
            <a:xfrm>
              <a:off x="5542916" y="160650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57" name="rc257"/>
            <p:cNvSpPr/>
            <p:nvPr/>
          </p:nvSpPr>
          <p:spPr>
            <a:xfrm>
              <a:off x="4074702" y="2179046"/>
              <a:ext cx="1620176" cy="1019640"/>
            </a:xfrm>
            <a:prstGeom prst="rect">
              <a:avLst/>
            </a:prstGeom>
            <a:solidFill>
              <a:srgbClr val="EBEBEB">
                <a:alpha val="100000"/>
              </a:srgbClr>
            </a:solidFill>
          </p:spPr>
          <p:txBody>
            <a:bodyPr/>
            <a:lstStyle/>
            <a:p/>
          </p:txBody>
        </p:sp>
        <p:sp>
          <p:nvSpPr>
            <p:cNvPr id="258" name="pl258"/>
            <p:cNvSpPr/>
            <p:nvPr/>
          </p:nvSpPr>
          <p:spPr>
            <a:xfrm>
              <a:off x="4074702" y="309967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59" name="pl259"/>
            <p:cNvSpPr/>
            <p:nvPr/>
          </p:nvSpPr>
          <p:spPr>
            <a:xfrm>
              <a:off x="4074702" y="257299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60" name="pl260"/>
            <p:cNvSpPr/>
            <p:nvPr/>
          </p:nvSpPr>
          <p:spPr>
            <a:xfrm>
              <a:off x="4074702" y="283633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61" name="pl261"/>
            <p:cNvSpPr/>
            <p:nvPr/>
          </p:nvSpPr>
          <p:spPr>
            <a:xfrm>
              <a:off x="4074702" y="23096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62" name="pl262"/>
            <p:cNvSpPr/>
            <p:nvPr/>
          </p:nvSpPr>
          <p:spPr>
            <a:xfrm>
              <a:off x="414834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3587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56917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47795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498999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20040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4108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562123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4148347" y="2815267"/>
              <a:ext cx="1472887" cy="105334"/>
            </a:xfrm>
            <a:custGeom>
              <a:avLst/>
              <a:pathLst>
                <a:path w="1472887" h="105334">
                  <a:moveTo>
                    <a:pt x="0" y="0"/>
                  </a:moveTo>
                  <a:lnTo>
                    <a:pt x="210412" y="21066"/>
                  </a:lnTo>
                  <a:lnTo>
                    <a:pt x="420825" y="63200"/>
                  </a:lnTo>
                  <a:lnTo>
                    <a:pt x="631237" y="84267"/>
                  </a:lnTo>
                  <a:lnTo>
                    <a:pt x="841650" y="63200"/>
                  </a:lnTo>
                  <a:lnTo>
                    <a:pt x="1052062" y="63200"/>
                  </a:lnTo>
                  <a:lnTo>
                    <a:pt x="1262475" y="105334"/>
                  </a:lnTo>
                  <a:lnTo>
                    <a:pt x="1472887" y="105334"/>
                  </a:lnTo>
                </a:path>
              </a:pathLst>
            </a:custGeom>
            <a:ln w="20325" cap="flat">
              <a:solidFill>
                <a:srgbClr val="BEBEBE">
                  <a:alpha val="69803"/>
                </a:srgbClr>
              </a:solidFill>
              <a:prstDash val="solid"/>
              <a:round/>
            </a:ln>
          </p:spPr>
          <p:txBody>
            <a:bodyPr/>
            <a:lstStyle/>
            <a:p/>
          </p:txBody>
        </p:sp>
        <p:sp>
          <p:nvSpPr>
            <p:cNvPr id="271" name="pl271"/>
            <p:cNvSpPr/>
            <p:nvPr/>
          </p:nvSpPr>
          <p:spPr>
            <a:xfrm>
              <a:off x="4148347" y="2836334"/>
              <a:ext cx="1472887" cy="84267"/>
            </a:xfrm>
            <a:custGeom>
              <a:avLst/>
              <a:pathLst>
                <a:path w="1472887" h="84267">
                  <a:moveTo>
                    <a:pt x="0" y="0"/>
                  </a:moveTo>
                  <a:lnTo>
                    <a:pt x="210412" y="0"/>
                  </a:lnTo>
                  <a:lnTo>
                    <a:pt x="420825" y="84267"/>
                  </a:lnTo>
                  <a:lnTo>
                    <a:pt x="631237" y="42133"/>
                  </a:lnTo>
                  <a:lnTo>
                    <a:pt x="841650" y="84267"/>
                  </a:lnTo>
                  <a:lnTo>
                    <a:pt x="1052062" y="63200"/>
                  </a:lnTo>
                  <a:lnTo>
                    <a:pt x="1262475" y="84267"/>
                  </a:lnTo>
                  <a:lnTo>
                    <a:pt x="1472887" y="42133"/>
                  </a:lnTo>
                </a:path>
              </a:pathLst>
            </a:custGeom>
            <a:ln w="40651" cap="flat">
              <a:solidFill>
                <a:srgbClr val="BEBEBE">
                  <a:alpha val="69803"/>
                </a:srgbClr>
              </a:solidFill>
              <a:prstDash val="solid"/>
              <a:round/>
            </a:ln>
          </p:spPr>
          <p:txBody>
            <a:bodyPr/>
            <a:lstStyle/>
            <a:p/>
          </p:txBody>
        </p:sp>
        <p:sp>
          <p:nvSpPr>
            <p:cNvPr id="272" name="pl272"/>
            <p:cNvSpPr/>
            <p:nvPr/>
          </p:nvSpPr>
          <p:spPr>
            <a:xfrm>
              <a:off x="4148347" y="2836334"/>
              <a:ext cx="1472887" cy="84267"/>
            </a:xfrm>
            <a:custGeom>
              <a:avLst/>
              <a:pathLst>
                <a:path w="1472887" h="84267">
                  <a:moveTo>
                    <a:pt x="0" y="0"/>
                  </a:moveTo>
                  <a:lnTo>
                    <a:pt x="210412" y="0"/>
                  </a:lnTo>
                  <a:lnTo>
                    <a:pt x="420825" y="84267"/>
                  </a:lnTo>
                  <a:lnTo>
                    <a:pt x="631237" y="42133"/>
                  </a:lnTo>
                  <a:lnTo>
                    <a:pt x="841650" y="84267"/>
                  </a:lnTo>
                  <a:lnTo>
                    <a:pt x="1052062" y="63200"/>
                  </a:lnTo>
                  <a:lnTo>
                    <a:pt x="1262475" y="84267"/>
                  </a:lnTo>
                  <a:lnTo>
                    <a:pt x="1472887" y="42133"/>
                  </a:lnTo>
                </a:path>
              </a:pathLst>
            </a:custGeom>
            <a:ln w="35231" cap="flat">
              <a:solidFill>
                <a:srgbClr val="BEBEBE">
                  <a:alpha val="69803"/>
                </a:srgbClr>
              </a:solidFill>
              <a:prstDash val="solid"/>
              <a:round/>
            </a:ln>
          </p:spPr>
          <p:txBody>
            <a:bodyPr/>
            <a:lstStyle/>
            <a:p/>
          </p:txBody>
        </p:sp>
        <p:sp>
          <p:nvSpPr>
            <p:cNvPr id="273" name="pl273"/>
            <p:cNvSpPr/>
            <p:nvPr/>
          </p:nvSpPr>
          <p:spPr>
            <a:xfrm>
              <a:off x="4148347" y="2815267"/>
              <a:ext cx="1472887" cy="105334"/>
            </a:xfrm>
            <a:custGeom>
              <a:avLst/>
              <a:pathLst>
                <a:path w="1472887" h="105334">
                  <a:moveTo>
                    <a:pt x="0" y="0"/>
                  </a:moveTo>
                  <a:lnTo>
                    <a:pt x="210412" y="21066"/>
                  </a:lnTo>
                  <a:lnTo>
                    <a:pt x="420825" y="63200"/>
                  </a:lnTo>
                  <a:lnTo>
                    <a:pt x="631237" y="84267"/>
                  </a:lnTo>
                  <a:lnTo>
                    <a:pt x="841650" y="63200"/>
                  </a:lnTo>
                  <a:lnTo>
                    <a:pt x="1052062" y="63200"/>
                  </a:lnTo>
                  <a:lnTo>
                    <a:pt x="1262475" y="105334"/>
                  </a:lnTo>
                  <a:lnTo>
                    <a:pt x="1472887" y="105334"/>
                  </a:lnTo>
                </a:path>
              </a:pathLst>
            </a:custGeom>
            <a:ln w="20325" cap="flat">
              <a:solidFill>
                <a:srgbClr val="6B6B6B">
                  <a:alpha val="100000"/>
                </a:srgbClr>
              </a:solidFill>
              <a:prstDash val="solid"/>
              <a:round/>
            </a:ln>
          </p:spPr>
          <p:txBody>
            <a:bodyPr/>
            <a:lstStyle/>
            <a:p/>
          </p:txBody>
        </p:sp>
        <p:sp>
          <p:nvSpPr>
            <p:cNvPr id="274" name="pl274"/>
            <p:cNvSpPr/>
            <p:nvPr/>
          </p:nvSpPr>
          <p:spPr>
            <a:xfrm>
              <a:off x="4148347" y="2836334"/>
              <a:ext cx="1472887" cy="84267"/>
            </a:xfrm>
            <a:custGeom>
              <a:avLst/>
              <a:pathLst>
                <a:path w="1472887" h="84267">
                  <a:moveTo>
                    <a:pt x="0" y="0"/>
                  </a:moveTo>
                  <a:lnTo>
                    <a:pt x="210412" y="0"/>
                  </a:lnTo>
                  <a:lnTo>
                    <a:pt x="420825" y="84267"/>
                  </a:lnTo>
                  <a:lnTo>
                    <a:pt x="631237" y="42133"/>
                  </a:lnTo>
                  <a:lnTo>
                    <a:pt x="841650" y="84267"/>
                  </a:lnTo>
                  <a:lnTo>
                    <a:pt x="1052062" y="63200"/>
                  </a:lnTo>
                  <a:lnTo>
                    <a:pt x="1262475" y="84267"/>
                  </a:lnTo>
                  <a:lnTo>
                    <a:pt x="1472887" y="42133"/>
                  </a:lnTo>
                </a:path>
              </a:pathLst>
            </a:custGeom>
            <a:ln w="40651" cap="flat">
              <a:solidFill>
                <a:srgbClr val="000000">
                  <a:alpha val="100000"/>
                </a:srgbClr>
              </a:solidFill>
              <a:prstDash val="solid"/>
              <a:round/>
            </a:ln>
          </p:spPr>
          <p:txBody>
            <a:bodyPr/>
            <a:lstStyle/>
            <a:p/>
          </p:txBody>
        </p:sp>
        <p:sp>
          <p:nvSpPr>
            <p:cNvPr id="275" name="pl275"/>
            <p:cNvSpPr/>
            <p:nvPr/>
          </p:nvSpPr>
          <p:spPr>
            <a:xfrm>
              <a:off x="4148347" y="2836334"/>
              <a:ext cx="1472887" cy="84267"/>
            </a:xfrm>
            <a:custGeom>
              <a:avLst/>
              <a:pathLst>
                <a:path w="1472887" h="84267">
                  <a:moveTo>
                    <a:pt x="0" y="0"/>
                  </a:moveTo>
                  <a:lnTo>
                    <a:pt x="210412" y="0"/>
                  </a:lnTo>
                  <a:lnTo>
                    <a:pt x="420825" y="84267"/>
                  </a:lnTo>
                  <a:lnTo>
                    <a:pt x="631237" y="42133"/>
                  </a:lnTo>
                  <a:lnTo>
                    <a:pt x="841650" y="84267"/>
                  </a:lnTo>
                  <a:lnTo>
                    <a:pt x="1052062" y="63200"/>
                  </a:lnTo>
                  <a:lnTo>
                    <a:pt x="1262475" y="84267"/>
                  </a:lnTo>
                  <a:lnTo>
                    <a:pt x="1472887" y="42133"/>
                  </a:lnTo>
                </a:path>
              </a:pathLst>
            </a:custGeom>
            <a:ln w="35231" cap="flat">
              <a:solidFill>
                <a:srgbClr val="80BD41">
                  <a:alpha val="100000"/>
                </a:srgbClr>
              </a:solidFill>
              <a:prstDash val="solid"/>
              <a:round/>
            </a:ln>
          </p:spPr>
          <p:txBody>
            <a:bodyPr/>
            <a:lstStyle/>
            <a:p/>
          </p:txBody>
        </p:sp>
        <p:sp>
          <p:nvSpPr>
            <p:cNvPr id="276" name="pl276"/>
            <p:cNvSpPr/>
            <p:nvPr/>
          </p:nvSpPr>
          <p:spPr>
            <a:xfrm>
              <a:off x="4074702" y="2836334"/>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77" name="tx277"/>
            <p:cNvSpPr/>
            <p:nvPr/>
          </p:nvSpPr>
          <p:spPr>
            <a:xfrm>
              <a:off x="4118217" y="26577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8" name="tx278"/>
            <p:cNvSpPr/>
            <p:nvPr/>
          </p:nvSpPr>
          <p:spPr>
            <a:xfrm>
              <a:off x="4328630" y="26577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9" name="tx279"/>
            <p:cNvSpPr/>
            <p:nvPr/>
          </p:nvSpPr>
          <p:spPr>
            <a:xfrm>
              <a:off x="4520983" y="274204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80" name="tx280"/>
            <p:cNvSpPr/>
            <p:nvPr/>
          </p:nvSpPr>
          <p:spPr>
            <a:xfrm>
              <a:off x="4731395" y="269991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81" name="tx281"/>
            <p:cNvSpPr/>
            <p:nvPr/>
          </p:nvSpPr>
          <p:spPr>
            <a:xfrm>
              <a:off x="4941808" y="274204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82" name="tx282"/>
            <p:cNvSpPr/>
            <p:nvPr/>
          </p:nvSpPr>
          <p:spPr>
            <a:xfrm>
              <a:off x="5152221" y="272098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83" name="tx283"/>
            <p:cNvSpPr/>
            <p:nvPr/>
          </p:nvSpPr>
          <p:spPr>
            <a:xfrm>
              <a:off x="5362633" y="274204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84" name="tx284"/>
            <p:cNvSpPr/>
            <p:nvPr/>
          </p:nvSpPr>
          <p:spPr>
            <a:xfrm>
              <a:off x="5573046" y="269991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85" name="rc285"/>
            <p:cNvSpPr/>
            <p:nvPr/>
          </p:nvSpPr>
          <p:spPr>
            <a:xfrm>
              <a:off x="4074702" y="3483127"/>
              <a:ext cx="1620176" cy="1019640"/>
            </a:xfrm>
            <a:prstGeom prst="rect">
              <a:avLst/>
            </a:prstGeom>
            <a:solidFill>
              <a:srgbClr val="EBEBEB">
                <a:alpha val="100000"/>
              </a:srgbClr>
            </a:solidFill>
          </p:spPr>
          <p:txBody>
            <a:bodyPr/>
            <a:lstStyle/>
            <a:p/>
          </p:txBody>
        </p:sp>
        <p:sp>
          <p:nvSpPr>
            <p:cNvPr id="286" name="pl286"/>
            <p:cNvSpPr/>
            <p:nvPr/>
          </p:nvSpPr>
          <p:spPr>
            <a:xfrm>
              <a:off x="4074702" y="440375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87" name="pl287"/>
            <p:cNvSpPr/>
            <p:nvPr/>
          </p:nvSpPr>
          <p:spPr>
            <a:xfrm>
              <a:off x="4074702" y="387707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88" name="pl288"/>
            <p:cNvSpPr/>
            <p:nvPr/>
          </p:nvSpPr>
          <p:spPr>
            <a:xfrm>
              <a:off x="4074702" y="414041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89" name="pl289"/>
            <p:cNvSpPr/>
            <p:nvPr/>
          </p:nvSpPr>
          <p:spPr>
            <a:xfrm>
              <a:off x="4074702" y="361374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90" name="pl290"/>
            <p:cNvSpPr/>
            <p:nvPr/>
          </p:nvSpPr>
          <p:spPr>
            <a:xfrm>
              <a:off x="414834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1" name="pl291"/>
            <p:cNvSpPr/>
            <p:nvPr/>
          </p:nvSpPr>
          <p:spPr>
            <a:xfrm>
              <a:off x="43587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2" name="pl292"/>
            <p:cNvSpPr/>
            <p:nvPr/>
          </p:nvSpPr>
          <p:spPr>
            <a:xfrm>
              <a:off x="456917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47795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98999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520040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54108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62123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4148347" y="4119349"/>
              <a:ext cx="1472887" cy="105334"/>
            </a:xfrm>
            <a:custGeom>
              <a:avLst/>
              <a:pathLst>
                <a:path w="1472887" h="105334">
                  <a:moveTo>
                    <a:pt x="0" y="0"/>
                  </a:moveTo>
                  <a:lnTo>
                    <a:pt x="210412" y="21066"/>
                  </a:lnTo>
                  <a:lnTo>
                    <a:pt x="420825" y="63200"/>
                  </a:lnTo>
                  <a:lnTo>
                    <a:pt x="631237" y="84267"/>
                  </a:lnTo>
                  <a:lnTo>
                    <a:pt x="841650" y="63200"/>
                  </a:lnTo>
                  <a:lnTo>
                    <a:pt x="1052062" y="63200"/>
                  </a:lnTo>
                  <a:lnTo>
                    <a:pt x="1262475" y="105334"/>
                  </a:lnTo>
                  <a:lnTo>
                    <a:pt x="1472887" y="105334"/>
                  </a:lnTo>
                </a:path>
              </a:pathLst>
            </a:custGeom>
            <a:ln w="20325" cap="flat">
              <a:solidFill>
                <a:srgbClr val="BEBEBE">
                  <a:alpha val="69803"/>
                </a:srgbClr>
              </a:solidFill>
              <a:prstDash val="solid"/>
              <a:round/>
            </a:ln>
          </p:spPr>
          <p:txBody>
            <a:bodyPr/>
            <a:lstStyle/>
            <a:p/>
          </p:txBody>
        </p:sp>
        <p:sp>
          <p:nvSpPr>
            <p:cNvPr id="299" name="pl299"/>
            <p:cNvSpPr/>
            <p:nvPr/>
          </p:nvSpPr>
          <p:spPr>
            <a:xfrm>
              <a:off x="4148347" y="4140416"/>
              <a:ext cx="1472887" cy="42133"/>
            </a:xfrm>
            <a:custGeom>
              <a:avLst/>
              <a:pathLst>
                <a:path w="1472887" h="42133">
                  <a:moveTo>
                    <a:pt x="0" y="0"/>
                  </a:moveTo>
                  <a:lnTo>
                    <a:pt x="210412" y="0"/>
                  </a:lnTo>
                  <a:lnTo>
                    <a:pt x="420825" y="0"/>
                  </a:lnTo>
                  <a:lnTo>
                    <a:pt x="631237" y="0"/>
                  </a:lnTo>
                  <a:lnTo>
                    <a:pt x="841650" y="21066"/>
                  </a:lnTo>
                  <a:lnTo>
                    <a:pt x="1052062" y="21066"/>
                  </a:lnTo>
                  <a:lnTo>
                    <a:pt x="1262475" y="42133"/>
                  </a:lnTo>
                  <a:lnTo>
                    <a:pt x="1472887" y="42133"/>
                  </a:lnTo>
                </a:path>
              </a:pathLst>
            </a:custGeom>
            <a:ln w="40651" cap="flat">
              <a:solidFill>
                <a:srgbClr val="BEBEBE">
                  <a:alpha val="69803"/>
                </a:srgbClr>
              </a:solidFill>
              <a:prstDash val="solid"/>
              <a:round/>
            </a:ln>
          </p:spPr>
          <p:txBody>
            <a:bodyPr/>
            <a:lstStyle/>
            <a:p/>
          </p:txBody>
        </p:sp>
        <p:sp>
          <p:nvSpPr>
            <p:cNvPr id="300" name="pl300"/>
            <p:cNvSpPr/>
            <p:nvPr/>
          </p:nvSpPr>
          <p:spPr>
            <a:xfrm>
              <a:off x="4148347" y="4140416"/>
              <a:ext cx="1472887" cy="42133"/>
            </a:xfrm>
            <a:custGeom>
              <a:avLst/>
              <a:pathLst>
                <a:path w="1472887" h="42133">
                  <a:moveTo>
                    <a:pt x="0" y="0"/>
                  </a:moveTo>
                  <a:lnTo>
                    <a:pt x="210412" y="0"/>
                  </a:lnTo>
                  <a:lnTo>
                    <a:pt x="420825" y="0"/>
                  </a:lnTo>
                  <a:lnTo>
                    <a:pt x="631237" y="0"/>
                  </a:lnTo>
                  <a:lnTo>
                    <a:pt x="841650" y="21066"/>
                  </a:lnTo>
                  <a:lnTo>
                    <a:pt x="1052062" y="21066"/>
                  </a:lnTo>
                  <a:lnTo>
                    <a:pt x="1262475" y="42133"/>
                  </a:lnTo>
                  <a:lnTo>
                    <a:pt x="1472887" y="42133"/>
                  </a:lnTo>
                </a:path>
              </a:pathLst>
            </a:custGeom>
            <a:ln w="35231" cap="flat">
              <a:solidFill>
                <a:srgbClr val="BEBEBE">
                  <a:alpha val="69803"/>
                </a:srgbClr>
              </a:solidFill>
              <a:prstDash val="solid"/>
              <a:round/>
            </a:ln>
          </p:spPr>
          <p:txBody>
            <a:bodyPr/>
            <a:lstStyle/>
            <a:p/>
          </p:txBody>
        </p:sp>
        <p:sp>
          <p:nvSpPr>
            <p:cNvPr id="301" name="pl301"/>
            <p:cNvSpPr/>
            <p:nvPr/>
          </p:nvSpPr>
          <p:spPr>
            <a:xfrm>
              <a:off x="4148347" y="4119349"/>
              <a:ext cx="1472887" cy="105334"/>
            </a:xfrm>
            <a:custGeom>
              <a:avLst/>
              <a:pathLst>
                <a:path w="1472887" h="105334">
                  <a:moveTo>
                    <a:pt x="0" y="0"/>
                  </a:moveTo>
                  <a:lnTo>
                    <a:pt x="210412" y="21066"/>
                  </a:lnTo>
                  <a:lnTo>
                    <a:pt x="420825" y="63200"/>
                  </a:lnTo>
                  <a:lnTo>
                    <a:pt x="631237" y="84267"/>
                  </a:lnTo>
                  <a:lnTo>
                    <a:pt x="841650" y="63200"/>
                  </a:lnTo>
                  <a:lnTo>
                    <a:pt x="1052062" y="63200"/>
                  </a:lnTo>
                  <a:lnTo>
                    <a:pt x="1262475" y="105334"/>
                  </a:lnTo>
                  <a:lnTo>
                    <a:pt x="1472887" y="105334"/>
                  </a:lnTo>
                </a:path>
              </a:pathLst>
            </a:custGeom>
            <a:ln w="20325" cap="flat">
              <a:solidFill>
                <a:srgbClr val="6B6B6B">
                  <a:alpha val="100000"/>
                </a:srgbClr>
              </a:solidFill>
              <a:prstDash val="solid"/>
              <a:round/>
            </a:ln>
          </p:spPr>
          <p:txBody>
            <a:bodyPr/>
            <a:lstStyle/>
            <a:p/>
          </p:txBody>
        </p:sp>
        <p:sp>
          <p:nvSpPr>
            <p:cNvPr id="302" name="pl302"/>
            <p:cNvSpPr/>
            <p:nvPr/>
          </p:nvSpPr>
          <p:spPr>
            <a:xfrm>
              <a:off x="4148347" y="4140416"/>
              <a:ext cx="1472887" cy="42133"/>
            </a:xfrm>
            <a:custGeom>
              <a:avLst/>
              <a:pathLst>
                <a:path w="1472887" h="42133">
                  <a:moveTo>
                    <a:pt x="0" y="0"/>
                  </a:moveTo>
                  <a:lnTo>
                    <a:pt x="210412" y="0"/>
                  </a:lnTo>
                  <a:lnTo>
                    <a:pt x="420825" y="0"/>
                  </a:lnTo>
                  <a:lnTo>
                    <a:pt x="631237" y="0"/>
                  </a:lnTo>
                  <a:lnTo>
                    <a:pt x="841650" y="21066"/>
                  </a:lnTo>
                  <a:lnTo>
                    <a:pt x="1052062" y="21066"/>
                  </a:lnTo>
                  <a:lnTo>
                    <a:pt x="1262475" y="42133"/>
                  </a:lnTo>
                  <a:lnTo>
                    <a:pt x="1472887" y="42133"/>
                  </a:lnTo>
                </a:path>
              </a:pathLst>
            </a:custGeom>
            <a:ln w="40651" cap="flat">
              <a:solidFill>
                <a:srgbClr val="000000">
                  <a:alpha val="100000"/>
                </a:srgbClr>
              </a:solidFill>
              <a:prstDash val="solid"/>
              <a:round/>
            </a:ln>
          </p:spPr>
          <p:txBody>
            <a:bodyPr/>
            <a:lstStyle/>
            <a:p/>
          </p:txBody>
        </p:sp>
        <p:sp>
          <p:nvSpPr>
            <p:cNvPr id="303" name="pl303"/>
            <p:cNvSpPr/>
            <p:nvPr/>
          </p:nvSpPr>
          <p:spPr>
            <a:xfrm>
              <a:off x="4148347" y="4140416"/>
              <a:ext cx="1472887" cy="42133"/>
            </a:xfrm>
            <a:custGeom>
              <a:avLst/>
              <a:pathLst>
                <a:path w="1472887" h="42133">
                  <a:moveTo>
                    <a:pt x="0" y="0"/>
                  </a:moveTo>
                  <a:lnTo>
                    <a:pt x="210412" y="0"/>
                  </a:lnTo>
                  <a:lnTo>
                    <a:pt x="420825" y="0"/>
                  </a:lnTo>
                  <a:lnTo>
                    <a:pt x="631237" y="0"/>
                  </a:lnTo>
                  <a:lnTo>
                    <a:pt x="841650" y="21066"/>
                  </a:lnTo>
                  <a:lnTo>
                    <a:pt x="1052062" y="21066"/>
                  </a:lnTo>
                  <a:lnTo>
                    <a:pt x="1262475" y="42133"/>
                  </a:lnTo>
                  <a:lnTo>
                    <a:pt x="1472887" y="42133"/>
                  </a:lnTo>
                </a:path>
              </a:pathLst>
            </a:custGeom>
            <a:ln w="35231" cap="flat">
              <a:solidFill>
                <a:srgbClr val="80BD41">
                  <a:alpha val="100000"/>
                </a:srgbClr>
              </a:solidFill>
              <a:prstDash val="solid"/>
              <a:round/>
            </a:ln>
          </p:spPr>
          <p:txBody>
            <a:bodyPr/>
            <a:lstStyle/>
            <a:p/>
          </p:txBody>
        </p:sp>
        <p:sp>
          <p:nvSpPr>
            <p:cNvPr id="304" name="pl304"/>
            <p:cNvSpPr/>
            <p:nvPr/>
          </p:nvSpPr>
          <p:spPr>
            <a:xfrm>
              <a:off x="4074702" y="414041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05" name="tx305"/>
            <p:cNvSpPr/>
            <p:nvPr/>
          </p:nvSpPr>
          <p:spPr>
            <a:xfrm>
              <a:off x="4118217" y="39618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6" name="tx306"/>
            <p:cNvSpPr/>
            <p:nvPr/>
          </p:nvSpPr>
          <p:spPr>
            <a:xfrm>
              <a:off x="4328630" y="39618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7" name="tx307"/>
            <p:cNvSpPr/>
            <p:nvPr/>
          </p:nvSpPr>
          <p:spPr>
            <a:xfrm>
              <a:off x="4539042" y="39618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8" name="tx308"/>
            <p:cNvSpPr/>
            <p:nvPr/>
          </p:nvSpPr>
          <p:spPr>
            <a:xfrm>
              <a:off x="4749455" y="39618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9" name="tx309"/>
            <p:cNvSpPr/>
            <p:nvPr/>
          </p:nvSpPr>
          <p:spPr>
            <a:xfrm>
              <a:off x="4941808" y="39829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0" name="tx310"/>
            <p:cNvSpPr/>
            <p:nvPr/>
          </p:nvSpPr>
          <p:spPr>
            <a:xfrm>
              <a:off x="5152221" y="39829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1" name="tx311"/>
            <p:cNvSpPr/>
            <p:nvPr/>
          </p:nvSpPr>
          <p:spPr>
            <a:xfrm>
              <a:off x="5362633" y="40039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12" name="tx312"/>
            <p:cNvSpPr/>
            <p:nvPr/>
          </p:nvSpPr>
          <p:spPr>
            <a:xfrm>
              <a:off x="5573046" y="40039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13" name="rc313"/>
            <p:cNvSpPr/>
            <p:nvPr/>
          </p:nvSpPr>
          <p:spPr>
            <a:xfrm>
              <a:off x="4074702" y="4787209"/>
              <a:ext cx="1620176" cy="1019640"/>
            </a:xfrm>
            <a:prstGeom prst="rect">
              <a:avLst/>
            </a:prstGeom>
            <a:solidFill>
              <a:srgbClr val="EBEBEB">
                <a:alpha val="100000"/>
              </a:srgbClr>
            </a:solidFill>
          </p:spPr>
          <p:txBody>
            <a:bodyPr/>
            <a:lstStyle/>
            <a:p/>
          </p:txBody>
        </p:sp>
        <p:sp>
          <p:nvSpPr>
            <p:cNvPr id="314" name="pl314"/>
            <p:cNvSpPr/>
            <p:nvPr/>
          </p:nvSpPr>
          <p:spPr>
            <a:xfrm>
              <a:off x="4074702" y="570783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15" name="pl315"/>
            <p:cNvSpPr/>
            <p:nvPr/>
          </p:nvSpPr>
          <p:spPr>
            <a:xfrm>
              <a:off x="4074702" y="518116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16" name="pl316"/>
            <p:cNvSpPr/>
            <p:nvPr/>
          </p:nvSpPr>
          <p:spPr>
            <a:xfrm>
              <a:off x="4074702" y="544449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7" name="pl317"/>
            <p:cNvSpPr/>
            <p:nvPr/>
          </p:nvSpPr>
          <p:spPr>
            <a:xfrm>
              <a:off x="4074702" y="491782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8" name="pl318"/>
            <p:cNvSpPr/>
            <p:nvPr/>
          </p:nvSpPr>
          <p:spPr>
            <a:xfrm>
              <a:off x="414834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435875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456917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1" name="pl321"/>
            <p:cNvSpPr/>
            <p:nvPr/>
          </p:nvSpPr>
          <p:spPr>
            <a:xfrm>
              <a:off x="47795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2" name="pl322"/>
            <p:cNvSpPr/>
            <p:nvPr/>
          </p:nvSpPr>
          <p:spPr>
            <a:xfrm>
              <a:off x="498999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3" name="pl323"/>
            <p:cNvSpPr/>
            <p:nvPr/>
          </p:nvSpPr>
          <p:spPr>
            <a:xfrm>
              <a:off x="520040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54108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562123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148347" y="5423431"/>
              <a:ext cx="1472887" cy="105334"/>
            </a:xfrm>
            <a:custGeom>
              <a:avLst/>
              <a:pathLst>
                <a:path w="1472887" h="105334">
                  <a:moveTo>
                    <a:pt x="0" y="0"/>
                  </a:moveTo>
                  <a:lnTo>
                    <a:pt x="210412" y="21066"/>
                  </a:lnTo>
                  <a:lnTo>
                    <a:pt x="420825" y="63200"/>
                  </a:lnTo>
                  <a:lnTo>
                    <a:pt x="631237" y="84267"/>
                  </a:lnTo>
                  <a:lnTo>
                    <a:pt x="841650" y="63200"/>
                  </a:lnTo>
                  <a:lnTo>
                    <a:pt x="1052062" y="63200"/>
                  </a:lnTo>
                  <a:lnTo>
                    <a:pt x="1262475" y="105334"/>
                  </a:lnTo>
                  <a:lnTo>
                    <a:pt x="1472887" y="105334"/>
                  </a:lnTo>
                </a:path>
              </a:pathLst>
            </a:custGeom>
            <a:ln w="20325" cap="flat">
              <a:solidFill>
                <a:srgbClr val="BEBEBE">
                  <a:alpha val="69803"/>
                </a:srgbClr>
              </a:solidFill>
              <a:prstDash val="solid"/>
              <a:round/>
            </a:ln>
          </p:spPr>
          <p:txBody>
            <a:bodyPr/>
            <a:lstStyle/>
            <a:p/>
          </p:txBody>
        </p:sp>
        <p:sp>
          <p:nvSpPr>
            <p:cNvPr id="327" name="pl327"/>
            <p:cNvSpPr/>
            <p:nvPr/>
          </p:nvSpPr>
          <p:spPr>
            <a:xfrm>
              <a:off x="4148347" y="5444498"/>
              <a:ext cx="1472887" cy="105334"/>
            </a:xfrm>
            <a:custGeom>
              <a:avLst/>
              <a:pathLst>
                <a:path w="1472887" h="105334">
                  <a:moveTo>
                    <a:pt x="0" y="0"/>
                  </a:moveTo>
                  <a:lnTo>
                    <a:pt x="210412" y="0"/>
                  </a:lnTo>
                  <a:lnTo>
                    <a:pt x="420825" y="21066"/>
                  </a:lnTo>
                  <a:lnTo>
                    <a:pt x="631237" y="84267"/>
                  </a:lnTo>
                  <a:lnTo>
                    <a:pt x="841650" y="0"/>
                  </a:lnTo>
                  <a:lnTo>
                    <a:pt x="1052062" y="0"/>
                  </a:lnTo>
                  <a:lnTo>
                    <a:pt x="1262475" y="63200"/>
                  </a:lnTo>
                  <a:lnTo>
                    <a:pt x="1472887" y="105334"/>
                  </a:lnTo>
                </a:path>
              </a:pathLst>
            </a:custGeom>
            <a:ln w="40651" cap="flat">
              <a:solidFill>
                <a:srgbClr val="BEBEBE">
                  <a:alpha val="69803"/>
                </a:srgbClr>
              </a:solidFill>
              <a:prstDash val="solid"/>
              <a:round/>
            </a:ln>
          </p:spPr>
          <p:txBody>
            <a:bodyPr/>
            <a:lstStyle/>
            <a:p/>
          </p:txBody>
        </p:sp>
        <p:sp>
          <p:nvSpPr>
            <p:cNvPr id="328" name="pl328"/>
            <p:cNvSpPr/>
            <p:nvPr/>
          </p:nvSpPr>
          <p:spPr>
            <a:xfrm>
              <a:off x="4148347" y="5444498"/>
              <a:ext cx="1472887" cy="105334"/>
            </a:xfrm>
            <a:custGeom>
              <a:avLst/>
              <a:pathLst>
                <a:path w="1472887" h="105334">
                  <a:moveTo>
                    <a:pt x="0" y="0"/>
                  </a:moveTo>
                  <a:lnTo>
                    <a:pt x="210412" y="0"/>
                  </a:lnTo>
                  <a:lnTo>
                    <a:pt x="420825" y="21066"/>
                  </a:lnTo>
                  <a:lnTo>
                    <a:pt x="631237" y="84267"/>
                  </a:lnTo>
                  <a:lnTo>
                    <a:pt x="841650" y="0"/>
                  </a:lnTo>
                  <a:lnTo>
                    <a:pt x="1052062" y="0"/>
                  </a:lnTo>
                  <a:lnTo>
                    <a:pt x="1262475" y="63200"/>
                  </a:lnTo>
                  <a:lnTo>
                    <a:pt x="1472887" y="105334"/>
                  </a:lnTo>
                </a:path>
              </a:pathLst>
            </a:custGeom>
            <a:ln w="35231" cap="flat">
              <a:solidFill>
                <a:srgbClr val="BEBEBE">
                  <a:alpha val="69803"/>
                </a:srgbClr>
              </a:solidFill>
              <a:prstDash val="solid"/>
              <a:round/>
            </a:ln>
          </p:spPr>
          <p:txBody>
            <a:bodyPr/>
            <a:lstStyle/>
            <a:p/>
          </p:txBody>
        </p:sp>
        <p:sp>
          <p:nvSpPr>
            <p:cNvPr id="329" name="pl329"/>
            <p:cNvSpPr/>
            <p:nvPr/>
          </p:nvSpPr>
          <p:spPr>
            <a:xfrm>
              <a:off x="4148347" y="5423431"/>
              <a:ext cx="1472887" cy="105334"/>
            </a:xfrm>
            <a:custGeom>
              <a:avLst/>
              <a:pathLst>
                <a:path w="1472887" h="105334">
                  <a:moveTo>
                    <a:pt x="0" y="0"/>
                  </a:moveTo>
                  <a:lnTo>
                    <a:pt x="210412" y="21066"/>
                  </a:lnTo>
                  <a:lnTo>
                    <a:pt x="420825" y="63200"/>
                  </a:lnTo>
                  <a:lnTo>
                    <a:pt x="631237" y="84267"/>
                  </a:lnTo>
                  <a:lnTo>
                    <a:pt x="841650" y="63200"/>
                  </a:lnTo>
                  <a:lnTo>
                    <a:pt x="1052062" y="63200"/>
                  </a:lnTo>
                  <a:lnTo>
                    <a:pt x="1262475" y="105334"/>
                  </a:lnTo>
                  <a:lnTo>
                    <a:pt x="1472887" y="105334"/>
                  </a:lnTo>
                </a:path>
              </a:pathLst>
            </a:custGeom>
            <a:ln w="20325" cap="flat">
              <a:solidFill>
                <a:srgbClr val="6B6B6B">
                  <a:alpha val="100000"/>
                </a:srgbClr>
              </a:solidFill>
              <a:prstDash val="solid"/>
              <a:round/>
            </a:ln>
          </p:spPr>
          <p:txBody>
            <a:bodyPr/>
            <a:lstStyle/>
            <a:p/>
          </p:txBody>
        </p:sp>
        <p:sp>
          <p:nvSpPr>
            <p:cNvPr id="330" name="pl330"/>
            <p:cNvSpPr/>
            <p:nvPr/>
          </p:nvSpPr>
          <p:spPr>
            <a:xfrm>
              <a:off x="4148347" y="5444498"/>
              <a:ext cx="1472887" cy="105334"/>
            </a:xfrm>
            <a:custGeom>
              <a:avLst/>
              <a:pathLst>
                <a:path w="1472887" h="105334">
                  <a:moveTo>
                    <a:pt x="0" y="0"/>
                  </a:moveTo>
                  <a:lnTo>
                    <a:pt x="210412" y="0"/>
                  </a:lnTo>
                  <a:lnTo>
                    <a:pt x="420825" y="21066"/>
                  </a:lnTo>
                  <a:lnTo>
                    <a:pt x="631237" y="84267"/>
                  </a:lnTo>
                  <a:lnTo>
                    <a:pt x="841650" y="0"/>
                  </a:lnTo>
                  <a:lnTo>
                    <a:pt x="1052062" y="0"/>
                  </a:lnTo>
                  <a:lnTo>
                    <a:pt x="1262475" y="63200"/>
                  </a:lnTo>
                  <a:lnTo>
                    <a:pt x="1472887" y="105334"/>
                  </a:lnTo>
                </a:path>
              </a:pathLst>
            </a:custGeom>
            <a:ln w="40651" cap="flat">
              <a:solidFill>
                <a:srgbClr val="000000">
                  <a:alpha val="100000"/>
                </a:srgbClr>
              </a:solidFill>
              <a:prstDash val="solid"/>
              <a:round/>
            </a:ln>
          </p:spPr>
          <p:txBody>
            <a:bodyPr/>
            <a:lstStyle/>
            <a:p/>
          </p:txBody>
        </p:sp>
        <p:sp>
          <p:nvSpPr>
            <p:cNvPr id="331" name="pl331"/>
            <p:cNvSpPr/>
            <p:nvPr/>
          </p:nvSpPr>
          <p:spPr>
            <a:xfrm>
              <a:off x="4148347" y="5444498"/>
              <a:ext cx="1472887" cy="105334"/>
            </a:xfrm>
            <a:custGeom>
              <a:avLst/>
              <a:pathLst>
                <a:path w="1472887" h="105334">
                  <a:moveTo>
                    <a:pt x="0" y="0"/>
                  </a:moveTo>
                  <a:lnTo>
                    <a:pt x="210412" y="0"/>
                  </a:lnTo>
                  <a:lnTo>
                    <a:pt x="420825" y="21066"/>
                  </a:lnTo>
                  <a:lnTo>
                    <a:pt x="631237" y="84267"/>
                  </a:lnTo>
                  <a:lnTo>
                    <a:pt x="841650" y="0"/>
                  </a:lnTo>
                  <a:lnTo>
                    <a:pt x="1052062" y="0"/>
                  </a:lnTo>
                  <a:lnTo>
                    <a:pt x="1262475" y="63200"/>
                  </a:lnTo>
                  <a:lnTo>
                    <a:pt x="1472887" y="105334"/>
                  </a:lnTo>
                </a:path>
              </a:pathLst>
            </a:custGeom>
            <a:ln w="35231" cap="flat">
              <a:solidFill>
                <a:srgbClr val="80BD41">
                  <a:alpha val="100000"/>
                </a:srgbClr>
              </a:solidFill>
              <a:prstDash val="solid"/>
              <a:round/>
            </a:ln>
          </p:spPr>
          <p:txBody>
            <a:bodyPr/>
            <a:lstStyle/>
            <a:p/>
          </p:txBody>
        </p:sp>
        <p:sp>
          <p:nvSpPr>
            <p:cNvPr id="332" name="pl332"/>
            <p:cNvSpPr/>
            <p:nvPr/>
          </p:nvSpPr>
          <p:spPr>
            <a:xfrm>
              <a:off x="4074702" y="544449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33" name="tx333"/>
            <p:cNvSpPr/>
            <p:nvPr/>
          </p:nvSpPr>
          <p:spPr>
            <a:xfrm>
              <a:off x="4118217" y="52659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4" name="tx334"/>
            <p:cNvSpPr/>
            <p:nvPr/>
          </p:nvSpPr>
          <p:spPr>
            <a:xfrm>
              <a:off x="4328630" y="52659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5" name="tx335"/>
            <p:cNvSpPr/>
            <p:nvPr/>
          </p:nvSpPr>
          <p:spPr>
            <a:xfrm>
              <a:off x="4520983" y="52870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36" name="tx336"/>
            <p:cNvSpPr/>
            <p:nvPr/>
          </p:nvSpPr>
          <p:spPr>
            <a:xfrm>
              <a:off x="4731395" y="53502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37" name="tx337"/>
            <p:cNvSpPr/>
            <p:nvPr/>
          </p:nvSpPr>
          <p:spPr>
            <a:xfrm>
              <a:off x="4959867" y="52659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8" name="tx338"/>
            <p:cNvSpPr/>
            <p:nvPr/>
          </p:nvSpPr>
          <p:spPr>
            <a:xfrm>
              <a:off x="5170280" y="52659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9" name="tx339"/>
            <p:cNvSpPr/>
            <p:nvPr/>
          </p:nvSpPr>
          <p:spPr>
            <a:xfrm>
              <a:off x="5362633" y="532914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40" name="tx340"/>
            <p:cNvSpPr/>
            <p:nvPr/>
          </p:nvSpPr>
          <p:spPr>
            <a:xfrm>
              <a:off x="5573046" y="537127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41" name="rc341"/>
            <p:cNvSpPr/>
            <p:nvPr/>
          </p:nvSpPr>
          <p:spPr>
            <a:xfrm>
              <a:off x="5764468" y="874964"/>
              <a:ext cx="1620176" cy="1019640"/>
            </a:xfrm>
            <a:prstGeom prst="rect">
              <a:avLst/>
            </a:prstGeom>
            <a:solidFill>
              <a:srgbClr val="EBEBEB">
                <a:alpha val="100000"/>
              </a:srgbClr>
            </a:solidFill>
          </p:spPr>
          <p:txBody>
            <a:bodyPr/>
            <a:lstStyle/>
            <a:p/>
          </p:txBody>
        </p:sp>
        <p:sp>
          <p:nvSpPr>
            <p:cNvPr id="342" name="pl342"/>
            <p:cNvSpPr/>
            <p:nvPr/>
          </p:nvSpPr>
          <p:spPr>
            <a:xfrm>
              <a:off x="5764468" y="179558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43" name="pl343"/>
            <p:cNvSpPr/>
            <p:nvPr/>
          </p:nvSpPr>
          <p:spPr>
            <a:xfrm>
              <a:off x="5764468" y="126891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44" name="pl344"/>
            <p:cNvSpPr/>
            <p:nvPr/>
          </p:nvSpPr>
          <p:spPr>
            <a:xfrm>
              <a:off x="5764468" y="153225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5" name="pl345"/>
            <p:cNvSpPr/>
            <p:nvPr/>
          </p:nvSpPr>
          <p:spPr>
            <a:xfrm>
              <a:off x="5764468" y="100557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6" name="pl346"/>
            <p:cNvSpPr/>
            <p:nvPr/>
          </p:nvSpPr>
          <p:spPr>
            <a:xfrm>
              <a:off x="583811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604852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62589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646935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667976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1" name="pl351"/>
            <p:cNvSpPr/>
            <p:nvPr/>
          </p:nvSpPr>
          <p:spPr>
            <a:xfrm>
              <a:off x="68901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2" name="pl352"/>
            <p:cNvSpPr/>
            <p:nvPr/>
          </p:nvSpPr>
          <p:spPr>
            <a:xfrm>
              <a:off x="710058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3" name="pl353"/>
            <p:cNvSpPr/>
            <p:nvPr/>
          </p:nvSpPr>
          <p:spPr>
            <a:xfrm>
              <a:off x="731100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4" name="pl354"/>
            <p:cNvSpPr/>
            <p:nvPr/>
          </p:nvSpPr>
          <p:spPr>
            <a:xfrm>
              <a:off x="5838112" y="1511186"/>
              <a:ext cx="1472887" cy="105334"/>
            </a:xfrm>
            <a:custGeom>
              <a:avLst/>
              <a:pathLst>
                <a:path w="1472887" h="105334">
                  <a:moveTo>
                    <a:pt x="0" y="0"/>
                  </a:moveTo>
                  <a:lnTo>
                    <a:pt x="210412" y="21066"/>
                  </a:lnTo>
                  <a:lnTo>
                    <a:pt x="420825" y="63200"/>
                  </a:lnTo>
                  <a:lnTo>
                    <a:pt x="631237" y="84267"/>
                  </a:lnTo>
                  <a:lnTo>
                    <a:pt x="841650" y="63200"/>
                  </a:lnTo>
                  <a:lnTo>
                    <a:pt x="1052062" y="63200"/>
                  </a:lnTo>
                  <a:lnTo>
                    <a:pt x="1262475" y="105334"/>
                  </a:lnTo>
                  <a:lnTo>
                    <a:pt x="1472887" y="105334"/>
                  </a:lnTo>
                </a:path>
              </a:pathLst>
            </a:custGeom>
            <a:ln w="20325" cap="flat">
              <a:solidFill>
                <a:srgbClr val="BEBEBE">
                  <a:alpha val="69803"/>
                </a:srgbClr>
              </a:solidFill>
              <a:prstDash val="solid"/>
              <a:round/>
            </a:ln>
          </p:spPr>
          <p:txBody>
            <a:bodyPr/>
            <a:lstStyle/>
            <a:p/>
          </p:txBody>
        </p:sp>
        <p:sp>
          <p:nvSpPr>
            <p:cNvPr id="355" name="pl355"/>
            <p:cNvSpPr/>
            <p:nvPr/>
          </p:nvSpPr>
          <p:spPr>
            <a:xfrm>
              <a:off x="5838112" y="1532253"/>
              <a:ext cx="1472887" cy="21066"/>
            </a:xfrm>
            <a:custGeom>
              <a:avLst/>
              <a:pathLst>
                <a:path w="1472887" h="21066">
                  <a:moveTo>
                    <a:pt x="0" y="0"/>
                  </a:moveTo>
                  <a:lnTo>
                    <a:pt x="210412" y="0"/>
                  </a:lnTo>
                  <a:lnTo>
                    <a:pt x="420825" y="21066"/>
                  </a:lnTo>
                  <a:lnTo>
                    <a:pt x="631237" y="0"/>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356" name="pl356"/>
            <p:cNvSpPr/>
            <p:nvPr/>
          </p:nvSpPr>
          <p:spPr>
            <a:xfrm>
              <a:off x="5838112" y="1532253"/>
              <a:ext cx="1472887" cy="21066"/>
            </a:xfrm>
            <a:custGeom>
              <a:avLst/>
              <a:pathLst>
                <a:path w="1472887" h="21066">
                  <a:moveTo>
                    <a:pt x="0" y="0"/>
                  </a:moveTo>
                  <a:lnTo>
                    <a:pt x="210412" y="0"/>
                  </a:lnTo>
                  <a:lnTo>
                    <a:pt x="420825" y="21066"/>
                  </a:lnTo>
                  <a:lnTo>
                    <a:pt x="631237" y="0"/>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357" name="pl357"/>
            <p:cNvSpPr/>
            <p:nvPr/>
          </p:nvSpPr>
          <p:spPr>
            <a:xfrm>
              <a:off x="5838112" y="1511186"/>
              <a:ext cx="1472887" cy="105334"/>
            </a:xfrm>
            <a:custGeom>
              <a:avLst/>
              <a:pathLst>
                <a:path w="1472887" h="105334">
                  <a:moveTo>
                    <a:pt x="0" y="0"/>
                  </a:moveTo>
                  <a:lnTo>
                    <a:pt x="210412" y="21066"/>
                  </a:lnTo>
                  <a:lnTo>
                    <a:pt x="420825" y="63200"/>
                  </a:lnTo>
                  <a:lnTo>
                    <a:pt x="631237" y="84267"/>
                  </a:lnTo>
                  <a:lnTo>
                    <a:pt x="841650" y="63200"/>
                  </a:lnTo>
                  <a:lnTo>
                    <a:pt x="1052062" y="63200"/>
                  </a:lnTo>
                  <a:lnTo>
                    <a:pt x="1262475" y="105334"/>
                  </a:lnTo>
                  <a:lnTo>
                    <a:pt x="1472887" y="105334"/>
                  </a:lnTo>
                </a:path>
              </a:pathLst>
            </a:custGeom>
            <a:ln w="20325" cap="flat">
              <a:solidFill>
                <a:srgbClr val="6B6B6B">
                  <a:alpha val="100000"/>
                </a:srgbClr>
              </a:solidFill>
              <a:prstDash val="solid"/>
              <a:round/>
            </a:ln>
          </p:spPr>
          <p:txBody>
            <a:bodyPr/>
            <a:lstStyle/>
            <a:p/>
          </p:txBody>
        </p:sp>
        <p:sp>
          <p:nvSpPr>
            <p:cNvPr id="358" name="pl358"/>
            <p:cNvSpPr/>
            <p:nvPr/>
          </p:nvSpPr>
          <p:spPr>
            <a:xfrm>
              <a:off x="5838112" y="1532253"/>
              <a:ext cx="1472887" cy="21066"/>
            </a:xfrm>
            <a:custGeom>
              <a:avLst/>
              <a:pathLst>
                <a:path w="1472887" h="21066">
                  <a:moveTo>
                    <a:pt x="0" y="0"/>
                  </a:moveTo>
                  <a:lnTo>
                    <a:pt x="210412" y="0"/>
                  </a:lnTo>
                  <a:lnTo>
                    <a:pt x="420825" y="21066"/>
                  </a:lnTo>
                  <a:lnTo>
                    <a:pt x="631237" y="0"/>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359" name="pl359"/>
            <p:cNvSpPr/>
            <p:nvPr/>
          </p:nvSpPr>
          <p:spPr>
            <a:xfrm>
              <a:off x="5838112" y="1532253"/>
              <a:ext cx="1472887" cy="21066"/>
            </a:xfrm>
            <a:custGeom>
              <a:avLst/>
              <a:pathLst>
                <a:path w="1472887" h="21066">
                  <a:moveTo>
                    <a:pt x="0" y="0"/>
                  </a:moveTo>
                  <a:lnTo>
                    <a:pt x="210412" y="0"/>
                  </a:lnTo>
                  <a:lnTo>
                    <a:pt x="420825" y="21066"/>
                  </a:lnTo>
                  <a:lnTo>
                    <a:pt x="631237" y="0"/>
                  </a:lnTo>
                  <a:lnTo>
                    <a:pt x="841650" y="0"/>
                  </a:lnTo>
                  <a:lnTo>
                    <a:pt x="1052062" y="0"/>
                  </a:lnTo>
                  <a:lnTo>
                    <a:pt x="1262475" y="0"/>
                  </a:lnTo>
                  <a:lnTo>
                    <a:pt x="1472887" y="0"/>
                  </a:lnTo>
                </a:path>
              </a:pathLst>
            </a:custGeom>
            <a:ln w="35231" cap="flat">
              <a:solidFill>
                <a:srgbClr val="80BD41">
                  <a:alpha val="100000"/>
                </a:srgbClr>
              </a:solidFill>
              <a:prstDash val="solid"/>
              <a:round/>
            </a:ln>
          </p:spPr>
          <p:txBody>
            <a:bodyPr/>
            <a:lstStyle/>
            <a:p/>
          </p:txBody>
        </p:sp>
        <p:sp>
          <p:nvSpPr>
            <p:cNvPr id="360" name="pl360"/>
            <p:cNvSpPr/>
            <p:nvPr/>
          </p:nvSpPr>
          <p:spPr>
            <a:xfrm>
              <a:off x="5764468" y="153225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61" name="tx361"/>
            <p:cNvSpPr/>
            <p:nvPr/>
          </p:nvSpPr>
          <p:spPr>
            <a:xfrm>
              <a:off x="5807983" y="13536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2" name="tx362"/>
            <p:cNvSpPr/>
            <p:nvPr/>
          </p:nvSpPr>
          <p:spPr>
            <a:xfrm>
              <a:off x="6018395" y="13536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3" name="tx363"/>
            <p:cNvSpPr/>
            <p:nvPr/>
          </p:nvSpPr>
          <p:spPr>
            <a:xfrm>
              <a:off x="6210749" y="13747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64" name="tx364"/>
            <p:cNvSpPr/>
            <p:nvPr/>
          </p:nvSpPr>
          <p:spPr>
            <a:xfrm>
              <a:off x="6439221" y="13536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5" name="tx365"/>
            <p:cNvSpPr/>
            <p:nvPr/>
          </p:nvSpPr>
          <p:spPr>
            <a:xfrm>
              <a:off x="6649633" y="13536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6" name="tx366"/>
            <p:cNvSpPr/>
            <p:nvPr/>
          </p:nvSpPr>
          <p:spPr>
            <a:xfrm>
              <a:off x="6860046" y="13536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7" name="tx367"/>
            <p:cNvSpPr/>
            <p:nvPr/>
          </p:nvSpPr>
          <p:spPr>
            <a:xfrm>
              <a:off x="7070458" y="13536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8" name="tx368"/>
            <p:cNvSpPr/>
            <p:nvPr/>
          </p:nvSpPr>
          <p:spPr>
            <a:xfrm>
              <a:off x="7280871" y="13536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9" name="rc369"/>
            <p:cNvSpPr/>
            <p:nvPr/>
          </p:nvSpPr>
          <p:spPr>
            <a:xfrm>
              <a:off x="5764468" y="2179046"/>
              <a:ext cx="1620176" cy="1019640"/>
            </a:xfrm>
            <a:prstGeom prst="rect">
              <a:avLst/>
            </a:prstGeom>
            <a:solidFill>
              <a:srgbClr val="EBEBEB">
                <a:alpha val="100000"/>
              </a:srgbClr>
            </a:solidFill>
          </p:spPr>
          <p:txBody>
            <a:bodyPr/>
            <a:lstStyle/>
            <a:p/>
          </p:txBody>
        </p:sp>
        <p:sp>
          <p:nvSpPr>
            <p:cNvPr id="370" name="pl370"/>
            <p:cNvSpPr/>
            <p:nvPr/>
          </p:nvSpPr>
          <p:spPr>
            <a:xfrm>
              <a:off x="5764468" y="309967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71" name="pl371"/>
            <p:cNvSpPr/>
            <p:nvPr/>
          </p:nvSpPr>
          <p:spPr>
            <a:xfrm>
              <a:off x="5764468" y="257299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72" name="pl372"/>
            <p:cNvSpPr/>
            <p:nvPr/>
          </p:nvSpPr>
          <p:spPr>
            <a:xfrm>
              <a:off x="5764468" y="283633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3" name="pl373"/>
            <p:cNvSpPr/>
            <p:nvPr/>
          </p:nvSpPr>
          <p:spPr>
            <a:xfrm>
              <a:off x="5764468" y="23096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4" name="pl374"/>
            <p:cNvSpPr/>
            <p:nvPr/>
          </p:nvSpPr>
          <p:spPr>
            <a:xfrm>
              <a:off x="583811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604852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62589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646935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667976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68901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710058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1" name="pl381"/>
            <p:cNvSpPr/>
            <p:nvPr/>
          </p:nvSpPr>
          <p:spPr>
            <a:xfrm>
              <a:off x="731100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2" name="pl382"/>
            <p:cNvSpPr/>
            <p:nvPr/>
          </p:nvSpPr>
          <p:spPr>
            <a:xfrm>
              <a:off x="5838112" y="2815267"/>
              <a:ext cx="1472887" cy="105334"/>
            </a:xfrm>
            <a:custGeom>
              <a:avLst/>
              <a:pathLst>
                <a:path w="1472887" h="105334">
                  <a:moveTo>
                    <a:pt x="0" y="0"/>
                  </a:moveTo>
                  <a:lnTo>
                    <a:pt x="210412" y="21066"/>
                  </a:lnTo>
                  <a:lnTo>
                    <a:pt x="420825" y="63200"/>
                  </a:lnTo>
                  <a:lnTo>
                    <a:pt x="631237" y="84267"/>
                  </a:lnTo>
                  <a:lnTo>
                    <a:pt x="841650" y="63200"/>
                  </a:lnTo>
                  <a:lnTo>
                    <a:pt x="1052062" y="63200"/>
                  </a:lnTo>
                  <a:lnTo>
                    <a:pt x="1262475" y="105334"/>
                  </a:lnTo>
                  <a:lnTo>
                    <a:pt x="1472887" y="105334"/>
                  </a:lnTo>
                </a:path>
              </a:pathLst>
            </a:custGeom>
            <a:ln w="20325" cap="flat">
              <a:solidFill>
                <a:srgbClr val="BEBEBE">
                  <a:alpha val="69803"/>
                </a:srgbClr>
              </a:solidFill>
              <a:prstDash val="solid"/>
              <a:round/>
            </a:ln>
          </p:spPr>
          <p:txBody>
            <a:bodyPr/>
            <a:lstStyle/>
            <a:p/>
          </p:txBody>
        </p:sp>
        <p:sp>
          <p:nvSpPr>
            <p:cNvPr id="383" name="pl383"/>
            <p:cNvSpPr/>
            <p:nvPr/>
          </p:nvSpPr>
          <p:spPr>
            <a:xfrm>
              <a:off x="5838112" y="2836334"/>
              <a:ext cx="1472887" cy="21066"/>
            </a:xfrm>
            <a:custGeom>
              <a:avLst/>
              <a:pathLst>
                <a:path w="1472887" h="21066">
                  <a:moveTo>
                    <a:pt x="0" y="0"/>
                  </a:moveTo>
                  <a:lnTo>
                    <a:pt x="210412" y="0"/>
                  </a:lnTo>
                  <a:lnTo>
                    <a:pt x="420825" y="0"/>
                  </a:lnTo>
                  <a:lnTo>
                    <a:pt x="631237" y="0"/>
                  </a:lnTo>
                  <a:lnTo>
                    <a:pt x="841650" y="0"/>
                  </a:lnTo>
                  <a:lnTo>
                    <a:pt x="1052062" y="0"/>
                  </a:lnTo>
                  <a:lnTo>
                    <a:pt x="1262475" y="21066"/>
                  </a:lnTo>
                  <a:lnTo>
                    <a:pt x="1472887" y="21066"/>
                  </a:lnTo>
                </a:path>
              </a:pathLst>
            </a:custGeom>
            <a:ln w="40651" cap="flat">
              <a:solidFill>
                <a:srgbClr val="BEBEBE">
                  <a:alpha val="69803"/>
                </a:srgbClr>
              </a:solidFill>
              <a:prstDash val="solid"/>
              <a:round/>
            </a:ln>
          </p:spPr>
          <p:txBody>
            <a:bodyPr/>
            <a:lstStyle/>
            <a:p/>
          </p:txBody>
        </p:sp>
        <p:sp>
          <p:nvSpPr>
            <p:cNvPr id="384" name="pl384"/>
            <p:cNvSpPr/>
            <p:nvPr/>
          </p:nvSpPr>
          <p:spPr>
            <a:xfrm>
              <a:off x="5838112" y="2836334"/>
              <a:ext cx="1472887" cy="21066"/>
            </a:xfrm>
            <a:custGeom>
              <a:avLst/>
              <a:pathLst>
                <a:path w="1472887" h="21066">
                  <a:moveTo>
                    <a:pt x="0" y="0"/>
                  </a:moveTo>
                  <a:lnTo>
                    <a:pt x="210412" y="0"/>
                  </a:lnTo>
                  <a:lnTo>
                    <a:pt x="420825" y="0"/>
                  </a:lnTo>
                  <a:lnTo>
                    <a:pt x="631237" y="0"/>
                  </a:lnTo>
                  <a:lnTo>
                    <a:pt x="841650" y="0"/>
                  </a:lnTo>
                  <a:lnTo>
                    <a:pt x="1052062" y="0"/>
                  </a:lnTo>
                  <a:lnTo>
                    <a:pt x="1262475" y="21066"/>
                  </a:lnTo>
                  <a:lnTo>
                    <a:pt x="1472887" y="21066"/>
                  </a:lnTo>
                </a:path>
              </a:pathLst>
            </a:custGeom>
            <a:ln w="35231" cap="flat">
              <a:solidFill>
                <a:srgbClr val="BEBEBE">
                  <a:alpha val="69803"/>
                </a:srgbClr>
              </a:solidFill>
              <a:prstDash val="solid"/>
              <a:round/>
            </a:ln>
          </p:spPr>
          <p:txBody>
            <a:bodyPr/>
            <a:lstStyle/>
            <a:p/>
          </p:txBody>
        </p:sp>
        <p:sp>
          <p:nvSpPr>
            <p:cNvPr id="385" name="pl385"/>
            <p:cNvSpPr/>
            <p:nvPr/>
          </p:nvSpPr>
          <p:spPr>
            <a:xfrm>
              <a:off x="5838112" y="2815267"/>
              <a:ext cx="1472887" cy="105334"/>
            </a:xfrm>
            <a:custGeom>
              <a:avLst/>
              <a:pathLst>
                <a:path w="1472887" h="105334">
                  <a:moveTo>
                    <a:pt x="0" y="0"/>
                  </a:moveTo>
                  <a:lnTo>
                    <a:pt x="210412" y="21066"/>
                  </a:lnTo>
                  <a:lnTo>
                    <a:pt x="420825" y="63200"/>
                  </a:lnTo>
                  <a:lnTo>
                    <a:pt x="631237" y="84267"/>
                  </a:lnTo>
                  <a:lnTo>
                    <a:pt x="841650" y="63200"/>
                  </a:lnTo>
                  <a:lnTo>
                    <a:pt x="1052062" y="63200"/>
                  </a:lnTo>
                  <a:lnTo>
                    <a:pt x="1262475" y="105334"/>
                  </a:lnTo>
                  <a:lnTo>
                    <a:pt x="1472887" y="105334"/>
                  </a:lnTo>
                </a:path>
              </a:pathLst>
            </a:custGeom>
            <a:ln w="20325" cap="flat">
              <a:solidFill>
                <a:srgbClr val="6B6B6B">
                  <a:alpha val="100000"/>
                </a:srgbClr>
              </a:solidFill>
              <a:prstDash val="solid"/>
              <a:round/>
            </a:ln>
          </p:spPr>
          <p:txBody>
            <a:bodyPr/>
            <a:lstStyle/>
            <a:p/>
          </p:txBody>
        </p:sp>
        <p:sp>
          <p:nvSpPr>
            <p:cNvPr id="386" name="pl386"/>
            <p:cNvSpPr/>
            <p:nvPr/>
          </p:nvSpPr>
          <p:spPr>
            <a:xfrm>
              <a:off x="5838112" y="2836334"/>
              <a:ext cx="1472887" cy="21066"/>
            </a:xfrm>
            <a:custGeom>
              <a:avLst/>
              <a:pathLst>
                <a:path w="1472887" h="21066">
                  <a:moveTo>
                    <a:pt x="0" y="0"/>
                  </a:moveTo>
                  <a:lnTo>
                    <a:pt x="210412" y="0"/>
                  </a:lnTo>
                  <a:lnTo>
                    <a:pt x="420825" y="0"/>
                  </a:lnTo>
                  <a:lnTo>
                    <a:pt x="631237" y="0"/>
                  </a:lnTo>
                  <a:lnTo>
                    <a:pt x="841650" y="0"/>
                  </a:lnTo>
                  <a:lnTo>
                    <a:pt x="1052062" y="0"/>
                  </a:lnTo>
                  <a:lnTo>
                    <a:pt x="1262475" y="21066"/>
                  </a:lnTo>
                  <a:lnTo>
                    <a:pt x="1472887" y="21066"/>
                  </a:lnTo>
                </a:path>
              </a:pathLst>
            </a:custGeom>
            <a:ln w="40651" cap="flat">
              <a:solidFill>
                <a:srgbClr val="000000">
                  <a:alpha val="100000"/>
                </a:srgbClr>
              </a:solidFill>
              <a:prstDash val="solid"/>
              <a:round/>
            </a:ln>
          </p:spPr>
          <p:txBody>
            <a:bodyPr/>
            <a:lstStyle/>
            <a:p/>
          </p:txBody>
        </p:sp>
        <p:sp>
          <p:nvSpPr>
            <p:cNvPr id="387" name="pl387"/>
            <p:cNvSpPr/>
            <p:nvPr/>
          </p:nvSpPr>
          <p:spPr>
            <a:xfrm>
              <a:off x="5838112" y="2836334"/>
              <a:ext cx="1472887" cy="21066"/>
            </a:xfrm>
            <a:custGeom>
              <a:avLst/>
              <a:pathLst>
                <a:path w="1472887" h="21066">
                  <a:moveTo>
                    <a:pt x="0" y="0"/>
                  </a:moveTo>
                  <a:lnTo>
                    <a:pt x="210412" y="0"/>
                  </a:lnTo>
                  <a:lnTo>
                    <a:pt x="420825" y="0"/>
                  </a:lnTo>
                  <a:lnTo>
                    <a:pt x="631237" y="0"/>
                  </a:lnTo>
                  <a:lnTo>
                    <a:pt x="841650" y="0"/>
                  </a:lnTo>
                  <a:lnTo>
                    <a:pt x="1052062" y="0"/>
                  </a:lnTo>
                  <a:lnTo>
                    <a:pt x="1262475" y="21066"/>
                  </a:lnTo>
                  <a:lnTo>
                    <a:pt x="1472887" y="21066"/>
                  </a:lnTo>
                </a:path>
              </a:pathLst>
            </a:custGeom>
            <a:ln w="35231" cap="flat">
              <a:solidFill>
                <a:srgbClr val="80BD41">
                  <a:alpha val="100000"/>
                </a:srgbClr>
              </a:solidFill>
              <a:prstDash val="solid"/>
              <a:round/>
            </a:ln>
          </p:spPr>
          <p:txBody>
            <a:bodyPr/>
            <a:lstStyle/>
            <a:p/>
          </p:txBody>
        </p:sp>
        <p:sp>
          <p:nvSpPr>
            <p:cNvPr id="388" name="pl388"/>
            <p:cNvSpPr/>
            <p:nvPr/>
          </p:nvSpPr>
          <p:spPr>
            <a:xfrm>
              <a:off x="5764468" y="2836334"/>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89" name="tx389"/>
            <p:cNvSpPr/>
            <p:nvPr/>
          </p:nvSpPr>
          <p:spPr>
            <a:xfrm>
              <a:off x="5807983" y="26577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0" name="tx390"/>
            <p:cNvSpPr/>
            <p:nvPr/>
          </p:nvSpPr>
          <p:spPr>
            <a:xfrm>
              <a:off x="6018395" y="26577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1" name="tx391"/>
            <p:cNvSpPr/>
            <p:nvPr/>
          </p:nvSpPr>
          <p:spPr>
            <a:xfrm>
              <a:off x="6228808" y="26577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2" name="tx392"/>
            <p:cNvSpPr/>
            <p:nvPr/>
          </p:nvSpPr>
          <p:spPr>
            <a:xfrm>
              <a:off x="6439221" y="26577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3" name="tx393"/>
            <p:cNvSpPr/>
            <p:nvPr/>
          </p:nvSpPr>
          <p:spPr>
            <a:xfrm>
              <a:off x="6649633" y="26577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4" name="tx394"/>
            <p:cNvSpPr/>
            <p:nvPr/>
          </p:nvSpPr>
          <p:spPr>
            <a:xfrm>
              <a:off x="6860046" y="26577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5" name="tx395"/>
            <p:cNvSpPr/>
            <p:nvPr/>
          </p:nvSpPr>
          <p:spPr>
            <a:xfrm>
              <a:off x="7052399" y="26788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96" name="tx396"/>
            <p:cNvSpPr/>
            <p:nvPr/>
          </p:nvSpPr>
          <p:spPr>
            <a:xfrm>
              <a:off x="7262811" y="26788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97" name="rc397"/>
            <p:cNvSpPr/>
            <p:nvPr/>
          </p:nvSpPr>
          <p:spPr>
            <a:xfrm>
              <a:off x="5764468" y="3483127"/>
              <a:ext cx="1620176" cy="1019640"/>
            </a:xfrm>
            <a:prstGeom prst="rect">
              <a:avLst/>
            </a:prstGeom>
            <a:solidFill>
              <a:srgbClr val="EBEBEB">
                <a:alpha val="100000"/>
              </a:srgbClr>
            </a:solidFill>
          </p:spPr>
          <p:txBody>
            <a:bodyPr/>
            <a:lstStyle/>
            <a:p/>
          </p:txBody>
        </p:sp>
        <p:sp>
          <p:nvSpPr>
            <p:cNvPr id="398" name="pl398"/>
            <p:cNvSpPr/>
            <p:nvPr/>
          </p:nvSpPr>
          <p:spPr>
            <a:xfrm>
              <a:off x="5764468" y="440375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9" name="pl399"/>
            <p:cNvSpPr/>
            <p:nvPr/>
          </p:nvSpPr>
          <p:spPr>
            <a:xfrm>
              <a:off x="5764468" y="387707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00" name="pl400"/>
            <p:cNvSpPr/>
            <p:nvPr/>
          </p:nvSpPr>
          <p:spPr>
            <a:xfrm>
              <a:off x="5764468" y="414041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1" name="pl401"/>
            <p:cNvSpPr/>
            <p:nvPr/>
          </p:nvSpPr>
          <p:spPr>
            <a:xfrm>
              <a:off x="5764468" y="361374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2" name="pl402"/>
            <p:cNvSpPr/>
            <p:nvPr/>
          </p:nvSpPr>
          <p:spPr>
            <a:xfrm>
              <a:off x="583811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3" name="pl403"/>
            <p:cNvSpPr/>
            <p:nvPr/>
          </p:nvSpPr>
          <p:spPr>
            <a:xfrm>
              <a:off x="604852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62589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646935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667976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68901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710058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731100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5838112" y="4119349"/>
              <a:ext cx="1472887" cy="105334"/>
            </a:xfrm>
            <a:custGeom>
              <a:avLst/>
              <a:pathLst>
                <a:path w="1472887" h="105334">
                  <a:moveTo>
                    <a:pt x="0" y="0"/>
                  </a:moveTo>
                  <a:lnTo>
                    <a:pt x="210412" y="21066"/>
                  </a:lnTo>
                  <a:lnTo>
                    <a:pt x="420825" y="63200"/>
                  </a:lnTo>
                  <a:lnTo>
                    <a:pt x="631237" y="84267"/>
                  </a:lnTo>
                  <a:lnTo>
                    <a:pt x="841650" y="63200"/>
                  </a:lnTo>
                  <a:lnTo>
                    <a:pt x="1052062" y="63200"/>
                  </a:lnTo>
                  <a:lnTo>
                    <a:pt x="1262475" y="105334"/>
                  </a:lnTo>
                  <a:lnTo>
                    <a:pt x="1472887" y="105334"/>
                  </a:lnTo>
                </a:path>
              </a:pathLst>
            </a:custGeom>
            <a:ln w="20325" cap="flat">
              <a:solidFill>
                <a:srgbClr val="BEBEBE">
                  <a:alpha val="69803"/>
                </a:srgbClr>
              </a:solidFill>
              <a:prstDash val="solid"/>
              <a:round/>
            </a:ln>
          </p:spPr>
          <p:txBody>
            <a:bodyPr/>
            <a:lstStyle/>
            <a:p/>
          </p:txBody>
        </p:sp>
        <p:sp>
          <p:nvSpPr>
            <p:cNvPr id="411" name="pl411"/>
            <p:cNvSpPr/>
            <p:nvPr/>
          </p:nvSpPr>
          <p:spPr>
            <a:xfrm>
              <a:off x="5838112" y="4098282"/>
              <a:ext cx="1472887" cy="189602"/>
            </a:xfrm>
            <a:custGeom>
              <a:avLst/>
              <a:pathLst>
                <a:path w="1472887" h="189602">
                  <a:moveTo>
                    <a:pt x="0" y="0"/>
                  </a:moveTo>
                  <a:lnTo>
                    <a:pt x="210412" y="42133"/>
                  </a:lnTo>
                  <a:lnTo>
                    <a:pt x="420825" y="105334"/>
                  </a:lnTo>
                  <a:lnTo>
                    <a:pt x="631237" y="189602"/>
                  </a:lnTo>
                  <a:lnTo>
                    <a:pt x="841650" y="126401"/>
                  </a:lnTo>
                  <a:lnTo>
                    <a:pt x="1052062" y="126401"/>
                  </a:lnTo>
                  <a:lnTo>
                    <a:pt x="1262475" y="105334"/>
                  </a:lnTo>
                  <a:lnTo>
                    <a:pt x="1472887" y="189602"/>
                  </a:lnTo>
                </a:path>
              </a:pathLst>
            </a:custGeom>
            <a:ln w="40651" cap="flat">
              <a:solidFill>
                <a:srgbClr val="BEBEBE">
                  <a:alpha val="69803"/>
                </a:srgbClr>
              </a:solidFill>
              <a:prstDash val="solid"/>
              <a:round/>
            </a:ln>
          </p:spPr>
          <p:txBody>
            <a:bodyPr/>
            <a:lstStyle/>
            <a:p/>
          </p:txBody>
        </p:sp>
        <p:sp>
          <p:nvSpPr>
            <p:cNvPr id="412" name="pl412"/>
            <p:cNvSpPr/>
            <p:nvPr/>
          </p:nvSpPr>
          <p:spPr>
            <a:xfrm>
              <a:off x="5838112" y="4098282"/>
              <a:ext cx="1472887" cy="189602"/>
            </a:xfrm>
            <a:custGeom>
              <a:avLst/>
              <a:pathLst>
                <a:path w="1472887" h="189602">
                  <a:moveTo>
                    <a:pt x="0" y="0"/>
                  </a:moveTo>
                  <a:lnTo>
                    <a:pt x="210412" y="42133"/>
                  </a:lnTo>
                  <a:lnTo>
                    <a:pt x="420825" y="105334"/>
                  </a:lnTo>
                  <a:lnTo>
                    <a:pt x="631237" y="189602"/>
                  </a:lnTo>
                  <a:lnTo>
                    <a:pt x="841650" y="126401"/>
                  </a:lnTo>
                  <a:lnTo>
                    <a:pt x="1052062" y="126401"/>
                  </a:lnTo>
                  <a:lnTo>
                    <a:pt x="1262475" y="105334"/>
                  </a:lnTo>
                  <a:lnTo>
                    <a:pt x="1472887" y="189602"/>
                  </a:lnTo>
                </a:path>
              </a:pathLst>
            </a:custGeom>
            <a:ln w="35231" cap="flat">
              <a:solidFill>
                <a:srgbClr val="BEBEBE">
                  <a:alpha val="69803"/>
                </a:srgbClr>
              </a:solidFill>
              <a:prstDash val="solid"/>
              <a:round/>
            </a:ln>
          </p:spPr>
          <p:txBody>
            <a:bodyPr/>
            <a:lstStyle/>
            <a:p/>
          </p:txBody>
        </p:sp>
        <p:sp>
          <p:nvSpPr>
            <p:cNvPr id="413" name="pl413"/>
            <p:cNvSpPr/>
            <p:nvPr/>
          </p:nvSpPr>
          <p:spPr>
            <a:xfrm>
              <a:off x="5838112" y="4119349"/>
              <a:ext cx="1472887" cy="105334"/>
            </a:xfrm>
            <a:custGeom>
              <a:avLst/>
              <a:pathLst>
                <a:path w="1472887" h="105334">
                  <a:moveTo>
                    <a:pt x="0" y="0"/>
                  </a:moveTo>
                  <a:lnTo>
                    <a:pt x="210412" y="21066"/>
                  </a:lnTo>
                  <a:lnTo>
                    <a:pt x="420825" y="63200"/>
                  </a:lnTo>
                  <a:lnTo>
                    <a:pt x="631237" y="84267"/>
                  </a:lnTo>
                  <a:lnTo>
                    <a:pt x="841650" y="63200"/>
                  </a:lnTo>
                  <a:lnTo>
                    <a:pt x="1052062" y="63200"/>
                  </a:lnTo>
                  <a:lnTo>
                    <a:pt x="1262475" y="105334"/>
                  </a:lnTo>
                  <a:lnTo>
                    <a:pt x="1472887" y="105334"/>
                  </a:lnTo>
                </a:path>
              </a:pathLst>
            </a:custGeom>
            <a:ln w="20325" cap="flat">
              <a:solidFill>
                <a:srgbClr val="6B6B6B">
                  <a:alpha val="100000"/>
                </a:srgbClr>
              </a:solidFill>
              <a:prstDash val="solid"/>
              <a:round/>
            </a:ln>
          </p:spPr>
          <p:txBody>
            <a:bodyPr/>
            <a:lstStyle/>
            <a:p/>
          </p:txBody>
        </p:sp>
        <p:sp>
          <p:nvSpPr>
            <p:cNvPr id="414" name="pl414"/>
            <p:cNvSpPr/>
            <p:nvPr/>
          </p:nvSpPr>
          <p:spPr>
            <a:xfrm>
              <a:off x="5838112" y="4098282"/>
              <a:ext cx="1472887" cy="189602"/>
            </a:xfrm>
            <a:custGeom>
              <a:avLst/>
              <a:pathLst>
                <a:path w="1472887" h="189602">
                  <a:moveTo>
                    <a:pt x="0" y="0"/>
                  </a:moveTo>
                  <a:lnTo>
                    <a:pt x="210412" y="42133"/>
                  </a:lnTo>
                  <a:lnTo>
                    <a:pt x="420825" y="105334"/>
                  </a:lnTo>
                  <a:lnTo>
                    <a:pt x="631237" y="189602"/>
                  </a:lnTo>
                  <a:lnTo>
                    <a:pt x="841650" y="126401"/>
                  </a:lnTo>
                  <a:lnTo>
                    <a:pt x="1052062" y="126401"/>
                  </a:lnTo>
                  <a:lnTo>
                    <a:pt x="1262475" y="105334"/>
                  </a:lnTo>
                  <a:lnTo>
                    <a:pt x="1472887" y="189602"/>
                  </a:lnTo>
                </a:path>
              </a:pathLst>
            </a:custGeom>
            <a:ln w="40651" cap="flat">
              <a:solidFill>
                <a:srgbClr val="000000">
                  <a:alpha val="100000"/>
                </a:srgbClr>
              </a:solidFill>
              <a:prstDash val="solid"/>
              <a:round/>
            </a:ln>
          </p:spPr>
          <p:txBody>
            <a:bodyPr/>
            <a:lstStyle/>
            <a:p/>
          </p:txBody>
        </p:sp>
        <p:sp>
          <p:nvSpPr>
            <p:cNvPr id="415" name="pl415"/>
            <p:cNvSpPr/>
            <p:nvPr/>
          </p:nvSpPr>
          <p:spPr>
            <a:xfrm>
              <a:off x="5838112" y="4098282"/>
              <a:ext cx="1472887" cy="189602"/>
            </a:xfrm>
            <a:custGeom>
              <a:avLst/>
              <a:pathLst>
                <a:path w="1472887" h="189602">
                  <a:moveTo>
                    <a:pt x="0" y="0"/>
                  </a:moveTo>
                  <a:lnTo>
                    <a:pt x="210412" y="42133"/>
                  </a:lnTo>
                  <a:lnTo>
                    <a:pt x="420825" y="105334"/>
                  </a:lnTo>
                  <a:lnTo>
                    <a:pt x="631237" y="189602"/>
                  </a:lnTo>
                  <a:lnTo>
                    <a:pt x="841650" y="126401"/>
                  </a:lnTo>
                  <a:lnTo>
                    <a:pt x="1052062" y="126401"/>
                  </a:lnTo>
                  <a:lnTo>
                    <a:pt x="1262475" y="105334"/>
                  </a:lnTo>
                  <a:lnTo>
                    <a:pt x="1472887" y="189602"/>
                  </a:lnTo>
                </a:path>
              </a:pathLst>
            </a:custGeom>
            <a:ln w="35231" cap="flat">
              <a:solidFill>
                <a:srgbClr val="80BD41">
                  <a:alpha val="100000"/>
                </a:srgbClr>
              </a:solidFill>
              <a:prstDash val="solid"/>
              <a:round/>
            </a:ln>
          </p:spPr>
          <p:txBody>
            <a:bodyPr/>
            <a:lstStyle/>
            <a:p/>
          </p:txBody>
        </p:sp>
        <p:sp>
          <p:nvSpPr>
            <p:cNvPr id="416" name="pl416"/>
            <p:cNvSpPr/>
            <p:nvPr/>
          </p:nvSpPr>
          <p:spPr>
            <a:xfrm>
              <a:off x="5764468" y="414041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17" name="tx417"/>
            <p:cNvSpPr/>
            <p:nvPr/>
          </p:nvSpPr>
          <p:spPr>
            <a:xfrm>
              <a:off x="5807983" y="39197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18" name="tx418"/>
            <p:cNvSpPr/>
            <p:nvPr/>
          </p:nvSpPr>
          <p:spPr>
            <a:xfrm>
              <a:off x="6018395" y="39618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19" name="tx419"/>
            <p:cNvSpPr/>
            <p:nvPr/>
          </p:nvSpPr>
          <p:spPr>
            <a:xfrm>
              <a:off x="6210749" y="402506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20" name="tx420"/>
            <p:cNvSpPr/>
            <p:nvPr/>
          </p:nvSpPr>
          <p:spPr>
            <a:xfrm>
              <a:off x="6421161" y="410933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21" name="tx421"/>
            <p:cNvSpPr/>
            <p:nvPr/>
          </p:nvSpPr>
          <p:spPr>
            <a:xfrm>
              <a:off x="6631574" y="40461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22" name="tx422"/>
            <p:cNvSpPr/>
            <p:nvPr/>
          </p:nvSpPr>
          <p:spPr>
            <a:xfrm>
              <a:off x="6841986" y="40461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23" name="tx423"/>
            <p:cNvSpPr/>
            <p:nvPr/>
          </p:nvSpPr>
          <p:spPr>
            <a:xfrm>
              <a:off x="7052399" y="402506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24" name="tx424"/>
            <p:cNvSpPr/>
            <p:nvPr/>
          </p:nvSpPr>
          <p:spPr>
            <a:xfrm>
              <a:off x="7262811" y="410933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25" name="rc425"/>
            <p:cNvSpPr/>
            <p:nvPr/>
          </p:nvSpPr>
          <p:spPr>
            <a:xfrm>
              <a:off x="5764468" y="4787209"/>
              <a:ext cx="1620176" cy="1019640"/>
            </a:xfrm>
            <a:prstGeom prst="rect">
              <a:avLst/>
            </a:prstGeom>
            <a:solidFill>
              <a:srgbClr val="EBEBEB">
                <a:alpha val="100000"/>
              </a:srgbClr>
            </a:solidFill>
          </p:spPr>
          <p:txBody>
            <a:bodyPr/>
            <a:lstStyle/>
            <a:p/>
          </p:txBody>
        </p:sp>
        <p:sp>
          <p:nvSpPr>
            <p:cNvPr id="426" name="pl426"/>
            <p:cNvSpPr/>
            <p:nvPr/>
          </p:nvSpPr>
          <p:spPr>
            <a:xfrm>
              <a:off x="5764468" y="570783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7" name="pl427"/>
            <p:cNvSpPr/>
            <p:nvPr/>
          </p:nvSpPr>
          <p:spPr>
            <a:xfrm>
              <a:off x="5764468" y="518116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8" name="pl428"/>
            <p:cNvSpPr/>
            <p:nvPr/>
          </p:nvSpPr>
          <p:spPr>
            <a:xfrm>
              <a:off x="5764468" y="544449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29" name="pl429"/>
            <p:cNvSpPr/>
            <p:nvPr/>
          </p:nvSpPr>
          <p:spPr>
            <a:xfrm>
              <a:off x="5764468" y="491782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30" name="pl430"/>
            <p:cNvSpPr/>
            <p:nvPr/>
          </p:nvSpPr>
          <p:spPr>
            <a:xfrm>
              <a:off x="583811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1" name="pl431"/>
            <p:cNvSpPr/>
            <p:nvPr/>
          </p:nvSpPr>
          <p:spPr>
            <a:xfrm>
              <a:off x="604852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2" name="pl432"/>
            <p:cNvSpPr/>
            <p:nvPr/>
          </p:nvSpPr>
          <p:spPr>
            <a:xfrm>
              <a:off x="62589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3" name="pl433"/>
            <p:cNvSpPr/>
            <p:nvPr/>
          </p:nvSpPr>
          <p:spPr>
            <a:xfrm>
              <a:off x="646935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667976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68901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710058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731100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5838112" y="5423431"/>
              <a:ext cx="1472887" cy="105334"/>
            </a:xfrm>
            <a:custGeom>
              <a:avLst/>
              <a:pathLst>
                <a:path w="1472887" h="105334">
                  <a:moveTo>
                    <a:pt x="0" y="0"/>
                  </a:moveTo>
                  <a:lnTo>
                    <a:pt x="210412" y="21066"/>
                  </a:lnTo>
                  <a:lnTo>
                    <a:pt x="420825" y="63200"/>
                  </a:lnTo>
                  <a:lnTo>
                    <a:pt x="631237" y="84267"/>
                  </a:lnTo>
                  <a:lnTo>
                    <a:pt x="841650" y="63200"/>
                  </a:lnTo>
                  <a:lnTo>
                    <a:pt x="1052062" y="63200"/>
                  </a:lnTo>
                  <a:lnTo>
                    <a:pt x="1262475" y="105334"/>
                  </a:lnTo>
                  <a:lnTo>
                    <a:pt x="1472887" y="105334"/>
                  </a:lnTo>
                </a:path>
              </a:pathLst>
            </a:custGeom>
            <a:ln w="20325" cap="flat">
              <a:solidFill>
                <a:srgbClr val="BEBEBE">
                  <a:alpha val="69803"/>
                </a:srgbClr>
              </a:solidFill>
              <a:prstDash val="solid"/>
              <a:round/>
            </a:ln>
          </p:spPr>
          <p:txBody>
            <a:bodyPr/>
            <a:lstStyle/>
            <a:p/>
          </p:txBody>
        </p:sp>
        <p:sp>
          <p:nvSpPr>
            <p:cNvPr id="439" name="pl439"/>
            <p:cNvSpPr/>
            <p:nvPr/>
          </p:nvSpPr>
          <p:spPr>
            <a:xfrm>
              <a:off x="5838112" y="5444498"/>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440" name="pl440"/>
            <p:cNvSpPr/>
            <p:nvPr/>
          </p:nvSpPr>
          <p:spPr>
            <a:xfrm>
              <a:off x="5838112" y="5444498"/>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441" name="pl441"/>
            <p:cNvSpPr/>
            <p:nvPr/>
          </p:nvSpPr>
          <p:spPr>
            <a:xfrm>
              <a:off x="5838112" y="5423431"/>
              <a:ext cx="1472887" cy="105334"/>
            </a:xfrm>
            <a:custGeom>
              <a:avLst/>
              <a:pathLst>
                <a:path w="1472887" h="105334">
                  <a:moveTo>
                    <a:pt x="0" y="0"/>
                  </a:moveTo>
                  <a:lnTo>
                    <a:pt x="210412" y="21066"/>
                  </a:lnTo>
                  <a:lnTo>
                    <a:pt x="420825" y="63200"/>
                  </a:lnTo>
                  <a:lnTo>
                    <a:pt x="631237" y="84267"/>
                  </a:lnTo>
                  <a:lnTo>
                    <a:pt x="841650" y="63200"/>
                  </a:lnTo>
                  <a:lnTo>
                    <a:pt x="1052062" y="63200"/>
                  </a:lnTo>
                  <a:lnTo>
                    <a:pt x="1262475" y="105334"/>
                  </a:lnTo>
                  <a:lnTo>
                    <a:pt x="1472887" y="105334"/>
                  </a:lnTo>
                </a:path>
              </a:pathLst>
            </a:custGeom>
            <a:ln w="20325" cap="flat">
              <a:solidFill>
                <a:srgbClr val="6B6B6B">
                  <a:alpha val="100000"/>
                </a:srgbClr>
              </a:solidFill>
              <a:prstDash val="solid"/>
              <a:round/>
            </a:ln>
          </p:spPr>
          <p:txBody>
            <a:bodyPr/>
            <a:lstStyle/>
            <a:p/>
          </p:txBody>
        </p:sp>
        <p:sp>
          <p:nvSpPr>
            <p:cNvPr id="442" name="pl442"/>
            <p:cNvSpPr/>
            <p:nvPr/>
          </p:nvSpPr>
          <p:spPr>
            <a:xfrm>
              <a:off x="5838112" y="5444498"/>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443" name="pl443"/>
            <p:cNvSpPr/>
            <p:nvPr/>
          </p:nvSpPr>
          <p:spPr>
            <a:xfrm>
              <a:off x="5838112" y="5444498"/>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80BD41">
                  <a:alpha val="100000"/>
                </a:srgbClr>
              </a:solidFill>
              <a:prstDash val="solid"/>
              <a:round/>
            </a:ln>
          </p:spPr>
          <p:txBody>
            <a:bodyPr/>
            <a:lstStyle/>
            <a:p/>
          </p:txBody>
        </p:sp>
        <p:sp>
          <p:nvSpPr>
            <p:cNvPr id="444" name="pl444"/>
            <p:cNvSpPr/>
            <p:nvPr/>
          </p:nvSpPr>
          <p:spPr>
            <a:xfrm>
              <a:off x="5764468" y="544449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45" name="tx445"/>
            <p:cNvSpPr/>
            <p:nvPr/>
          </p:nvSpPr>
          <p:spPr>
            <a:xfrm>
              <a:off x="5807983" y="52659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46" name="tx446"/>
            <p:cNvSpPr/>
            <p:nvPr/>
          </p:nvSpPr>
          <p:spPr>
            <a:xfrm>
              <a:off x="6018395" y="52659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47" name="tx447"/>
            <p:cNvSpPr/>
            <p:nvPr/>
          </p:nvSpPr>
          <p:spPr>
            <a:xfrm>
              <a:off x="6228808" y="52659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48" name="tx448"/>
            <p:cNvSpPr/>
            <p:nvPr/>
          </p:nvSpPr>
          <p:spPr>
            <a:xfrm>
              <a:off x="6439221" y="52659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49" name="tx449"/>
            <p:cNvSpPr/>
            <p:nvPr/>
          </p:nvSpPr>
          <p:spPr>
            <a:xfrm>
              <a:off x="6649633" y="52659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50" name="tx450"/>
            <p:cNvSpPr/>
            <p:nvPr/>
          </p:nvSpPr>
          <p:spPr>
            <a:xfrm>
              <a:off x="6860046" y="52659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51" name="tx451"/>
            <p:cNvSpPr/>
            <p:nvPr/>
          </p:nvSpPr>
          <p:spPr>
            <a:xfrm>
              <a:off x="7070458" y="52659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52" name="tx452"/>
            <p:cNvSpPr/>
            <p:nvPr/>
          </p:nvSpPr>
          <p:spPr>
            <a:xfrm>
              <a:off x="7280871" y="52659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53" name="rc453"/>
            <p:cNvSpPr/>
            <p:nvPr/>
          </p:nvSpPr>
          <p:spPr>
            <a:xfrm>
              <a:off x="7454234" y="874964"/>
              <a:ext cx="1620176" cy="1019640"/>
            </a:xfrm>
            <a:prstGeom prst="rect">
              <a:avLst/>
            </a:prstGeom>
            <a:solidFill>
              <a:srgbClr val="EBEBEB">
                <a:alpha val="100000"/>
              </a:srgbClr>
            </a:solidFill>
          </p:spPr>
          <p:txBody>
            <a:bodyPr/>
            <a:lstStyle/>
            <a:p/>
          </p:txBody>
        </p:sp>
        <p:sp>
          <p:nvSpPr>
            <p:cNvPr id="454" name="pl454"/>
            <p:cNvSpPr/>
            <p:nvPr/>
          </p:nvSpPr>
          <p:spPr>
            <a:xfrm>
              <a:off x="7454234" y="179558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5" name="pl455"/>
            <p:cNvSpPr/>
            <p:nvPr/>
          </p:nvSpPr>
          <p:spPr>
            <a:xfrm>
              <a:off x="7454234" y="126891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6" name="pl456"/>
            <p:cNvSpPr/>
            <p:nvPr/>
          </p:nvSpPr>
          <p:spPr>
            <a:xfrm>
              <a:off x="7454234" y="153225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57" name="pl457"/>
            <p:cNvSpPr/>
            <p:nvPr/>
          </p:nvSpPr>
          <p:spPr>
            <a:xfrm>
              <a:off x="7454234" y="100557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58" name="pl458"/>
            <p:cNvSpPr/>
            <p:nvPr/>
          </p:nvSpPr>
          <p:spPr>
            <a:xfrm>
              <a:off x="752787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9" name="pl459"/>
            <p:cNvSpPr/>
            <p:nvPr/>
          </p:nvSpPr>
          <p:spPr>
            <a:xfrm>
              <a:off x="77382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0" name="pl460"/>
            <p:cNvSpPr/>
            <p:nvPr/>
          </p:nvSpPr>
          <p:spPr>
            <a:xfrm>
              <a:off x="794870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1" name="pl461"/>
            <p:cNvSpPr/>
            <p:nvPr/>
          </p:nvSpPr>
          <p:spPr>
            <a:xfrm>
              <a:off x="815911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2" name="pl462"/>
            <p:cNvSpPr/>
            <p:nvPr/>
          </p:nvSpPr>
          <p:spPr>
            <a:xfrm>
              <a:off x="836952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3" name="pl463"/>
            <p:cNvSpPr/>
            <p:nvPr/>
          </p:nvSpPr>
          <p:spPr>
            <a:xfrm>
              <a:off x="857994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8790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900076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7527878" y="1511186"/>
              <a:ext cx="1472887" cy="105334"/>
            </a:xfrm>
            <a:custGeom>
              <a:avLst/>
              <a:pathLst>
                <a:path w="1472887" h="105334">
                  <a:moveTo>
                    <a:pt x="0" y="0"/>
                  </a:moveTo>
                  <a:lnTo>
                    <a:pt x="210412" y="21066"/>
                  </a:lnTo>
                  <a:lnTo>
                    <a:pt x="420825" y="63200"/>
                  </a:lnTo>
                  <a:lnTo>
                    <a:pt x="631237" y="84267"/>
                  </a:lnTo>
                  <a:lnTo>
                    <a:pt x="841650" y="63200"/>
                  </a:lnTo>
                  <a:lnTo>
                    <a:pt x="1052062" y="63200"/>
                  </a:lnTo>
                  <a:lnTo>
                    <a:pt x="1262475" y="105334"/>
                  </a:lnTo>
                  <a:lnTo>
                    <a:pt x="1472887" y="105334"/>
                  </a:lnTo>
                </a:path>
              </a:pathLst>
            </a:custGeom>
            <a:ln w="20325" cap="flat">
              <a:solidFill>
                <a:srgbClr val="BEBEBE">
                  <a:alpha val="69803"/>
                </a:srgbClr>
              </a:solidFill>
              <a:prstDash val="solid"/>
              <a:round/>
            </a:ln>
          </p:spPr>
          <p:txBody>
            <a:bodyPr/>
            <a:lstStyle/>
            <a:p/>
          </p:txBody>
        </p:sp>
        <p:sp>
          <p:nvSpPr>
            <p:cNvPr id="467" name="pl467"/>
            <p:cNvSpPr/>
            <p:nvPr/>
          </p:nvSpPr>
          <p:spPr>
            <a:xfrm>
              <a:off x="7527878" y="1490119"/>
              <a:ext cx="1472887" cy="168535"/>
            </a:xfrm>
            <a:custGeom>
              <a:avLst/>
              <a:pathLst>
                <a:path w="1472887" h="168535">
                  <a:moveTo>
                    <a:pt x="0" y="42133"/>
                  </a:moveTo>
                  <a:lnTo>
                    <a:pt x="210412" y="42133"/>
                  </a:lnTo>
                  <a:lnTo>
                    <a:pt x="420825" y="84267"/>
                  </a:lnTo>
                  <a:lnTo>
                    <a:pt x="631237" y="126401"/>
                  </a:lnTo>
                  <a:lnTo>
                    <a:pt x="841650" y="126401"/>
                  </a:lnTo>
                  <a:lnTo>
                    <a:pt x="1052062" y="126401"/>
                  </a:lnTo>
                  <a:lnTo>
                    <a:pt x="1262475" y="0"/>
                  </a:lnTo>
                  <a:lnTo>
                    <a:pt x="1472887" y="168535"/>
                  </a:lnTo>
                </a:path>
              </a:pathLst>
            </a:custGeom>
            <a:ln w="40651" cap="flat">
              <a:solidFill>
                <a:srgbClr val="BEBEBE">
                  <a:alpha val="69803"/>
                </a:srgbClr>
              </a:solidFill>
              <a:prstDash val="solid"/>
              <a:round/>
            </a:ln>
          </p:spPr>
          <p:txBody>
            <a:bodyPr/>
            <a:lstStyle/>
            <a:p/>
          </p:txBody>
        </p:sp>
        <p:sp>
          <p:nvSpPr>
            <p:cNvPr id="468" name="pl468"/>
            <p:cNvSpPr/>
            <p:nvPr/>
          </p:nvSpPr>
          <p:spPr>
            <a:xfrm>
              <a:off x="7527878" y="1490119"/>
              <a:ext cx="1472887" cy="168535"/>
            </a:xfrm>
            <a:custGeom>
              <a:avLst/>
              <a:pathLst>
                <a:path w="1472887" h="168535">
                  <a:moveTo>
                    <a:pt x="0" y="42133"/>
                  </a:moveTo>
                  <a:lnTo>
                    <a:pt x="210412" y="42133"/>
                  </a:lnTo>
                  <a:lnTo>
                    <a:pt x="420825" y="84267"/>
                  </a:lnTo>
                  <a:lnTo>
                    <a:pt x="631237" y="126401"/>
                  </a:lnTo>
                  <a:lnTo>
                    <a:pt x="841650" y="126401"/>
                  </a:lnTo>
                  <a:lnTo>
                    <a:pt x="1052062" y="126401"/>
                  </a:lnTo>
                  <a:lnTo>
                    <a:pt x="1262475" y="0"/>
                  </a:lnTo>
                  <a:lnTo>
                    <a:pt x="1472887" y="168535"/>
                  </a:lnTo>
                </a:path>
              </a:pathLst>
            </a:custGeom>
            <a:ln w="35231" cap="flat">
              <a:solidFill>
                <a:srgbClr val="BEBEBE">
                  <a:alpha val="69803"/>
                </a:srgbClr>
              </a:solidFill>
              <a:prstDash val="solid"/>
              <a:round/>
            </a:ln>
          </p:spPr>
          <p:txBody>
            <a:bodyPr/>
            <a:lstStyle/>
            <a:p/>
          </p:txBody>
        </p:sp>
        <p:sp>
          <p:nvSpPr>
            <p:cNvPr id="469" name="pl469"/>
            <p:cNvSpPr/>
            <p:nvPr/>
          </p:nvSpPr>
          <p:spPr>
            <a:xfrm>
              <a:off x="7527878" y="1511186"/>
              <a:ext cx="1472887" cy="105334"/>
            </a:xfrm>
            <a:custGeom>
              <a:avLst/>
              <a:pathLst>
                <a:path w="1472887" h="105334">
                  <a:moveTo>
                    <a:pt x="0" y="0"/>
                  </a:moveTo>
                  <a:lnTo>
                    <a:pt x="210412" y="21066"/>
                  </a:lnTo>
                  <a:lnTo>
                    <a:pt x="420825" y="63200"/>
                  </a:lnTo>
                  <a:lnTo>
                    <a:pt x="631237" y="84267"/>
                  </a:lnTo>
                  <a:lnTo>
                    <a:pt x="841650" y="63200"/>
                  </a:lnTo>
                  <a:lnTo>
                    <a:pt x="1052062" y="63200"/>
                  </a:lnTo>
                  <a:lnTo>
                    <a:pt x="1262475" y="105334"/>
                  </a:lnTo>
                  <a:lnTo>
                    <a:pt x="1472887" y="105334"/>
                  </a:lnTo>
                </a:path>
              </a:pathLst>
            </a:custGeom>
            <a:ln w="20325" cap="flat">
              <a:solidFill>
                <a:srgbClr val="6B6B6B">
                  <a:alpha val="100000"/>
                </a:srgbClr>
              </a:solidFill>
              <a:prstDash val="solid"/>
              <a:round/>
            </a:ln>
          </p:spPr>
          <p:txBody>
            <a:bodyPr/>
            <a:lstStyle/>
            <a:p/>
          </p:txBody>
        </p:sp>
        <p:sp>
          <p:nvSpPr>
            <p:cNvPr id="470" name="pl470"/>
            <p:cNvSpPr/>
            <p:nvPr/>
          </p:nvSpPr>
          <p:spPr>
            <a:xfrm>
              <a:off x="7527878" y="1490119"/>
              <a:ext cx="1472887" cy="168535"/>
            </a:xfrm>
            <a:custGeom>
              <a:avLst/>
              <a:pathLst>
                <a:path w="1472887" h="168535">
                  <a:moveTo>
                    <a:pt x="0" y="42133"/>
                  </a:moveTo>
                  <a:lnTo>
                    <a:pt x="210412" y="42133"/>
                  </a:lnTo>
                  <a:lnTo>
                    <a:pt x="420825" y="84267"/>
                  </a:lnTo>
                  <a:lnTo>
                    <a:pt x="631237" y="126401"/>
                  </a:lnTo>
                  <a:lnTo>
                    <a:pt x="841650" y="126401"/>
                  </a:lnTo>
                  <a:lnTo>
                    <a:pt x="1052062" y="126401"/>
                  </a:lnTo>
                  <a:lnTo>
                    <a:pt x="1262475" y="0"/>
                  </a:lnTo>
                  <a:lnTo>
                    <a:pt x="1472887" y="168535"/>
                  </a:lnTo>
                </a:path>
              </a:pathLst>
            </a:custGeom>
            <a:ln w="40651" cap="flat">
              <a:solidFill>
                <a:srgbClr val="000000">
                  <a:alpha val="100000"/>
                </a:srgbClr>
              </a:solidFill>
              <a:prstDash val="solid"/>
              <a:round/>
            </a:ln>
          </p:spPr>
          <p:txBody>
            <a:bodyPr/>
            <a:lstStyle/>
            <a:p/>
          </p:txBody>
        </p:sp>
        <p:sp>
          <p:nvSpPr>
            <p:cNvPr id="471" name="pl471"/>
            <p:cNvSpPr/>
            <p:nvPr/>
          </p:nvSpPr>
          <p:spPr>
            <a:xfrm>
              <a:off x="7527878" y="1490119"/>
              <a:ext cx="1472887" cy="168535"/>
            </a:xfrm>
            <a:custGeom>
              <a:avLst/>
              <a:pathLst>
                <a:path w="1472887" h="168535">
                  <a:moveTo>
                    <a:pt x="0" y="42133"/>
                  </a:moveTo>
                  <a:lnTo>
                    <a:pt x="210412" y="42133"/>
                  </a:lnTo>
                  <a:lnTo>
                    <a:pt x="420825" y="84267"/>
                  </a:lnTo>
                  <a:lnTo>
                    <a:pt x="631237" y="126401"/>
                  </a:lnTo>
                  <a:lnTo>
                    <a:pt x="841650" y="126401"/>
                  </a:lnTo>
                  <a:lnTo>
                    <a:pt x="1052062" y="126401"/>
                  </a:lnTo>
                  <a:lnTo>
                    <a:pt x="1262475" y="0"/>
                  </a:lnTo>
                  <a:lnTo>
                    <a:pt x="1472887" y="168535"/>
                  </a:lnTo>
                </a:path>
              </a:pathLst>
            </a:custGeom>
            <a:ln w="35231" cap="flat">
              <a:solidFill>
                <a:srgbClr val="80BD41">
                  <a:alpha val="100000"/>
                </a:srgbClr>
              </a:solidFill>
              <a:prstDash val="solid"/>
              <a:round/>
            </a:ln>
          </p:spPr>
          <p:txBody>
            <a:bodyPr/>
            <a:lstStyle/>
            <a:p/>
          </p:txBody>
        </p:sp>
        <p:sp>
          <p:nvSpPr>
            <p:cNvPr id="472" name="pl472"/>
            <p:cNvSpPr/>
            <p:nvPr/>
          </p:nvSpPr>
          <p:spPr>
            <a:xfrm>
              <a:off x="7454234" y="153225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73" name="tx473"/>
            <p:cNvSpPr/>
            <p:nvPr/>
          </p:nvSpPr>
          <p:spPr>
            <a:xfrm>
              <a:off x="7497749" y="13536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74" name="tx474"/>
            <p:cNvSpPr/>
            <p:nvPr/>
          </p:nvSpPr>
          <p:spPr>
            <a:xfrm>
              <a:off x="7708161" y="13536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75" name="tx475"/>
            <p:cNvSpPr/>
            <p:nvPr/>
          </p:nvSpPr>
          <p:spPr>
            <a:xfrm>
              <a:off x="7900514" y="13958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76" name="tx476"/>
            <p:cNvSpPr/>
            <p:nvPr/>
          </p:nvSpPr>
          <p:spPr>
            <a:xfrm>
              <a:off x="8110927" y="14379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77" name="tx477"/>
            <p:cNvSpPr/>
            <p:nvPr/>
          </p:nvSpPr>
          <p:spPr>
            <a:xfrm>
              <a:off x="8321339" y="14379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78" name="tx478"/>
            <p:cNvSpPr/>
            <p:nvPr/>
          </p:nvSpPr>
          <p:spPr>
            <a:xfrm>
              <a:off x="8531752" y="14379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79" name="tx479"/>
            <p:cNvSpPr/>
            <p:nvPr/>
          </p:nvSpPr>
          <p:spPr>
            <a:xfrm>
              <a:off x="8760224" y="13115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80" name="tx480"/>
            <p:cNvSpPr/>
            <p:nvPr/>
          </p:nvSpPr>
          <p:spPr>
            <a:xfrm>
              <a:off x="8952577" y="148009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81" name="rc481"/>
            <p:cNvSpPr/>
            <p:nvPr/>
          </p:nvSpPr>
          <p:spPr>
            <a:xfrm>
              <a:off x="7454234" y="2179046"/>
              <a:ext cx="1620176" cy="1019640"/>
            </a:xfrm>
            <a:prstGeom prst="rect">
              <a:avLst/>
            </a:prstGeom>
            <a:solidFill>
              <a:srgbClr val="EBEBEB">
                <a:alpha val="100000"/>
              </a:srgbClr>
            </a:solidFill>
          </p:spPr>
          <p:txBody>
            <a:bodyPr/>
            <a:lstStyle/>
            <a:p/>
          </p:txBody>
        </p:sp>
        <p:sp>
          <p:nvSpPr>
            <p:cNvPr id="482" name="pl482"/>
            <p:cNvSpPr/>
            <p:nvPr/>
          </p:nvSpPr>
          <p:spPr>
            <a:xfrm>
              <a:off x="7454234" y="309967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3" name="pl483"/>
            <p:cNvSpPr/>
            <p:nvPr/>
          </p:nvSpPr>
          <p:spPr>
            <a:xfrm>
              <a:off x="7454234" y="257299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4" name="pl484"/>
            <p:cNvSpPr/>
            <p:nvPr/>
          </p:nvSpPr>
          <p:spPr>
            <a:xfrm>
              <a:off x="7454234" y="283633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85" name="pl485"/>
            <p:cNvSpPr/>
            <p:nvPr/>
          </p:nvSpPr>
          <p:spPr>
            <a:xfrm>
              <a:off x="7454234" y="23096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86" name="pl486"/>
            <p:cNvSpPr/>
            <p:nvPr/>
          </p:nvSpPr>
          <p:spPr>
            <a:xfrm>
              <a:off x="752787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7" name="pl487"/>
            <p:cNvSpPr/>
            <p:nvPr/>
          </p:nvSpPr>
          <p:spPr>
            <a:xfrm>
              <a:off x="77382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8" name="pl488"/>
            <p:cNvSpPr/>
            <p:nvPr/>
          </p:nvSpPr>
          <p:spPr>
            <a:xfrm>
              <a:off x="794870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9" name="pl489"/>
            <p:cNvSpPr/>
            <p:nvPr/>
          </p:nvSpPr>
          <p:spPr>
            <a:xfrm>
              <a:off x="815911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0" name="pl490"/>
            <p:cNvSpPr/>
            <p:nvPr/>
          </p:nvSpPr>
          <p:spPr>
            <a:xfrm>
              <a:off x="836952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1" name="pl491"/>
            <p:cNvSpPr/>
            <p:nvPr/>
          </p:nvSpPr>
          <p:spPr>
            <a:xfrm>
              <a:off x="857994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2" name="pl492"/>
            <p:cNvSpPr/>
            <p:nvPr/>
          </p:nvSpPr>
          <p:spPr>
            <a:xfrm>
              <a:off x="8790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3" name="pl493"/>
            <p:cNvSpPr/>
            <p:nvPr/>
          </p:nvSpPr>
          <p:spPr>
            <a:xfrm>
              <a:off x="900076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4" name="pl494"/>
            <p:cNvSpPr/>
            <p:nvPr/>
          </p:nvSpPr>
          <p:spPr>
            <a:xfrm>
              <a:off x="7527878" y="2815267"/>
              <a:ext cx="1472887" cy="105334"/>
            </a:xfrm>
            <a:custGeom>
              <a:avLst/>
              <a:pathLst>
                <a:path w="1472887" h="105334">
                  <a:moveTo>
                    <a:pt x="0" y="0"/>
                  </a:moveTo>
                  <a:lnTo>
                    <a:pt x="210412" y="21066"/>
                  </a:lnTo>
                  <a:lnTo>
                    <a:pt x="420825" y="63200"/>
                  </a:lnTo>
                  <a:lnTo>
                    <a:pt x="631237" y="84267"/>
                  </a:lnTo>
                  <a:lnTo>
                    <a:pt x="841650" y="63200"/>
                  </a:lnTo>
                  <a:lnTo>
                    <a:pt x="1052062" y="63200"/>
                  </a:lnTo>
                  <a:lnTo>
                    <a:pt x="1262475" y="105334"/>
                  </a:lnTo>
                  <a:lnTo>
                    <a:pt x="1472887" y="105334"/>
                  </a:lnTo>
                </a:path>
              </a:pathLst>
            </a:custGeom>
            <a:ln w="20325" cap="flat">
              <a:solidFill>
                <a:srgbClr val="BEBEBE">
                  <a:alpha val="69803"/>
                </a:srgbClr>
              </a:solidFill>
              <a:prstDash val="solid"/>
              <a:round/>
            </a:ln>
          </p:spPr>
          <p:txBody>
            <a:bodyPr/>
            <a:lstStyle/>
            <a:p/>
          </p:txBody>
        </p:sp>
        <p:sp>
          <p:nvSpPr>
            <p:cNvPr id="495" name="pl495"/>
            <p:cNvSpPr/>
            <p:nvPr/>
          </p:nvSpPr>
          <p:spPr>
            <a:xfrm>
              <a:off x="7527878" y="2752066"/>
              <a:ext cx="1472887" cy="400271"/>
            </a:xfrm>
            <a:custGeom>
              <a:avLst/>
              <a:pathLst>
                <a:path w="1472887" h="400271">
                  <a:moveTo>
                    <a:pt x="0" y="0"/>
                  </a:moveTo>
                  <a:lnTo>
                    <a:pt x="210412" y="84267"/>
                  </a:lnTo>
                  <a:lnTo>
                    <a:pt x="420825" y="231736"/>
                  </a:lnTo>
                  <a:lnTo>
                    <a:pt x="631237" y="252803"/>
                  </a:lnTo>
                  <a:lnTo>
                    <a:pt x="841650" y="294937"/>
                  </a:lnTo>
                  <a:lnTo>
                    <a:pt x="1052062" y="379205"/>
                  </a:lnTo>
                  <a:lnTo>
                    <a:pt x="1262475" y="358138"/>
                  </a:lnTo>
                  <a:lnTo>
                    <a:pt x="1472887" y="400271"/>
                  </a:lnTo>
                </a:path>
              </a:pathLst>
            </a:custGeom>
            <a:ln w="40651" cap="flat">
              <a:solidFill>
                <a:srgbClr val="BEBEBE">
                  <a:alpha val="69803"/>
                </a:srgbClr>
              </a:solidFill>
              <a:prstDash val="solid"/>
              <a:round/>
            </a:ln>
          </p:spPr>
          <p:txBody>
            <a:bodyPr/>
            <a:lstStyle/>
            <a:p/>
          </p:txBody>
        </p:sp>
        <p:sp>
          <p:nvSpPr>
            <p:cNvPr id="496" name="pl496"/>
            <p:cNvSpPr/>
            <p:nvPr/>
          </p:nvSpPr>
          <p:spPr>
            <a:xfrm>
              <a:off x="7527878" y="2752066"/>
              <a:ext cx="1472887" cy="400271"/>
            </a:xfrm>
            <a:custGeom>
              <a:avLst/>
              <a:pathLst>
                <a:path w="1472887" h="400271">
                  <a:moveTo>
                    <a:pt x="0" y="0"/>
                  </a:moveTo>
                  <a:lnTo>
                    <a:pt x="210412" y="84267"/>
                  </a:lnTo>
                  <a:lnTo>
                    <a:pt x="420825" y="231736"/>
                  </a:lnTo>
                  <a:lnTo>
                    <a:pt x="631237" y="252803"/>
                  </a:lnTo>
                  <a:lnTo>
                    <a:pt x="841650" y="294937"/>
                  </a:lnTo>
                  <a:lnTo>
                    <a:pt x="1052062" y="379205"/>
                  </a:lnTo>
                  <a:lnTo>
                    <a:pt x="1262475" y="358138"/>
                  </a:lnTo>
                  <a:lnTo>
                    <a:pt x="1472887" y="400271"/>
                  </a:lnTo>
                </a:path>
              </a:pathLst>
            </a:custGeom>
            <a:ln w="35231" cap="flat">
              <a:solidFill>
                <a:srgbClr val="BEBEBE">
                  <a:alpha val="69803"/>
                </a:srgbClr>
              </a:solidFill>
              <a:prstDash val="solid"/>
              <a:round/>
            </a:ln>
          </p:spPr>
          <p:txBody>
            <a:bodyPr/>
            <a:lstStyle/>
            <a:p/>
          </p:txBody>
        </p:sp>
        <p:sp>
          <p:nvSpPr>
            <p:cNvPr id="497" name="pl497"/>
            <p:cNvSpPr/>
            <p:nvPr/>
          </p:nvSpPr>
          <p:spPr>
            <a:xfrm>
              <a:off x="7527878" y="2815267"/>
              <a:ext cx="1472887" cy="105334"/>
            </a:xfrm>
            <a:custGeom>
              <a:avLst/>
              <a:pathLst>
                <a:path w="1472887" h="105334">
                  <a:moveTo>
                    <a:pt x="0" y="0"/>
                  </a:moveTo>
                  <a:lnTo>
                    <a:pt x="210412" y="21066"/>
                  </a:lnTo>
                  <a:lnTo>
                    <a:pt x="420825" y="63200"/>
                  </a:lnTo>
                  <a:lnTo>
                    <a:pt x="631237" y="84267"/>
                  </a:lnTo>
                  <a:lnTo>
                    <a:pt x="841650" y="63200"/>
                  </a:lnTo>
                  <a:lnTo>
                    <a:pt x="1052062" y="63200"/>
                  </a:lnTo>
                  <a:lnTo>
                    <a:pt x="1262475" y="105334"/>
                  </a:lnTo>
                  <a:lnTo>
                    <a:pt x="1472887" y="105334"/>
                  </a:lnTo>
                </a:path>
              </a:pathLst>
            </a:custGeom>
            <a:ln w="20325" cap="flat">
              <a:solidFill>
                <a:srgbClr val="6B6B6B">
                  <a:alpha val="100000"/>
                </a:srgbClr>
              </a:solidFill>
              <a:prstDash val="solid"/>
              <a:round/>
            </a:ln>
          </p:spPr>
          <p:txBody>
            <a:bodyPr/>
            <a:lstStyle/>
            <a:p/>
          </p:txBody>
        </p:sp>
        <p:sp>
          <p:nvSpPr>
            <p:cNvPr id="498" name="pl498"/>
            <p:cNvSpPr/>
            <p:nvPr/>
          </p:nvSpPr>
          <p:spPr>
            <a:xfrm>
              <a:off x="7527878" y="2752066"/>
              <a:ext cx="1472887" cy="400271"/>
            </a:xfrm>
            <a:custGeom>
              <a:avLst/>
              <a:pathLst>
                <a:path w="1472887" h="400271">
                  <a:moveTo>
                    <a:pt x="0" y="0"/>
                  </a:moveTo>
                  <a:lnTo>
                    <a:pt x="210412" y="84267"/>
                  </a:lnTo>
                  <a:lnTo>
                    <a:pt x="420825" y="231736"/>
                  </a:lnTo>
                  <a:lnTo>
                    <a:pt x="631237" y="252803"/>
                  </a:lnTo>
                  <a:lnTo>
                    <a:pt x="841650" y="294937"/>
                  </a:lnTo>
                  <a:lnTo>
                    <a:pt x="1052062" y="379205"/>
                  </a:lnTo>
                  <a:lnTo>
                    <a:pt x="1262475" y="358138"/>
                  </a:lnTo>
                  <a:lnTo>
                    <a:pt x="1472887" y="400271"/>
                  </a:lnTo>
                </a:path>
              </a:pathLst>
            </a:custGeom>
            <a:ln w="40651" cap="flat">
              <a:solidFill>
                <a:srgbClr val="000000">
                  <a:alpha val="100000"/>
                </a:srgbClr>
              </a:solidFill>
              <a:prstDash val="solid"/>
              <a:round/>
            </a:ln>
          </p:spPr>
          <p:txBody>
            <a:bodyPr/>
            <a:lstStyle/>
            <a:p/>
          </p:txBody>
        </p:sp>
        <p:sp>
          <p:nvSpPr>
            <p:cNvPr id="499" name="pl499"/>
            <p:cNvSpPr/>
            <p:nvPr/>
          </p:nvSpPr>
          <p:spPr>
            <a:xfrm>
              <a:off x="7527878" y="2752066"/>
              <a:ext cx="1472887" cy="400271"/>
            </a:xfrm>
            <a:custGeom>
              <a:avLst/>
              <a:pathLst>
                <a:path w="1472887" h="400271">
                  <a:moveTo>
                    <a:pt x="0" y="0"/>
                  </a:moveTo>
                  <a:lnTo>
                    <a:pt x="210412" y="84267"/>
                  </a:lnTo>
                  <a:lnTo>
                    <a:pt x="420825" y="231736"/>
                  </a:lnTo>
                  <a:lnTo>
                    <a:pt x="631237" y="252803"/>
                  </a:lnTo>
                  <a:lnTo>
                    <a:pt x="841650" y="294937"/>
                  </a:lnTo>
                  <a:lnTo>
                    <a:pt x="1052062" y="379205"/>
                  </a:lnTo>
                  <a:lnTo>
                    <a:pt x="1262475" y="358138"/>
                  </a:lnTo>
                  <a:lnTo>
                    <a:pt x="1472887" y="400271"/>
                  </a:lnTo>
                </a:path>
              </a:pathLst>
            </a:custGeom>
            <a:ln w="35231" cap="flat">
              <a:solidFill>
                <a:srgbClr val="80BD41">
                  <a:alpha val="100000"/>
                </a:srgbClr>
              </a:solidFill>
              <a:prstDash val="solid"/>
              <a:round/>
            </a:ln>
          </p:spPr>
          <p:txBody>
            <a:bodyPr/>
            <a:lstStyle/>
            <a:p/>
          </p:txBody>
        </p:sp>
        <p:sp>
          <p:nvSpPr>
            <p:cNvPr id="500" name="pl500"/>
            <p:cNvSpPr/>
            <p:nvPr/>
          </p:nvSpPr>
          <p:spPr>
            <a:xfrm>
              <a:off x="7454234" y="2836334"/>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01" name="tx501"/>
            <p:cNvSpPr/>
            <p:nvPr/>
          </p:nvSpPr>
          <p:spPr>
            <a:xfrm>
              <a:off x="7497749" y="25735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02" name="tx502"/>
            <p:cNvSpPr/>
            <p:nvPr/>
          </p:nvSpPr>
          <p:spPr>
            <a:xfrm>
              <a:off x="7708161" y="26577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03" name="tx503"/>
            <p:cNvSpPr/>
            <p:nvPr/>
          </p:nvSpPr>
          <p:spPr>
            <a:xfrm>
              <a:off x="7900514" y="280524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04" name="tx504"/>
            <p:cNvSpPr/>
            <p:nvPr/>
          </p:nvSpPr>
          <p:spPr>
            <a:xfrm>
              <a:off x="8110927" y="282631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05" name="tx505"/>
            <p:cNvSpPr/>
            <p:nvPr/>
          </p:nvSpPr>
          <p:spPr>
            <a:xfrm>
              <a:off x="8291210" y="286844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06" name="tx506"/>
            <p:cNvSpPr/>
            <p:nvPr/>
          </p:nvSpPr>
          <p:spPr>
            <a:xfrm>
              <a:off x="8501623" y="295271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507" name="tx507"/>
            <p:cNvSpPr/>
            <p:nvPr/>
          </p:nvSpPr>
          <p:spPr>
            <a:xfrm>
              <a:off x="8712035" y="293165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08" name="tx508"/>
            <p:cNvSpPr/>
            <p:nvPr/>
          </p:nvSpPr>
          <p:spPr>
            <a:xfrm>
              <a:off x="8922448" y="297378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509" name="rc509"/>
            <p:cNvSpPr/>
            <p:nvPr/>
          </p:nvSpPr>
          <p:spPr>
            <a:xfrm>
              <a:off x="7454234" y="3483127"/>
              <a:ext cx="1620176" cy="1019640"/>
            </a:xfrm>
            <a:prstGeom prst="rect">
              <a:avLst/>
            </a:prstGeom>
            <a:solidFill>
              <a:srgbClr val="EBEBEB">
                <a:alpha val="100000"/>
              </a:srgbClr>
            </a:solidFill>
          </p:spPr>
          <p:txBody>
            <a:bodyPr/>
            <a:lstStyle/>
            <a:p/>
          </p:txBody>
        </p:sp>
        <p:sp>
          <p:nvSpPr>
            <p:cNvPr id="510" name="pl510"/>
            <p:cNvSpPr/>
            <p:nvPr/>
          </p:nvSpPr>
          <p:spPr>
            <a:xfrm>
              <a:off x="7454234" y="440375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11" name="pl511"/>
            <p:cNvSpPr/>
            <p:nvPr/>
          </p:nvSpPr>
          <p:spPr>
            <a:xfrm>
              <a:off x="7454234" y="387707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12" name="pl512"/>
            <p:cNvSpPr/>
            <p:nvPr/>
          </p:nvSpPr>
          <p:spPr>
            <a:xfrm>
              <a:off x="7454234" y="414041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13" name="pl513"/>
            <p:cNvSpPr/>
            <p:nvPr/>
          </p:nvSpPr>
          <p:spPr>
            <a:xfrm>
              <a:off x="7454234" y="361374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14" name="pl514"/>
            <p:cNvSpPr/>
            <p:nvPr/>
          </p:nvSpPr>
          <p:spPr>
            <a:xfrm>
              <a:off x="752787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77382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794870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815911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8" name="pl518"/>
            <p:cNvSpPr/>
            <p:nvPr/>
          </p:nvSpPr>
          <p:spPr>
            <a:xfrm>
              <a:off x="836952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9" name="pl519"/>
            <p:cNvSpPr/>
            <p:nvPr/>
          </p:nvSpPr>
          <p:spPr>
            <a:xfrm>
              <a:off x="857994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0" name="pl520"/>
            <p:cNvSpPr/>
            <p:nvPr/>
          </p:nvSpPr>
          <p:spPr>
            <a:xfrm>
              <a:off x="8790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1" name="pl521"/>
            <p:cNvSpPr/>
            <p:nvPr/>
          </p:nvSpPr>
          <p:spPr>
            <a:xfrm>
              <a:off x="900076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2" name="pl522"/>
            <p:cNvSpPr/>
            <p:nvPr/>
          </p:nvSpPr>
          <p:spPr>
            <a:xfrm>
              <a:off x="7527878" y="4119349"/>
              <a:ext cx="1472887" cy="105334"/>
            </a:xfrm>
            <a:custGeom>
              <a:avLst/>
              <a:pathLst>
                <a:path w="1472887" h="105334">
                  <a:moveTo>
                    <a:pt x="0" y="0"/>
                  </a:moveTo>
                  <a:lnTo>
                    <a:pt x="210412" y="21066"/>
                  </a:lnTo>
                  <a:lnTo>
                    <a:pt x="420825" y="63200"/>
                  </a:lnTo>
                  <a:lnTo>
                    <a:pt x="631237" y="84267"/>
                  </a:lnTo>
                  <a:lnTo>
                    <a:pt x="841650" y="63200"/>
                  </a:lnTo>
                  <a:lnTo>
                    <a:pt x="1052062" y="63200"/>
                  </a:lnTo>
                  <a:lnTo>
                    <a:pt x="1262475" y="105334"/>
                  </a:lnTo>
                  <a:lnTo>
                    <a:pt x="1472887" y="105334"/>
                  </a:lnTo>
                </a:path>
              </a:pathLst>
            </a:custGeom>
            <a:ln w="20325" cap="flat">
              <a:solidFill>
                <a:srgbClr val="BEBEBE">
                  <a:alpha val="69803"/>
                </a:srgbClr>
              </a:solidFill>
              <a:prstDash val="solid"/>
              <a:round/>
            </a:ln>
          </p:spPr>
          <p:txBody>
            <a:bodyPr/>
            <a:lstStyle/>
            <a:p/>
          </p:txBody>
        </p:sp>
        <p:sp>
          <p:nvSpPr>
            <p:cNvPr id="523" name="pl523"/>
            <p:cNvSpPr/>
            <p:nvPr/>
          </p:nvSpPr>
          <p:spPr>
            <a:xfrm>
              <a:off x="7527878" y="3950814"/>
              <a:ext cx="1472887" cy="252803"/>
            </a:xfrm>
            <a:custGeom>
              <a:avLst/>
              <a:pathLst>
                <a:path w="1472887" h="252803">
                  <a:moveTo>
                    <a:pt x="0" y="63200"/>
                  </a:moveTo>
                  <a:lnTo>
                    <a:pt x="210412" y="189602"/>
                  </a:lnTo>
                  <a:lnTo>
                    <a:pt x="420825" y="210669"/>
                  </a:lnTo>
                  <a:lnTo>
                    <a:pt x="631237" y="0"/>
                  </a:lnTo>
                  <a:lnTo>
                    <a:pt x="841650" y="168535"/>
                  </a:lnTo>
                  <a:lnTo>
                    <a:pt x="1052062" y="210669"/>
                  </a:lnTo>
                  <a:lnTo>
                    <a:pt x="1262475" y="252803"/>
                  </a:lnTo>
                  <a:lnTo>
                    <a:pt x="1472887" y="252803"/>
                  </a:lnTo>
                </a:path>
              </a:pathLst>
            </a:custGeom>
            <a:ln w="40651" cap="flat">
              <a:solidFill>
                <a:srgbClr val="BEBEBE">
                  <a:alpha val="69803"/>
                </a:srgbClr>
              </a:solidFill>
              <a:prstDash val="solid"/>
              <a:round/>
            </a:ln>
          </p:spPr>
          <p:txBody>
            <a:bodyPr/>
            <a:lstStyle/>
            <a:p/>
          </p:txBody>
        </p:sp>
        <p:sp>
          <p:nvSpPr>
            <p:cNvPr id="524" name="pl524"/>
            <p:cNvSpPr/>
            <p:nvPr/>
          </p:nvSpPr>
          <p:spPr>
            <a:xfrm>
              <a:off x="7527878" y="3950814"/>
              <a:ext cx="1472887" cy="252803"/>
            </a:xfrm>
            <a:custGeom>
              <a:avLst/>
              <a:pathLst>
                <a:path w="1472887" h="252803">
                  <a:moveTo>
                    <a:pt x="0" y="63200"/>
                  </a:moveTo>
                  <a:lnTo>
                    <a:pt x="210412" y="189602"/>
                  </a:lnTo>
                  <a:lnTo>
                    <a:pt x="420825" y="210669"/>
                  </a:lnTo>
                  <a:lnTo>
                    <a:pt x="631237" y="0"/>
                  </a:lnTo>
                  <a:lnTo>
                    <a:pt x="841650" y="168535"/>
                  </a:lnTo>
                  <a:lnTo>
                    <a:pt x="1052062" y="210669"/>
                  </a:lnTo>
                  <a:lnTo>
                    <a:pt x="1262475" y="252803"/>
                  </a:lnTo>
                  <a:lnTo>
                    <a:pt x="1472887" y="252803"/>
                  </a:lnTo>
                </a:path>
              </a:pathLst>
            </a:custGeom>
            <a:ln w="35231" cap="flat">
              <a:solidFill>
                <a:srgbClr val="BEBEBE">
                  <a:alpha val="69803"/>
                </a:srgbClr>
              </a:solidFill>
              <a:prstDash val="solid"/>
              <a:round/>
            </a:ln>
          </p:spPr>
          <p:txBody>
            <a:bodyPr/>
            <a:lstStyle/>
            <a:p/>
          </p:txBody>
        </p:sp>
        <p:sp>
          <p:nvSpPr>
            <p:cNvPr id="525" name="pl525"/>
            <p:cNvSpPr/>
            <p:nvPr/>
          </p:nvSpPr>
          <p:spPr>
            <a:xfrm>
              <a:off x="7527878" y="4119349"/>
              <a:ext cx="1472887" cy="105334"/>
            </a:xfrm>
            <a:custGeom>
              <a:avLst/>
              <a:pathLst>
                <a:path w="1472887" h="105334">
                  <a:moveTo>
                    <a:pt x="0" y="0"/>
                  </a:moveTo>
                  <a:lnTo>
                    <a:pt x="210412" y="21066"/>
                  </a:lnTo>
                  <a:lnTo>
                    <a:pt x="420825" y="63200"/>
                  </a:lnTo>
                  <a:lnTo>
                    <a:pt x="631237" y="84267"/>
                  </a:lnTo>
                  <a:lnTo>
                    <a:pt x="841650" y="63200"/>
                  </a:lnTo>
                  <a:lnTo>
                    <a:pt x="1052062" y="63200"/>
                  </a:lnTo>
                  <a:lnTo>
                    <a:pt x="1262475" y="105334"/>
                  </a:lnTo>
                  <a:lnTo>
                    <a:pt x="1472887" y="105334"/>
                  </a:lnTo>
                </a:path>
              </a:pathLst>
            </a:custGeom>
            <a:ln w="20325" cap="flat">
              <a:solidFill>
                <a:srgbClr val="6B6B6B">
                  <a:alpha val="100000"/>
                </a:srgbClr>
              </a:solidFill>
              <a:prstDash val="solid"/>
              <a:round/>
            </a:ln>
          </p:spPr>
          <p:txBody>
            <a:bodyPr/>
            <a:lstStyle/>
            <a:p/>
          </p:txBody>
        </p:sp>
        <p:sp>
          <p:nvSpPr>
            <p:cNvPr id="526" name="pl526"/>
            <p:cNvSpPr/>
            <p:nvPr/>
          </p:nvSpPr>
          <p:spPr>
            <a:xfrm>
              <a:off x="7527878" y="3950814"/>
              <a:ext cx="1472887" cy="252803"/>
            </a:xfrm>
            <a:custGeom>
              <a:avLst/>
              <a:pathLst>
                <a:path w="1472887" h="252803">
                  <a:moveTo>
                    <a:pt x="0" y="63200"/>
                  </a:moveTo>
                  <a:lnTo>
                    <a:pt x="210412" y="189602"/>
                  </a:lnTo>
                  <a:lnTo>
                    <a:pt x="420825" y="210669"/>
                  </a:lnTo>
                  <a:lnTo>
                    <a:pt x="631237" y="0"/>
                  </a:lnTo>
                  <a:lnTo>
                    <a:pt x="841650" y="168535"/>
                  </a:lnTo>
                  <a:lnTo>
                    <a:pt x="1052062" y="210669"/>
                  </a:lnTo>
                  <a:lnTo>
                    <a:pt x="1262475" y="252803"/>
                  </a:lnTo>
                  <a:lnTo>
                    <a:pt x="1472887" y="252803"/>
                  </a:lnTo>
                </a:path>
              </a:pathLst>
            </a:custGeom>
            <a:ln w="40651" cap="flat">
              <a:solidFill>
                <a:srgbClr val="000000">
                  <a:alpha val="100000"/>
                </a:srgbClr>
              </a:solidFill>
              <a:prstDash val="solid"/>
              <a:round/>
            </a:ln>
          </p:spPr>
          <p:txBody>
            <a:bodyPr/>
            <a:lstStyle/>
            <a:p/>
          </p:txBody>
        </p:sp>
        <p:sp>
          <p:nvSpPr>
            <p:cNvPr id="527" name="pl527"/>
            <p:cNvSpPr/>
            <p:nvPr/>
          </p:nvSpPr>
          <p:spPr>
            <a:xfrm>
              <a:off x="7527878" y="3950814"/>
              <a:ext cx="1472887" cy="252803"/>
            </a:xfrm>
            <a:custGeom>
              <a:avLst/>
              <a:pathLst>
                <a:path w="1472887" h="252803">
                  <a:moveTo>
                    <a:pt x="0" y="63200"/>
                  </a:moveTo>
                  <a:lnTo>
                    <a:pt x="210412" y="189602"/>
                  </a:lnTo>
                  <a:lnTo>
                    <a:pt x="420825" y="210669"/>
                  </a:lnTo>
                  <a:lnTo>
                    <a:pt x="631237" y="0"/>
                  </a:lnTo>
                  <a:lnTo>
                    <a:pt x="841650" y="168535"/>
                  </a:lnTo>
                  <a:lnTo>
                    <a:pt x="1052062" y="210669"/>
                  </a:lnTo>
                  <a:lnTo>
                    <a:pt x="1262475" y="252803"/>
                  </a:lnTo>
                  <a:lnTo>
                    <a:pt x="1472887" y="252803"/>
                  </a:lnTo>
                </a:path>
              </a:pathLst>
            </a:custGeom>
            <a:ln w="35231" cap="flat">
              <a:solidFill>
                <a:srgbClr val="80BD41">
                  <a:alpha val="100000"/>
                </a:srgbClr>
              </a:solidFill>
              <a:prstDash val="solid"/>
              <a:round/>
            </a:ln>
          </p:spPr>
          <p:txBody>
            <a:bodyPr/>
            <a:lstStyle/>
            <a:p/>
          </p:txBody>
        </p:sp>
        <p:sp>
          <p:nvSpPr>
            <p:cNvPr id="528" name="pl528"/>
            <p:cNvSpPr/>
            <p:nvPr/>
          </p:nvSpPr>
          <p:spPr>
            <a:xfrm>
              <a:off x="7454234" y="414041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29" name="tx529"/>
            <p:cNvSpPr/>
            <p:nvPr/>
          </p:nvSpPr>
          <p:spPr>
            <a:xfrm>
              <a:off x="7497749" y="38354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30" name="tx530"/>
            <p:cNvSpPr/>
            <p:nvPr/>
          </p:nvSpPr>
          <p:spPr>
            <a:xfrm>
              <a:off x="7708161" y="39618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1" name="tx531"/>
            <p:cNvSpPr/>
            <p:nvPr/>
          </p:nvSpPr>
          <p:spPr>
            <a:xfrm>
              <a:off x="7900514" y="39829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32" name="tx532"/>
            <p:cNvSpPr/>
            <p:nvPr/>
          </p:nvSpPr>
          <p:spPr>
            <a:xfrm>
              <a:off x="8128986" y="37722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33" name="tx533"/>
            <p:cNvSpPr/>
            <p:nvPr/>
          </p:nvSpPr>
          <p:spPr>
            <a:xfrm>
              <a:off x="8339399" y="39407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34" name="tx534"/>
            <p:cNvSpPr/>
            <p:nvPr/>
          </p:nvSpPr>
          <p:spPr>
            <a:xfrm>
              <a:off x="8531752" y="39829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35" name="tx535"/>
            <p:cNvSpPr/>
            <p:nvPr/>
          </p:nvSpPr>
          <p:spPr>
            <a:xfrm>
              <a:off x="8742165" y="402506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36" name="tx536"/>
            <p:cNvSpPr/>
            <p:nvPr/>
          </p:nvSpPr>
          <p:spPr>
            <a:xfrm>
              <a:off x="8952577" y="402506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37" name="rc537"/>
            <p:cNvSpPr/>
            <p:nvPr/>
          </p:nvSpPr>
          <p:spPr>
            <a:xfrm>
              <a:off x="7454234" y="4787209"/>
              <a:ext cx="1620176" cy="1019640"/>
            </a:xfrm>
            <a:prstGeom prst="rect">
              <a:avLst/>
            </a:prstGeom>
            <a:solidFill>
              <a:srgbClr val="EBEBEB">
                <a:alpha val="100000"/>
              </a:srgbClr>
            </a:solidFill>
          </p:spPr>
          <p:txBody>
            <a:bodyPr/>
            <a:lstStyle/>
            <a:p/>
          </p:txBody>
        </p:sp>
        <p:sp>
          <p:nvSpPr>
            <p:cNvPr id="538" name="pl538"/>
            <p:cNvSpPr/>
            <p:nvPr/>
          </p:nvSpPr>
          <p:spPr>
            <a:xfrm>
              <a:off x="7454234" y="570783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39" name="pl539"/>
            <p:cNvSpPr/>
            <p:nvPr/>
          </p:nvSpPr>
          <p:spPr>
            <a:xfrm>
              <a:off x="7454234" y="518116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40" name="pl540"/>
            <p:cNvSpPr/>
            <p:nvPr/>
          </p:nvSpPr>
          <p:spPr>
            <a:xfrm>
              <a:off x="7454234" y="544449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41" name="pl541"/>
            <p:cNvSpPr/>
            <p:nvPr/>
          </p:nvSpPr>
          <p:spPr>
            <a:xfrm>
              <a:off x="7454234" y="491782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42" name="pl542"/>
            <p:cNvSpPr/>
            <p:nvPr/>
          </p:nvSpPr>
          <p:spPr>
            <a:xfrm>
              <a:off x="752787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77382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794870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15911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36952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857994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8790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9" name="pl549"/>
            <p:cNvSpPr/>
            <p:nvPr/>
          </p:nvSpPr>
          <p:spPr>
            <a:xfrm>
              <a:off x="900076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50" name="pl550"/>
            <p:cNvSpPr/>
            <p:nvPr/>
          </p:nvSpPr>
          <p:spPr>
            <a:xfrm>
              <a:off x="7527878" y="5423431"/>
              <a:ext cx="1472887" cy="105334"/>
            </a:xfrm>
            <a:custGeom>
              <a:avLst/>
              <a:pathLst>
                <a:path w="1472887" h="105334">
                  <a:moveTo>
                    <a:pt x="0" y="0"/>
                  </a:moveTo>
                  <a:lnTo>
                    <a:pt x="210412" y="21066"/>
                  </a:lnTo>
                  <a:lnTo>
                    <a:pt x="420825" y="63200"/>
                  </a:lnTo>
                  <a:lnTo>
                    <a:pt x="631237" y="84267"/>
                  </a:lnTo>
                  <a:lnTo>
                    <a:pt x="841650" y="63200"/>
                  </a:lnTo>
                  <a:lnTo>
                    <a:pt x="1052062" y="63200"/>
                  </a:lnTo>
                  <a:lnTo>
                    <a:pt x="1262475" y="105334"/>
                  </a:lnTo>
                  <a:lnTo>
                    <a:pt x="1472887" y="105334"/>
                  </a:lnTo>
                </a:path>
              </a:pathLst>
            </a:custGeom>
            <a:ln w="20325" cap="flat">
              <a:solidFill>
                <a:srgbClr val="BEBEBE">
                  <a:alpha val="69803"/>
                </a:srgbClr>
              </a:solidFill>
              <a:prstDash val="solid"/>
              <a:round/>
            </a:ln>
          </p:spPr>
          <p:txBody>
            <a:bodyPr/>
            <a:lstStyle/>
            <a:p/>
          </p:txBody>
        </p:sp>
        <p:sp>
          <p:nvSpPr>
            <p:cNvPr id="551" name="pl551"/>
            <p:cNvSpPr/>
            <p:nvPr/>
          </p:nvSpPr>
          <p:spPr>
            <a:xfrm>
              <a:off x="7527878" y="5381297"/>
              <a:ext cx="1472887" cy="189602"/>
            </a:xfrm>
            <a:custGeom>
              <a:avLst/>
              <a:pathLst>
                <a:path w="1472887" h="189602">
                  <a:moveTo>
                    <a:pt x="0" y="0"/>
                  </a:moveTo>
                  <a:lnTo>
                    <a:pt x="210412" y="63200"/>
                  </a:lnTo>
                  <a:lnTo>
                    <a:pt x="420825" y="63200"/>
                  </a:lnTo>
                  <a:lnTo>
                    <a:pt x="631237" y="21066"/>
                  </a:lnTo>
                  <a:lnTo>
                    <a:pt x="841650" y="0"/>
                  </a:lnTo>
                  <a:lnTo>
                    <a:pt x="1052062" y="0"/>
                  </a:lnTo>
                  <a:lnTo>
                    <a:pt x="1262475" y="189602"/>
                  </a:lnTo>
                  <a:lnTo>
                    <a:pt x="1472887" y="21066"/>
                  </a:lnTo>
                </a:path>
              </a:pathLst>
            </a:custGeom>
            <a:ln w="40651" cap="flat">
              <a:solidFill>
                <a:srgbClr val="BEBEBE">
                  <a:alpha val="69803"/>
                </a:srgbClr>
              </a:solidFill>
              <a:prstDash val="solid"/>
              <a:round/>
            </a:ln>
          </p:spPr>
          <p:txBody>
            <a:bodyPr/>
            <a:lstStyle/>
            <a:p/>
          </p:txBody>
        </p:sp>
        <p:sp>
          <p:nvSpPr>
            <p:cNvPr id="552" name="pl552"/>
            <p:cNvSpPr/>
            <p:nvPr/>
          </p:nvSpPr>
          <p:spPr>
            <a:xfrm>
              <a:off x="7527878" y="5381297"/>
              <a:ext cx="1472887" cy="189602"/>
            </a:xfrm>
            <a:custGeom>
              <a:avLst/>
              <a:pathLst>
                <a:path w="1472887" h="189602">
                  <a:moveTo>
                    <a:pt x="0" y="0"/>
                  </a:moveTo>
                  <a:lnTo>
                    <a:pt x="210412" y="63200"/>
                  </a:lnTo>
                  <a:lnTo>
                    <a:pt x="420825" y="63200"/>
                  </a:lnTo>
                  <a:lnTo>
                    <a:pt x="631237" y="21066"/>
                  </a:lnTo>
                  <a:lnTo>
                    <a:pt x="841650" y="0"/>
                  </a:lnTo>
                  <a:lnTo>
                    <a:pt x="1052062" y="0"/>
                  </a:lnTo>
                  <a:lnTo>
                    <a:pt x="1262475" y="189602"/>
                  </a:lnTo>
                  <a:lnTo>
                    <a:pt x="1472887" y="21066"/>
                  </a:lnTo>
                </a:path>
              </a:pathLst>
            </a:custGeom>
            <a:ln w="35231" cap="flat">
              <a:solidFill>
                <a:srgbClr val="BEBEBE">
                  <a:alpha val="69803"/>
                </a:srgbClr>
              </a:solidFill>
              <a:prstDash val="solid"/>
              <a:round/>
            </a:ln>
          </p:spPr>
          <p:txBody>
            <a:bodyPr/>
            <a:lstStyle/>
            <a:p/>
          </p:txBody>
        </p:sp>
        <p:sp>
          <p:nvSpPr>
            <p:cNvPr id="553" name="pl553"/>
            <p:cNvSpPr/>
            <p:nvPr/>
          </p:nvSpPr>
          <p:spPr>
            <a:xfrm>
              <a:off x="7527878" y="5423431"/>
              <a:ext cx="1472887" cy="105334"/>
            </a:xfrm>
            <a:custGeom>
              <a:avLst/>
              <a:pathLst>
                <a:path w="1472887" h="105334">
                  <a:moveTo>
                    <a:pt x="0" y="0"/>
                  </a:moveTo>
                  <a:lnTo>
                    <a:pt x="210412" y="21066"/>
                  </a:lnTo>
                  <a:lnTo>
                    <a:pt x="420825" y="63200"/>
                  </a:lnTo>
                  <a:lnTo>
                    <a:pt x="631237" y="84267"/>
                  </a:lnTo>
                  <a:lnTo>
                    <a:pt x="841650" y="63200"/>
                  </a:lnTo>
                  <a:lnTo>
                    <a:pt x="1052062" y="63200"/>
                  </a:lnTo>
                  <a:lnTo>
                    <a:pt x="1262475" y="105334"/>
                  </a:lnTo>
                  <a:lnTo>
                    <a:pt x="1472887" y="105334"/>
                  </a:lnTo>
                </a:path>
              </a:pathLst>
            </a:custGeom>
            <a:ln w="20325" cap="flat">
              <a:solidFill>
                <a:srgbClr val="6B6B6B">
                  <a:alpha val="100000"/>
                </a:srgbClr>
              </a:solidFill>
              <a:prstDash val="solid"/>
              <a:round/>
            </a:ln>
          </p:spPr>
          <p:txBody>
            <a:bodyPr/>
            <a:lstStyle/>
            <a:p/>
          </p:txBody>
        </p:sp>
        <p:sp>
          <p:nvSpPr>
            <p:cNvPr id="554" name="pl554"/>
            <p:cNvSpPr/>
            <p:nvPr/>
          </p:nvSpPr>
          <p:spPr>
            <a:xfrm>
              <a:off x="7527878" y="5381297"/>
              <a:ext cx="1472887" cy="189602"/>
            </a:xfrm>
            <a:custGeom>
              <a:avLst/>
              <a:pathLst>
                <a:path w="1472887" h="189602">
                  <a:moveTo>
                    <a:pt x="0" y="0"/>
                  </a:moveTo>
                  <a:lnTo>
                    <a:pt x="210412" y="63200"/>
                  </a:lnTo>
                  <a:lnTo>
                    <a:pt x="420825" y="63200"/>
                  </a:lnTo>
                  <a:lnTo>
                    <a:pt x="631237" y="21066"/>
                  </a:lnTo>
                  <a:lnTo>
                    <a:pt x="841650" y="0"/>
                  </a:lnTo>
                  <a:lnTo>
                    <a:pt x="1052062" y="0"/>
                  </a:lnTo>
                  <a:lnTo>
                    <a:pt x="1262475" y="189602"/>
                  </a:lnTo>
                  <a:lnTo>
                    <a:pt x="1472887" y="21066"/>
                  </a:lnTo>
                </a:path>
              </a:pathLst>
            </a:custGeom>
            <a:ln w="40651" cap="flat">
              <a:solidFill>
                <a:srgbClr val="000000">
                  <a:alpha val="100000"/>
                </a:srgbClr>
              </a:solidFill>
              <a:prstDash val="solid"/>
              <a:round/>
            </a:ln>
          </p:spPr>
          <p:txBody>
            <a:bodyPr/>
            <a:lstStyle/>
            <a:p/>
          </p:txBody>
        </p:sp>
        <p:sp>
          <p:nvSpPr>
            <p:cNvPr id="555" name="pl555"/>
            <p:cNvSpPr/>
            <p:nvPr/>
          </p:nvSpPr>
          <p:spPr>
            <a:xfrm>
              <a:off x="7527878" y="5381297"/>
              <a:ext cx="1472887" cy="189602"/>
            </a:xfrm>
            <a:custGeom>
              <a:avLst/>
              <a:pathLst>
                <a:path w="1472887" h="189602">
                  <a:moveTo>
                    <a:pt x="0" y="0"/>
                  </a:moveTo>
                  <a:lnTo>
                    <a:pt x="210412" y="63200"/>
                  </a:lnTo>
                  <a:lnTo>
                    <a:pt x="420825" y="63200"/>
                  </a:lnTo>
                  <a:lnTo>
                    <a:pt x="631237" y="21066"/>
                  </a:lnTo>
                  <a:lnTo>
                    <a:pt x="841650" y="0"/>
                  </a:lnTo>
                  <a:lnTo>
                    <a:pt x="1052062" y="0"/>
                  </a:lnTo>
                  <a:lnTo>
                    <a:pt x="1262475" y="189602"/>
                  </a:lnTo>
                  <a:lnTo>
                    <a:pt x="1472887" y="21066"/>
                  </a:lnTo>
                </a:path>
              </a:pathLst>
            </a:custGeom>
            <a:ln w="35231" cap="flat">
              <a:solidFill>
                <a:srgbClr val="80BD41">
                  <a:alpha val="100000"/>
                </a:srgbClr>
              </a:solidFill>
              <a:prstDash val="solid"/>
              <a:round/>
            </a:ln>
          </p:spPr>
          <p:txBody>
            <a:bodyPr/>
            <a:lstStyle/>
            <a:p/>
          </p:txBody>
        </p:sp>
        <p:sp>
          <p:nvSpPr>
            <p:cNvPr id="556" name="pl556"/>
            <p:cNvSpPr/>
            <p:nvPr/>
          </p:nvSpPr>
          <p:spPr>
            <a:xfrm>
              <a:off x="7454234" y="544449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57" name="tx557"/>
            <p:cNvSpPr/>
            <p:nvPr/>
          </p:nvSpPr>
          <p:spPr>
            <a:xfrm>
              <a:off x="7497749" y="52027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58" name="tx558"/>
            <p:cNvSpPr/>
            <p:nvPr/>
          </p:nvSpPr>
          <p:spPr>
            <a:xfrm>
              <a:off x="7708161" y="52659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9" name="tx559"/>
            <p:cNvSpPr/>
            <p:nvPr/>
          </p:nvSpPr>
          <p:spPr>
            <a:xfrm>
              <a:off x="7918574" y="52659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60" name="tx560"/>
            <p:cNvSpPr/>
            <p:nvPr/>
          </p:nvSpPr>
          <p:spPr>
            <a:xfrm>
              <a:off x="8128986" y="52238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61" name="tx561"/>
            <p:cNvSpPr/>
            <p:nvPr/>
          </p:nvSpPr>
          <p:spPr>
            <a:xfrm>
              <a:off x="8339399" y="52027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62" name="tx562"/>
            <p:cNvSpPr/>
            <p:nvPr/>
          </p:nvSpPr>
          <p:spPr>
            <a:xfrm>
              <a:off x="8549811" y="52027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63" name="tx563"/>
            <p:cNvSpPr/>
            <p:nvPr/>
          </p:nvSpPr>
          <p:spPr>
            <a:xfrm>
              <a:off x="8742165" y="53923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64" name="tx564"/>
            <p:cNvSpPr/>
            <p:nvPr/>
          </p:nvSpPr>
          <p:spPr>
            <a:xfrm>
              <a:off x="8970637" y="52238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65" name="tx565"/>
            <p:cNvSpPr/>
            <p:nvPr/>
          </p:nvSpPr>
          <p:spPr>
            <a:xfrm>
              <a:off x="1343730" y="4639778"/>
              <a:ext cx="3230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Serbia</a:t>
              </a:r>
            </a:p>
          </p:txBody>
        </p:sp>
        <p:sp>
          <p:nvSpPr>
            <p:cNvPr id="566" name="tx566"/>
            <p:cNvSpPr/>
            <p:nvPr/>
          </p:nvSpPr>
          <p:spPr>
            <a:xfrm>
              <a:off x="2965236" y="4639778"/>
              <a:ext cx="4595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Tajikistan</a:t>
              </a:r>
            </a:p>
          </p:txBody>
        </p:sp>
        <p:sp>
          <p:nvSpPr>
            <p:cNvPr id="567" name="tx567"/>
            <p:cNvSpPr/>
            <p:nvPr/>
          </p:nvSpPr>
          <p:spPr>
            <a:xfrm>
              <a:off x="4703694" y="4639778"/>
              <a:ext cx="3621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Turkiye</a:t>
              </a:r>
            </a:p>
          </p:txBody>
        </p:sp>
        <p:sp>
          <p:nvSpPr>
            <p:cNvPr id="568" name="tx568"/>
            <p:cNvSpPr/>
            <p:nvPr/>
          </p:nvSpPr>
          <p:spPr>
            <a:xfrm>
              <a:off x="6238103" y="4639778"/>
              <a:ext cx="6729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Turkmenistan</a:t>
              </a:r>
            </a:p>
          </p:txBody>
        </p:sp>
        <p:sp>
          <p:nvSpPr>
            <p:cNvPr id="569" name="tx569"/>
            <p:cNvSpPr/>
            <p:nvPr/>
          </p:nvSpPr>
          <p:spPr>
            <a:xfrm>
              <a:off x="7987899" y="4639778"/>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Uzbekistan</a:t>
              </a:r>
            </a:p>
          </p:txBody>
        </p:sp>
        <p:sp>
          <p:nvSpPr>
            <p:cNvPr id="570" name="tx570"/>
            <p:cNvSpPr/>
            <p:nvPr/>
          </p:nvSpPr>
          <p:spPr>
            <a:xfrm>
              <a:off x="1228836" y="3335696"/>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Kyrgyzstan</a:t>
              </a:r>
            </a:p>
          </p:txBody>
        </p:sp>
        <p:sp>
          <p:nvSpPr>
            <p:cNvPr id="571" name="tx571"/>
            <p:cNvSpPr/>
            <p:nvPr/>
          </p:nvSpPr>
          <p:spPr>
            <a:xfrm>
              <a:off x="2983798" y="3335696"/>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Moldova</a:t>
              </a:r>
            </a:p>
          </p:txBody>
        </p:sp>
        <p:sp>
          <p:nvSpPr>
            <p:cNvPr id="572" name="tx572"/>
            <p:cNvSpPr/>
            <p:nvPr/>
          </p:nvSpPr>
          <p:spPr>
            <a:xfrm>
              <a:off x="4586468" y="3335696"/>
              <a:ext cx="596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Montenegro</a:t>
              </a:r>
            </a:p>
          </p:txBody>
        </p:sp>
        <p:sp>
          <p:nvSpPr>
            <p:cNvPr id="573" name="tx573"/>
            <p:cNvSpPr/>
            <p:nvPr/>
          </p:nvSpPr>
          <p:spPr>
            <a:xfrm>
              <a:off x="6148949" y="3335696"/>
              <a:ext cx="8512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North Macedonia</a:t>
              </a:r>
            </a:p>
          </p:txBody>
        </p:sp>
        <p:sp>
          <p:nvSpPr>
            <p:cNvPr id="574" name="tx574"/>
            <p:cNvSpPr/>
            <p:nvPr/>
          </p:nvSpPr>
          <p:spPr>
            <a:xfrm>
              <a:off x="8040706" y="3335696"/>
              <a:ext cx="447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Romania</a:t>
              </a:r>
            </a:p>
          </p:txBody>
        </p:sp>
        <p:sp>
          <p:nvSpPr>
            <p:cNvPr id="575" name="tx575"/>
            <p:cNvSpPr/>
            <p:nvPr/>
          </p:nvSpPr>
          <p:spPr>
            <a:xfrm>
              <a:off x="1300251" y="2031614"/>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Bulgaria</a:t>
              </a:r>
            </a:p>
          </p:txBody>
        </p:sp>
        <p:sp>
          <p:nvSpPr>
            <p:cNvPr id="576" name="tx576"/>
            <p:cNvSpPr/>
            <p:nvPr/>
          </p:nvSpPr>
          <p:spPr>
            <a:xfrm>
              <a:off x="3014888" y="2031614"/>
              <a:ext cx="3602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Croatia</a:t>
              </a:r>
            </a:p>
          </p:txBody>
        </p:sp>
        <p:sp>
          <p:nvSpPr>
            <p:cNvPr id="577" name="tx577"/>
            <p:cNvSpPr/>
            <p:nvPr/>
          </p:nvSpPr>
          <p:spPr>
            <a:xfrm>
              <a:off x="4685954" y="2031614"/>
              <a:ext cx="3976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Georgia</a:t>
              </a:r>
            </a:p>
          </p:txBody>
        </p:sp>
        <p:sp>
          <p:nvSpPr>
            <p:cNvPr id="578" name="tx578"/>
            <p:cNvSpPr/>
            <p:nvPr/>
          </p:nvSpPr>
          <p:spPr>
            <a:xfrm>
              <a:off x="6391265" y="2031614"/>
              <a:ext cx="3665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Greece</a:t>
              </a:r>
            </a:p>
          </p:txBody>
        </p:sp>
        <p:sp>
          <p:nvSpPr>
            <p:cNvPr id="579" name="tx579"/>
            <p:cNvSpPr/>
            <p:nvPr/>
          </p:nvSpPr>
          <p:spPr>
            <a:xfrm>
              <a:off x="7972263" y="2031614"/>
              <a:ext cx="5841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Kazakhstan</a:t>
              </a:r>
            </a:p>
          </p:txBody>
        </p:sp>
        <p:sp>
          <p:nvSpPr>
            <p:cNvPr id="580" name="tx580"/>
            <p:cNvSpPr/>
            <p:nvPr/>
          </p:nvSpPr>
          <p:spPr>
            <a:xfrm>
              <a:off x="1318859" y="727533"/>
              <a:ext cx="3728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Albania</a:t>
              </a:r>
            </a:p>
          </p:txBody>
        </p:sp>
        <p:sp>
          <p:nvSpPr>
            <p:cNvPr id="581" name="tx581"/>
            <p:cNvSpPr/>
            <p:nvPr/>
          </p:nvSpPr>
          <p:spPr>
            <a:xfrm>
              <a:off x="2986953" y="727533"/>
              <a:ext cx="4161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Armenia</a:t>
              </a:r>
            </a:p>
          </p:txBody>
        </p:sp>
        <p:sp>
          <p:nvSpPr>
            <p:cNvPr id="582" name="tx582"/>
            <p:cNvSpPr/>
            <p:nvPr/>
          </p:nvSpPr>
          <p:spPr>
            <a:xfrm>
              <a:off x="4620758" y="727533"/>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Azerbaijan</a:t>
              </a:r>
            </a:p>
          </p:txBody>
        </p:sp>
        <p:sp>
          <p:nvSpPr>
            <p:cNvPr id="583" name="tx583"/>
            <p:cNvSpPr/>
            <p:nvPr/>
          </p:nvSpPr>
          <p:spPr>
            <a:xfrm>
              <a:off x="6385093" y="727533"/>
              <a:ext cx="37892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Belarus</a:t>
              </a:r>
            </a:p>
          </p:txBody>
        </p:sp>
        <p:sp>
          <p:nvSpPr>
            <p:cNvPr id="584" name="tx584"/>
            <p:cNvSpPr/>
            <p:nvPr/>
          </p:nvSpPr>
          <p:spPr>
            <a:xfrm>
              <a:off x="7655377" y="727533"/>
              <a:ext cx="12178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Bosnia and Herzegovina</a:t>
              </a:r>
            </a:p>
          </p:txBody>
        </p:sp>
        <p:sp>
          <p:nvSpPr>
            <p:cNvPr id="585" name="pl585"/>
            <p:cNvSpPr/>
            <p:nvPr/>
          </p:nvSpPr>
          <p:spPr>
            <a:xfrm>
              <a:off x="7688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6" name="pl586"/>
            <p:cNvSpPr/>
            <p:nvPr/>
          </p:nvSpPr>
          <p:spPr>
            <a:xfrm>
              <a:off x="9792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7" name="pl587"/>
            <p:cNvSpPr/>
            <p:nvPr/>
          </p:nvSpPr>
          <p:spPr>
            <a:xfrm>
              <a:off x="118964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8" name="pl588"/>
            <p:cNvSpPr/>
            <p:nvPr/>
          </p:nvSpPr>
          <p:spPr>
            <a:xfrm>
              <a:off x="14000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9" name="pl589"/>
            <p:cNvSpPr/>
            <p:nvPr/>
          </p:nvSpPr>
          <p:spPr>
            <a:xfrm>
              <a:off x="161046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0" name="pl590"/>
            <p:cNvSpPr/>
            <p:nvPr/>
          </p:nvSpPr>
          <p:spPr>
            <a:xfrm>
              <a:off x="18208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1" name="pl591"/>
            <p:cNvSpPr/>
            <p:nvPr/>
          </p:nvSpPr>
          <p:spPr>
            <a:xfrm>
              <a:off x="20312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2" name="pl592"/>
            <p:cNvSpPr/>
            <p:nvPr/>
          </p:nvSpPr>
          <p:spPr>
            <a:xfrm>
              <a:off x="22417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3" name="tx593"/>
            <p:cNvSpPr/>
            <p:nvPr/>
          </p:nvSpPr>
          <p:spPr>
            <a:xfrm rot="-5400000">
              <a:off x="6444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94" name="tx594"/>
            <p:cNvSpPr/>
            <p:nvPr/>
          </p:nvSpPr>
          <p:spPr>
            <a:xfrm rot="-5400000">
              <a:off x="85486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95" name="tx595"/>
            <p:cNvSpPr/>
            <p:nvPr/>
          </p:nvSpPr>
          <p:spPr>
            <a:xfrm rot="-5400000">
              <a:off x="106528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96" name="tx596"/>
            <p:cNvSpPr/>
            <p:nvPr/>
          </p:nvSpPr>
          <p:spPr>
            <a:xfrm rot="-5400000">
              <a:off x="12756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97" name="tx597"/>
            <p:cNvSpPr/>
            <p:nvPr/>
          </p:nvSpPr>
          <p:spPr>
            <a:xfrm rot="-5400000">
              <a:off x="148610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98" name="tx598"/>
            <p:cNvSpPr/>
            <p:nvPr/>
          </p:nvSpPr>
          <p:spPr>
            <a:xfrm rot="-5400000">
              <a:off x="16965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99" name="tx599"/>
            <p:cNvSpPr/>
            <p:nvPr/>
          </p:nvSpPr>
          <p:spPr>
            <a:xfrm rot="-5400000">
              <a:off x="1906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00" name="tx600"/>
            <p:cNvSpPr/>
            <p:nvPr/>
          </p:nvSpPr>
          <p:spPr>
            <a:xfrm rot="-5400000">
              <a:off x="21173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01" name="pl601"/>
            <p:cNvSpPr/>
            <p:nvPr/>
          </p:nvSpPr>
          <p:spPr>
            <a:xfrm>
              <a:off x="245858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2" name="pl602"/>
            <p:cNvSpPr/>
            <p:nvPr/>
          </p:nvSpPr>
          <p:spPr>
            <a:xfrm>
              <a:off x="26689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3" name="pl603"/>
            <p:cNvSpPr/>
            <p:nvPr/>
          </p:nvSpPr>
          <p:spPr>
            <a:xfrm>
              <a:off x="28794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4" name="pl604"/>
            <p:cNvSpPr/>
            <p:nvPr/>
          </p:nvSpPr>
          <p:spPr>
            <a:xfrm>
              <a:off x="308981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5" name="pl605"/>
            <p:cNvSpPr/>
            <p:nvPr/>
          </p:nvSpPr>
          <p:spPr>
            <a:xfrm>
              <a:off x="33002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6" name="pl606"/>
            <p:cNvSpPr/>
            <p:nvPr/>
          </p:nvSpPr>
          <p:spPr>
            <a:xfrm>
              <a:off x="35106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7" name="pl607"/>
            <p:cNvSpPr/>
            <p:nvPr/>
          </p:nvSpPr>
          <p:spPr>
            <a:xfrm>
              <a:off x="372105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8" name="pl608"/>
            <p:cNvSpPr/>
            <p:nvPr/>
          </p:nvSpPr>
          <p:spPr>
            <a:xfrm>
              <a:off x="393146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9" name="tx609"/>
            <p:cNvSpPr/>
            <p:nvPr/>
          </p:nvSpPr>
          <p:spPr>
            <a:xfrm rot="-5400000">
              <a:off x="233422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10" name="tx610"/>
            <p:cNvSpPr/>
            <p:nvPr/>
          </p:nvSpPr>
          <p:spPr>
            <a:xfrm rot="-5400000">
              <a:off x="254463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11" name="tx611"/>
            <p:cNvSpPr/>
            <p:nvPr/>
          </p:nvSpPr>
          <p:spPr>
            <a:xfrm rot="-5400000">
              <a:off x="27550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12" name="tx612"/>
            <p:cNvSpPr/>
            <p:nvPr/>
          </p:nvSpPr>
          <p:spPr>
            <a:xfrm rot="-5400000">
              <a:off x="296546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13" name="tx613"/>
            <p:cNvSpPr/>
            <p:nvPr/>
          </p:nvSpPr>
          <p:spPr>
            <a:xfrm rot="-5400000">
              <a:off x="317587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14" name="tx614"/>
            <p:cNvSpPr/>
            <p:nvPr/>
          </p:nvSpPr>
          <p:spPr>
            <a:xfrm rot="-5400000">
              <a:off x="338628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15" name="tx615"/>
            <p:cNvSpPr/>
            <p:nvPr/>
          </p:nvSpPr>
          <p:spPr>
            <a:xfrm rot="-5400000">
              <a:off x="359669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16" name="tx616"/>
            <p:cNvSpPr/>
            <p:nvPr/>
          </p:nvSpPr>
          <p:spPr>
            <a:xfrm rot="-5400000">
              <a:off x="38071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17" name="pl617"/>
            <p:cNvSpPr/>
            <p:nvPr/>
          </p:nvSpPr>
          <p:spPr>
            <a:xfrm>
              <a:off x="41483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8" name="pl618"/>
            <p:cNvSpPr/>
            <p:nvPr/>
          </p:nvSpPr>
          <p:spPr>
            <a:xfrm>
              <a:off x="43587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9" name="pl619"/>
            <p:cNvSpPr/>
            <p:nvPr/>
          </p:nvSpPr>
          <p:spPr>
            <a:xfrm>
              <a:off x="456917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0" name="pl620"/>
            <p:cNvSpPr/>
            <p:nvPr/>
          </p:nvSpPr>
          <p:spPr>
            <a:xfrm>
              <a:off x="47795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1" name="pl621"/>
            <p:cNvSpPr/>
            <p:nvPr/>
          </p:nvSpPr>
          <p:spPr>
            <a:xfrm>
              <a:off x="498999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2" name="pl622"/>
            <p:cNvSpPr/>
            <p:nvPr/>
          </p:nvSpPr>
          <p:spPr>
            <a:xfrm>
              <a:off x="520040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3" name="pl623"/>
            <p:cNvSpPr/>
            <p:nvPr/>
          </p:nvSpPr>
          <p:spPr>
            <a:xfrm>
              <a:off x="54108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4" name="pl624"/>
            <p:cNvSpPr/>
            <p:nvPr/>
          </p:nvSpPr>
          <p:spPr>
            <a:xfrm>
              <a:off x="562123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5" name="tx625"/>
            <p:cNvSpPr/>
            <p:nvPr/>
          </p:nvSpPr>
          <p:spPr>
            <a:xfrm rot="-5400000">
              <a:off x="402398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26" name="tx626"/>
            <p:cNvSpPr/>
            <p:nvPr/>
          </p:nvSpPr>
          <p:spPr>
            <a:xfrm rot="-5400000">
              <a:off x="42344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27" name="tx627"/>
            <p:cNvSpPr/>
            <p:nvPr/>
          </p:nvSpPr>
          <p:spPr>
            <a:xfrm rot="-5400000">
              <a:off x="444481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28" name="tx628"/>
            <p:cNvSpPr/>
            <p:nvPr/>
          </p:nvSpPr>
          <p:spPr>
            <a:xfrm rot="-5400000">
              <a:off x="4655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29" name="tx629"/>
            <p:cNvSpPr/>
            <p:nvPr/>
          </p:nvSpPr>
          <p:spPr>
            <a:xfrm rot="-5400000">
              <a:off x="486563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30" name="tx630"/>
            <p:cNvSpPr/>
            <p:nvPr/>
          </p:nvSpPr>
          <p:spPr>
            <a:xfrm rot="-5400000">
              <a:off x="507605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31" name="tx631"/>
            <p:cNvSpPr/>
            <p:nvPr/>
          </p:nvSpPr>
          <p:spPr>
            <a:xfrm rot="-5400000">
              <a:off x="52864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32" name="tx632"/>
            <p:cNvSpPr/>
            <p:nvPr/>
          </p:nvSpPr>
          <p:spPr>
            <a:xfrm rot="-5400000">
              <a:off x="549687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33" name="pl633"/>
            <p:cNvSpPr/>
            <p:nvPr/>
          </p:nvSpPr>
          <p:spPr>
            <a:xfrm>
              <a:off x="583811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4" name="pl634"/>
            <p:cNvSpPr/>
            <p:nvPr/>
          </p:nvSpPr>
          <p:spPr>
            <a:xfrm>
              <a:off x="604852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5" name="pl635"/>
            <p:cNvSpPr/>
            <p:nvPr/>
          </p:nvSpPr>
          <p:spPr>
            <a:xfrm>
              <a:off x="62589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6" name="pl636"/>
            <p:cNvSpPr/>
            <p:nvPr/>
          </p:nvSpPr>
          <p:spPr>
            <a:xfrm>
              <a:off x="646935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7" name="pl637"/>
            <p:cNvSpPr/>
            <p:nvPr/>
          </p:nvSpPr>
          <p:spPr>
            <a:xfrm>
              <a:off x="667976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8" name="pl638"/>
            <p:cNvSpPr/>
            <p:nvPr/>
          </p:nvSpPr>
          <p:spPr>
            <a:xfrm>
              <a:off x="68901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9" name="pl639"/>
            <p:cNvSpPr/>
            <p:nvPr/>
          </p:nvSpPr>
          <p:spPr>
            <a:xfrm>
              <a:off x="710058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0" name="pl640"/>
            <p:cNvSpPr/>
            <p:nvPr/>
          </p:nvSpPr>
          <p:spPr>
            <a:xfrm>
              <a:off x="731100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1" name="tx641"/>
            <p:cNvSpPr/>
            <p:nvPr/>
          </p:nvSpPr>
          <p:spPr>
            <a:xfrm rot="-5400000">
              <a:off x="57137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42" name="tx642"/>
            <p:cNvSpPr/>
            <p:nvPr/>
          </p:nvSpPr>
          <p:spPr>
            <a:xfrm rot="-5400000">
              <a:off x="592416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43" name="tx643"/>
            <p:cNvSpPr/>
            <p:nvPr/>
          </p:nvSpPr>
          <p:spPr>
            <a:xfrm rot="-5400000">
              <a:off x="613457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44" name="tx644"/>
            <p:cNvSpPr/>
            <p:nvPr/>
          </p:nvSpPr>
          <p:spPr>
            <a:xfrm rot="-5400000">
              <a:off x="634499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45" name="tx645"/>
            <p:cNvSpPr/>
            <p:nvPr/>
          </p:nvSpPr>
          <p:spPr>
            <a:xfrm rot="-5400000">
              <a:off x="655540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46" name="tx646"/>
            <p:cNvSpPr/>
            <p:nvPr/>
          </p:nvSpPr>
          <p:spPr>
            <a:xfrm rot="-5400000">
              <a:off x="67658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47" name="tx647"/>
            <p:cNvSpPr/>
            <p:nvPr/>
          </p:nvSpPr>
          <p:spPr>
            <a:xfrm rot="-5400000">
              <a:off x="697622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48" name="tx648"/>
            <p:cNvSpPr/>
            <p:nvPr/>
          </p:nvSpPr>
          <p:spPr>
            <a:xfrm rot="-5400000">
              <a:off x="718664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49" name="pl649"/>
            <p:cNvSpPr/>
            <p:nvPr/>
          </p:nvSpPr>
          <p:spPr>
            <a:xfrm>
              <a:off x="75278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77382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79487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815911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pl653"/>
            <p:cNvSpPr/>
            <p:nvPr/>
          </p:nvSpPr>
          <p:spPr>
            <a:xfrm>
              <a:off x="83695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4" name="pl654"/>
            <p:cNvSpPr/>
            <p:nvPr/>
          </p:nvSpPr>
          <p:spPr>
            <a:xfrm>
              <a:off x="857994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5" name="pl655"/>
            <p:cNvSpPr/>
            <p:nvPr/>
          </p:nvSpPr>
          <p:spPr>
            <a:xfrm>
              <a:off x="8790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6" name="pl656"/>
            <p:cNvSpPr/>
            <p:nvPr/>
          </p:nvSpPr>
          <p:spPr>
            <a:xfrm>
              <a:off x="900076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7" name="tx657"/>
            <p:cNvSpPr/>
            <p:nvPr/>
          </p:nvSpPr>
          <p:spPr>
            <a:xfrm rot="-5400000">
              <a:off x="740352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8" name="tx658"/>
            <p:cNvSpPr/>
            <p:nvPr/>
          </p:nvSpPr>
          <p:spPr>
            <a:xfrm rot="-5400000">
              <a:off x="7613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9" name="tx659"/>
            <p:cNvSpPr/>
            <p:nvPr/>
          </p:nvSpPr>
          <p:spPr>
            <a:xfrm rot="-5400000">
              <a:off x="78243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60" name="tx660"/>
            <p:cNvSpPr/>
            <p:nvPr/>
          </p:nvSpPr>
          <p:spPr>
            <a:xfrm rot="-5400000">
              <a:off x="80347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61" name="tx661"/>
            <p:cNvSpPr/>
            <p:nvPr/>
          </p:nvSpPr>
          <p:spPr>
            <a:xfrm rot="-5400000">
              <a:off x="824517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62" name="tx662"/>
            <p:cNvSpPr/>
            <p:nvPr/>
          </p:nvSpPr>
          <p:spPr>
            <a:xfrm rot="-5400000">
              <a:off x="845558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63" name="tx663"/>
            <p:cNvSpPr/>
            <p:nvPr/>
          </p:nvSpPr>
          <p:spPr>
            <a:xfrm rot="-5400000">
              <a:off x="8665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4" name="tx664"/>
            <p:cNvSpPr/>
            <p:nvPr/>
          </p:nvSpPr>
          <p:spPr>
            <a:xfrm rot="-5400000">
              <a:off x="8876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5" name="tx665"/>
            <p:cNvSpPr/>
            <p:nvPr/>
          </p:nvSpPr>
          <p:spPr>
            <a:xfrm>
              <a:off x="570361" y="149224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66" name="tx666"/>
            <p:cNvSpPr/>
            <p:nvPr/>
          </p:nvSpPr>
          <p:spPr>
            <a:xfrm>
              <a:off x="508182" y="96557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67" name="pl667"/>
            <p:cNvSpPr/>
            <p:nvPr/>
          </p:nvSpPr>
          <p:spPr>
            <a:xfrm>
              <a:off x="660376" y="153225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68" name="pl668"/>
            <p:cNvSpPr/>
            <p:nvPr/>
          </p:nvSpPr>
          <p:spPr>
            <a:xfrm>
              <a:off x="660376" y="100557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69" name="tx669"/>
            <p:cNvSpPr/>
            <p:nvPr/>
          </p:nvSpPr>
          <p:spPr>
            <a:xfrm>
              <a:off x="570361" y="279632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70" name="tx670"/>
            <p:cNvSpPr/>
            <p:nvPr/>
          </p:nvSpPr>
          <p:spPr>
            <a:xfrm>
              <a:off x="508182" y="226965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71" name="pl671"/>
            <p:cNvSpPr/>
            <p:nvPr/>
          </p:nvSpPr>
          <p:spPr>
            <a:xfrm>
              <a:off x="660376" y="283633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72" name="pl672"/>
            <p:cNvSpPr/>
            <p:nvPr/>
          </p:nvSpPr>
          <p:spPr>
            <a:xfrm>
              <a:off x="660376" y="230966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73" name="tx673"/>
            <p:cNvSpPr/>
            <p:nvPr/>
          </p:nvSpPr>
          <p:spPr>
            <a:xfrm>
              <a:off x="570361" y="410041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74" name="tx674"/>
            <p:cNvSpPr/>
            <p:nvPr/>
          </p:nvSpPr>
          <p:spPr>
            <a:xfrm>
              <a:off x="508182" y="357373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75" name="pl675"/>
            <p:cNvSpPr/>
            <p:nvPr/>
          </p:nvSpPr>
          <p:spPr>
            <a:xfrm>
              <a:off x="660376" y="414041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76" name="pl676"/>
            <p:cNvSpPr/>
            <p:nvPr/>
          </p:nvSpPr>
          <p:spPr>
            <a:xfrm>
              <a:off x="660376" y="361374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77" name="tx677"/>
            <p:cNvSpPr/>
            <p:nvPr/>
          </p:nvSpPr>
          <p:spPr>
            <a:xfrm>
              <a:off x="570361" y="540449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78" name="tx678"/>
            <p:cNvSpPr/>
            <p:nvPr/>
          </p:nvSpPr>
          <p:spPr>
            <a:xfrm>
              <a:off x="508182" y="48778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79" name="pl679"/>
            <p:cNvSpPr/>
            <p:nvPr/>
          </p:nvSpPr>
          <p:spPr>
            <a:xfrm>
              <a:off x="660376" y="544449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80" name="pl680"/>
            <p:cNvSpPr/>
            <p:nvPr/>
          </p:nvSpPr>
          <p:spPr>
            <a:xfrm>
              <a:off x="660376" y="491782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81" name="tx681"/>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682" name="tx682"/>
            <p:cNvSpPr/>
            <p:nvPr/>
          </p:nvSpPr>
          <p:spPr>
            <a:xfrm>
              <a:off x="695171" y="435349"/>
              <a:ext cx="564651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difference compared to 2019, by country, ECAR, 2018-2025</a:t>
              </a:r>
            </a:p>
          </p:txBody>
        </p:sp>
        <p:sp>
          <p:nvSpPr>
            <p:cNvPr id="683" name="tx683"/>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84" name="tx684"/>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685" name="tx685"/>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6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DTP1 coverage compared to 2019, for the 20 countries with the largest declines in coverage between 2019 and 2025. Among the 20 countries with the largest declines in DTP1 coverage between 2019 and 2025, Coverage was higher in 2025 compared to 2019 in 3 of these 20 countries (Armenia, Bulgaria, and Uzbekistan). The largest increase in coverage was 3% points in Armenia from 96% in 2019 to 99% in 2025. Coverage was lower than in 2019 in 15 of these 20 countries (Albania, Azerbaijan, Bosnia and Herzegovina, Croatia, Georgia, Greece, Kazakhstan, Kyrgyzstan, Moldova, Montenegro, North Macedonia, Romania, Serbia, Tajikistan, and Turkiye). The largest decline in coverage was 15% points in Kazakhstan from 81% in 2019 to 66% in 2025. Coverage was unchanged in 2 of these 20 countries (Belarus and Turkmenistan).</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074161"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475278"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876394"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77511"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2093380" y="5684999"/>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9" name="pl9"/>
            <p:cNvSpPr/>
            <p:nvPr/>
          </p:nvSpPr>
          <p:spPr>
            <a:xfrm>
              <a:off x="2093380" y="5441073"/>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10" name="pl10"/>
            <p:cNvSpPr/>
            <p:nvPr/>
          </p:nvSpPr>
          <p:spPr>
            <a:xfrm>
              <a:off x="2093380" y="5197146"/>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11" name="pl11"/>
            <p:cNvSpPr/>
            <p:nvPr/>
          </p:nvSpPr>
          <p:spPr>
            <a:xfrm>
              <a:off x="2093380" y="4953219"/>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12" name="pl12"/>
            <p:cNvSpPr/>
            <p:nvPr/>
          </p:nvSpPr>
          <p:spPr>
            <a:xfrm>
              <a:off x="2093380" y="4709293"/>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13" name="pl13"/>
            <p:cNvSpPr/>
            <p:nvPr/>
          </p:nvSpPr>
          <p:spPr>
            <a:xfrm>
              <a:off x="2093380" y="4465366"/>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14" name="pl14"/>
            <p:cNvSpPr/>
            <p:nvPr/>
          </p:nvSpPr>
          <p:spPr>
            <a:xfrm>
              <a:off x="2093380" y="4221440"/>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15" name="pl15"/>
            <p:cNvSpPr/>
            <p:nvPr/>
          </p:nvSpPr>
          <p:spPr>
            <a:xfrm>
              <a:off x="2093380" y="3977513"/>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16" name="pl16"/>
            <p:cNvSpPr/>
            <p:nvPr/>
          </p:nvSpPr>
          <p:spPr>
            <a:xfrm>
              <a:off x="2093380" y="3733586"/>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17" name="pl17"/>
            <p:cNvSpPr/>
            <p:nvPr/>
          </p:nvSpPr>
          <p:spPr>
            <a:xfrm>
              <a:off x="2093380" y="3489660"/>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18" name="pl18"/>
            <p:cNvSpPr/>
            <p:nvPr/>
          </p:nvSpPr>
          <p:spPr>
            <a:xfrm>
              <a:off x="2093380" y="3245733"/>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19" name="pl19"/>
            <p:cNvSpPr/>
            <p:nvPr/>
          </p:nvSpPr>
          <p:spPr>
            <a:xfrm>
              <a:off x="2093380" y="3001807"/>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20" name="pl20"/>
            <p:cNvSpPr/>
            <p:nvPr/>
          </p:nvSpPr>
          <p:spPr>
            <a:xfrm>
              <a:off x="2093380" y="2757880"/>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21" name="pl21"/>
            <p:cNvSpPr/>
            <p:nvPr/>
          </p:nvSpPr>
          <p:spPr>
            <a:xfrm>
              <a:off x="2093380" y="2513953"/>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22" name="pl22"/>
            <p:cNvSpPr/>
            <p:nvPr/>
          </p:nvSpPr>
          <p:spPr>
            <a:xfrm>
              <a:off x="2093380" y="2270027"/>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23" name="pl23"/>
            <p:cNvSpPr/>
            <p:nvPr/>
          </p:nvSpPr>
          <p:spPr>
            <a:xfrm>
              <a:off x="2093380" y="2026100"/>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24" name="pl24"/>
            <p:cNvSpPr/>
            <p:nvPr/>
          </p:nvSpPr>
          <p:spPr>
            <a:xfrm>
              <a:off x="2093380" y="1782174"/>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25" name="pl25"/>
            <p:cNvSpPr/>
            <p:nvPr/>
          </p:nvSpPr>
          <p:spPr>
            <a:xfrm>
              <a:off x="2093380" y="1538247"/>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26" name="pl26"/>
            <p:cNvSpPr/>
            <p:nvPr/>
          </p:nvSpPr>
          <p:spPr>
            <a:xfrm>
              <a:off x="2093380" y="1294320"/>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27" name="pl27"/>
            <p:cNvSpPr/>
            <p:nvPr/>
          </p:nvSpPr>
          <p:spPr>
            <a:xfrm>
              <a:off x="2093380" y="1050394"/>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28" name="pl28"/>
            <p:cNvSpPr/>
            <p:nvPr/>
          </p:nvSpPr>
          <p:spPr>
            <a:xfrm>
              <a:off x="2093380" y="806467"/>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29" name="pl29"/>
            <p:cNvSpPr/>
            <p:nvPr/>
          </p:nvSpPr>
          <p:spPr>
            <a:xfrm>
              <a:off x="2373603"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377472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175836"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76953"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97806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753890" y="806467"/>
              <a:ext cx="168133" cy="0"/>
            </a:xfrm>
            <a:custGeom>
              <a:avLst/>
              <a:pathLst>
                <a:path w="168133" h="0">
                  <a:moveTo>
                    <a:pt x="0" y="0"/>
                  </a:moveTo>
                  <a:lnTo>
                    <a:pt x="0" y="0"/>
                  </a:lnTo>
                  <a:lnTo>
                    <a:pt x="0" y="0"/>
                  </a:lnTo>
                  <a:lnTo>
                    <a:pt x="0" y="0"/>
                  </a:lnTo>
                  <a:lnTo>
                    <a:pt x="0" y="0"/>
                  </a:lnTo>
                  <a:lnTo>
                    <a:pt x="56044" y="0"/>
                  </a:lnTo>
                  <a:lnTo>
                    <a:pt x="168133" y="0"/>
                  </a:lnTo>
                </a:path>
              </a:pathLst>
            </a:custGeom>
            <a:ln w="108405" cap="flat">
              <a:solidFill>
                <a:srgbClr val="E8E8E8">
                  <a:alpha val="100000"/>
                </a:srgbClr>
              </a:solidFill>
              <a:prstDash val="solid"/>
              <a:round/>
            </a:ln>
          </p:spPr>
          <p:txBody>
            <a:bodyPr/>
            <a:lstStyle/>
            <a:p/>
          </p:txBody>
        </p:sp>
        <p:sp>
          <p:nvSpPr>
            <p:cNvPr id="35" name="pl35"/>
            <p:cNvSpPr/>
            <p:nvPr/>
          </p:nvSpPr>
          <p:spPr>
            <a:xfrm>
              <a:off x="7922024" y="1050394"/>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6" name="pl36"/>
            <p:cNvSpPr/>
            <p:nvPr/>
          </p:nvSpPr>
          <p:spPr>
            <a:xfrm>
              <a:off x="7865980" y="1294320"/>
              <a:ext cx="56044" cy="0"/>
            </a:xfrm>
            <a:custGeom>
              <a:avLst/>
              <a:pathLst>
                <a:path w="56044" h="0">
                  <a:moveTo>
                    <a:pt x="0" y="0"/>
                  </a:moveTo>
                  <a:lnTo>
                    <a:pt x="0" y="0"/>
                  </a:lnTo>
                  <a:lnTo>
                    <a:pt x="0" y="0"/>
                  </a:lnTo>
                  <a:lnTo>
                    <a:pt x="0" y="0"/>
                  </a:lnTo>
                  <a:lnTo>
                    <a:pt x="56044" y="0"/>
                  </a:lnTo>
                  <a:lnTo>
                    <a:pt x="56044" y="0"/>
                  </a:lnTo>
                  <a:lnTo>
                    <a:pt x="56044" y="0"/>
                  </a:lnTo>
                </a:path>
              </a:pathLst>
            </a:custGeom>
            <a:ln w="108405" cap="flat">
              <a:solidFill>
                <a:srgbClr val="E8E8E8">
                  <a:alpha val="100000"/>
                </a:srgbClr>
              </a:solidFill>
              <a:prstDash val="solid"/>
              <a:round/>
            </a:ln>
          </p:spPr>
          <p:txBody>
            <a:bodyPr/>
            <a:lstStyle/>
            <a:p/>
          </p:txBody>
        </p:sp>
        <p:sp>
          <p:nvSpPr>
            <p:cNvPr id="37" name="pl37"/>
            <p:cNvSpPr/>
            <p:nvPr/>
          </p:nvSpPr>
          <p:spPr>
            <a:xfrm>
              <a:off x="7809935" y="1538247"/>
              <a:ext cx="56044" cy="0"/>
            </a:xfrm>
            <a:custGeom>
              <a:avLst/>
              <a:pathLst>
                <a:path w="56044" h="0">
                  <a:moveTo>
                    <a:pt x="0" y="0"/>
                  </a:moveTo>
                  <a:lnTo>
                    <a:pt x="56044" y="0"/>
                  </a:lnTo>
                  <a:lnTo>
                    <a:pt x="56044" y="0"/>
                  </a:lnTo>
                  <a:lnTo>
                    <a:pt x="56044" y="0"/>
                  </a:lnTo>
                  <a:lnTo>
                    <a:pt x="56044" y="0"/>
                  </a:lnTo>
                  <a:lnTo>
                    <a:pt x="56044" y="0"/>
                  </a:lnTo>
                  <a:lnTo>
                    <a:pt x="56044" y="0"/>
                  </a:lnTo>
                </a:path>
              </a:pathLst>
            </a:custGeom>
            <a:ln w="108405" cap="flat">
              <a:solidFill>
                <a:srgbClr val="E8E8E8">
                  <a:alpha val="100000"/>
                </a:srgbClr>
              </a:solidFill>
              <a:prstDash val="solid"/>
              <a:round/>
            </a:ln>
          </p:spPr>
          <p:txBody>
            <a:bodyPr/>
            <a:lstStyle/>
            <a:p/>
          </p:txBody>
        </p:sp>
        <p:sp>
          <p:nvSpPr>
            <p:cNvPr id="38" name="pl38"/>
            <p:cNvSpPr/>
            <p:nvPr/>
          </p:nvSpPr>
          <p:spPr>
            <a:xfrm>
              <a:off x="7865980" y="1782174"/>
              <a:ext cx="56044" cy="0"/>
            </a:xfrm>
            <a:custGeom>
              <a:avLst/>
              <a:pathLst>
                <a:path w="56044" h="0">
                  <a:moveTo>
                    <a:pt x="0" y="0"/>
                  </a:moveTo>
                  <a:lnTo>
                    <a:pt x="0" y="0"/>
                  </a:lnTo>
                  <a:lnTo>
                    <a:pt x="56044" y="0"/>
                  </a:lnTo>
                  <a:lnTo>
                    <a:pt x="56044" y="0"/>
                  </a:lnTo>
                  <a:lnTo>
                    <a:pt x="56044" y="0"/>
                  </a:lnTo>
                  <a:lnTo>
                    <a:pt x="56044" y="0"/>
                  </a:lnTo>
                  <a:lnTo>
                    <a:pt x="56044" y="0"/>
                  </a:lnTo>
                </a:path>
              </a:pathLst>
            </a:custGeom>
            <a:ln w="108405" cap="flat">
              <a:solidFill>
                <a:srgbClr val="E8E8E8">
                  <a:alpha val="100000"/>
                </a:srgbClr>
              </a:solidFill>
              <a:prstDash val="solid"/>
              <a:round/>
            </a:ln>
          </p:spPr>
          <p:txBody>
            <a:bodyPr/>
            <a:lstStyle/>
            <a:p/>
          </p:txBody>
        </p:sp>
        <p:sp>
          <p:nvSpPr>
            <p:cNvPr id="39" name="pl39"/>
            <p:cNvSpPr/>
            <p:nvPr/>
          </p:nvSpPr>
          <p:spPr>
            <a:xfrm>
              <a:off x="7417623" y="2026100"/>
              <a:ext cx="504401" cy="0"/>
            </a:xfrm>
            <a:custGeom>
              <a:avLst/>
              <a:pathLst>
                <a:path w="504401" h="0">
                  <a:moveTo>
                    <a:pt x="0" y="0"/>
                  </a:moveTo>
                  <a:lnTo>
                    <a:pt x="336267" y="0"/>
                  </a:lnTo>
                  <a:lnTo>
                    <a:pt x="336267" y="0"/>
                  </a:lnTo>
                  <a:lnTo>
                    <a:pt x="448357" y="0"/>
                  </a:lnTo>
                  <a:lnTo>
                    <a:pt x="448357" y="0"/>
                  </a:lnTo>
                  <a:lnTo>
                    <a:pt x="504401" y="0"/>
                  </a:lnTo>
                  <a:lnTo>
                    <a:pt x="504401" y="0"/>
                  </a:lnTo>
                </a:path>
              </a:pathLst>
            </a:custGeom>
            <a:ln w="108405" cap="flat">
              <a:solidFill>
                <a:srgbClr val="E8E8E8">
                  <a:alpha val="100000"/>
                </a:srgbClr>
              </a:solidFill>
              <a:prstDash val="solid"/>
              <a:round/>
            </a:ln>
          </p:spPr>
          <p:txBody>
            <a:bodyPr/>
            <a:lstStyle/>
            <a:p/>
          </p:txBody>
        </p:sp>
        <p:sp>
          <p:nvSpPr>
            <p:cNvPr id="40" name="pl40"/>
            <p:cNvSpPr/>
            <p:nvPr/>
          </p:nvSpPr>
          <p:spPr>
            <a:xfrm>
              <a:off x="7529712" y="2270027"/>
              <a:ext cx="280223" cy="0"/>
            </a:xfrm>
            <a:custGeom>
              <a:avLst/>
              <a:pathLst>
                <a:path w="280223" h="0">
                  <a:moveTo>
                    <a:pt x="0" y="0"/>
                  </a:moveTo>
                  <a:lnTo>
                    <a:pt x="112089" y="0"/>
                  </a:lnTo>
                  <a:lnTo>
                    <a:pt x="112089" y="0"/>
                  </a:lnTo>
                  <a:lnTo>
                    <a:pt x="168133" y="0"/>
                  </a:lnTo>
                  <a:lnTo>
                    <a:pt x="224178" y="0"/>
                  </a:lnTo>
                  <a:lnTo>
                    <a:pt x="224178" y="0"/>
                  </a:lnTo>
                  <a:lnTo>
                    <a:pt x="280223" y="0"/>
                  </a:lnTo>
                </a:path>
              </a:pathLst>
            </a:custGeom>
            <a:ln w="108405" cap="flat">
              <a:solidFill>
                <a:srgbClr val="E8E8E8">
                  <a:alpha val="100000"/>
                </a:srgbClr>
              </a:solidFill>
              <a:prstDash val="solid"/>
              <a:round/>
            </a:ln>
          </p:spPr>
          <p:txBody>
            <a:bodyPr/>
            <a:lstStyle/>
            <a:p/>
          </p:txBody>
        </p:sp>
        <p:sp>
          <p:nvSpPr>
            <p:cNvPr id="41" name="pl41"/>
            <p:cNvSpPr/>
            <p:nvPr/>
          </p:nvSpPr>
          <p:spPr>
            <a:xfrm>
              <a:off x="7697846" y="2513953"/>
              <a:ext cx="224178" cy="0"/>
            </a:xfrm>
            <a:custGeom>
              <a:avLst/>
              <a:pathLst>
                <a:path w="224178" h="0">
                  <a:moveTo>
                    <a:pt x="0" y="0"/>
                  </a:moveTo>
                  <a:lnTo>
                    <a:pt x="0" y="0"/>
                  </a:lnTo>
                  <a:lnTo>
                    <a:pt x="0" y="0"/>
                  </a:lnTo>
                  <a:lnTo>
                    <a:pt x="56044" y="0"/>
                  </a:lnTo>
                  <a:lnTo>
                    <a:pt x="112089" y="0"/>
                  </a:lnTo>
                  <a:lnTo>
                    <a:pt x="112089" y="0"/>
                  </a:lnTo>
                  <a:lnTo>
                    <a:pt x="224178" y="0"/>
                  </a:lnTo>
                </a:path>
              </a:pathLst>
            </a:custGeom>
            <a:ln w="108405" cap="flat">
              <a:solidFill>
                <a:srgbClr val="E8E8E8">
                  <a:alpha val="100000"/>
                </a:srgbClr>
              </a:solidFill>
              <a:prstDash val="solid"/>
              <a:round/>
            </a:ln>
          </p:spPr>
          <p:txBody>
            <a:bodyPr/>
            <a:lstStyle/>
            <a:p/>
          </p:txBody>
        </p:sp>
        <p:sp>
          <p:nvSpPr>
            <p:cNvPr id="42" name="pl42"/>
            <p:cNvSpPr/>
            <p:nvPr/>
          </p:nvSpPr>
          <p:spPr>
            <a:xfrm>
              <a:off x="6745087" y="2757880"/>
              <a:ext cx="952759" cy="0"/>
            </a:xfrm>
            <a:custGeom>
              <a:avLst/>
              <a:pathLst>
                <a:path w="952759" h="0">
                  <a:moveTo>
                    <a:pt x="0" y="0"/>
                  </a:moveTo>
                  <a:lnTo>
                    <a:pt x="616491" y="0"/>
                  </a:lnTo>
                  <a:lnTo>
                    <a:pt x="728580" y="0"/>
                  </a:lnTo>
                  <a:lnTo>
                    <a:pt x="840669" y="0"/>
                  </a:lnTo>
                  <a:lnTo>
                    <a:pt x="840669" y="0"/>
                  </a:lnTo>
                  <a:lnTo>
                    <a:pt x="952759" y="0"/>
                  </a:lnTo>
                  <a:lnTo>
                    <a:pt x="952759" y="0"/>
                  </a:lnTo>
                </a:path>
              </a:pathLst>
            </a:custGeom>
            <a:ln w="108405" cap="flat">
              <a:solidFill>
                <a:srgbClr val="E8E8E8">
                  <a:alpha val="100000"/>
                </a:srgbClr>
              </a:solidFill>
              <a:prstDash val="solid"/>
              <a:round/>
            </a:ln>
          </p:spPr>
          <p:txBody>
            <a:bodyPr/>
            <a:lstStyle/>
            <a:p/>
          </p:txBody>
        </p:sp>
        <p:sp>
          <p:nvSpPr>
            <p:cNvPr id="43" name="pl43"/>
            <p:cNvSpPr/>
            <p:nvPr/>
          </p:nvSpPr>
          <p:spPr>
            <a:xfrm>
              <a:off x="7641801" y="3001807"/>
              <a:ext cx="280223" cy="0"/>
            </a:xfrm>
            <a:custGeom>
              <a:avLst/>
              <a:pathLst>
                <a:path w="280223" h="0">
                  <a:moveTo>
                    <a:pt x="0" y="0"/>
                  </a:moveTo>
                  <a:lnTo>
                    <a:pt x="56044" y="0"/>
                  </a:lnTo>
                  <a:lnTo>
                    <a:pt x="112089" y="0"/>
                  </a:lnTo>
                  <a:lnTo>
                    <a:pt x="224178" y="0"/>
                  </a:lnTo>
                  <a:lnTo>
                    <a:pt x="280223" y="0"/>
                  </a:lnTo>
                  <a:lnTo>
                    <a:pt x="280223" y="0"/>
                  </a:lnTo>
                  <a:lnTo>
                    <a:pt x="280223" y="0"/>
                  </a:lnTo>
                </a:path>
              </a:pathLst>
            </a:custGeom>
            <a:ln w="108405" cap="flat">
              <a:solidFill>
                <a:srgbClr val="E8E8E8">
                  <a:alpha val="100000"/>
                </a:srgbClr>
              </a:solidFill>
              <a:prstDash val="solid"/>
              <a:round/>
            </a:ln>
          </p:spPr>
          <p:txBody>
            <a:bodyPr/>
            <a:lstStyle/>
            <a:p/>
          </p:txBody>
        </p:sp>
        <p:sp>
          <p:nvSpPr>
            <p:cNvPr id="44" name="pl44"/>
            <p:cNvSpPr/>
            <p:nvPr/>
          </p:nvSpPr>
          <p:spPr>
            <a:xfrm>
              <a:off x="7585757" y="3245733"/>
              <a:ext cx="168133" cy="0"/>
            </a:xfrm>
            <a:custGeom>
              <a:avLst/>
              <a:pathLst>
                <a:path w="168133" h="0">
                  <a:moveTo>
                    <a:pt x="0" y="0"/>
                  </a:moveTo>
                  <a:lnTo>
                    <a:pt x="56044" y="0"/>
                  </a:lnTo>
                  <a:lnTo>
                    <a:pt x="56044" y="0"/>
                  </a:lnTo>
                  <a:lnTo>
                    <a:pt x="56044" y="0"/>
                  </a:lnTo>
                  <a:lnTo>
                    <a:pt x="112089" y="0"/>
                  </a:lnTo>
                  <a:lnTo>
                    <a:pt x="168133" y="0"/>
                  </a:lnTo>
                  <a:lnTo>
                    <a:pt x="168133" y="0"/>
                  </a:lnTo>
                </a:path>
              </a:pathLst>
            </a:custGeom>
            <a:ln w="108405" cap="flat">
              <a:solidFill>
                <a:srgbClr val="E8E8E8">
                  <a:alpha val="100000"/>
                </a:srgbClr>
              </a:solidFill>
              <a:prstDash val="solid"/>
              <a:round/>
            </a:ln>
          </p:spPr>
          <p:txBody>
            <a:bodyPr/>
            <a:lstStyle/>
            <a:p/>
          </p:txBody>
        </p:sp>
        <p:sp>
          <p:nvSpPr>
            <p:cNvPr id="45" name="pl45"/>
            <p:cNvSpPr/>
            <p:nvPr/>
          </p:nvSpPr>
          <p:spPr>
            <a:xfrm>
              <a:off x="7529712" y="3489660"/>
              <a:ext cx="112089" cy="0"/>
            </a:xfrm>
            <a:custGeom>
              <a:avLst/>
              <a:pathLst>
                <a:path w="112089" h="0">
                  <a:moveTo>
                    <a:pt x="0" y="0"/>
                  </a:moveTo>
                  <a:lnTo>
                    <a:pt x="0" y="0"/>
                  </a:lnTo>
                  <a:lnTo>
                    <a:pt x="56044" y="0"/>
                  </a:lnTo>
                  <a:lnTo>
                    <a:pt x="56044" y="0"/>
                  </a:lnTo>
                  <a:lnTo>
                    <a:pt x="112089" y="0"/>
                  </a:lnTo>
                  <a:lnTo>
                    <a:pt x="112089" y="0"/>
                  </a:lnTo>
                  <a:lnTo>
                    <a:pt x="112089" y="0"/>
                  </a:lnTo>
                </a:path>
              </a:pathLst>
            </a:custGeom>
            <a:ln w="108405" cap="flat">
              <a:solidFill>
                <a:srgbClr val="E8E8E8">
                  <a:alpha val="100000"/>
                </a:srgbClr>
              </a:solidFill>
              <a:prstDash val="solid"/>
              <a:round/>
            </a:ln>
          </p:spPr>
          <p:txBody>
            <a:bodyPr/>
            <a:lstStyle/>
            <a:p/>
          </p:txBody>
        </p:sp>
        <p:sp>
          <p:nvSpPr>
            <p:cNvPr id="46" name="pl46"/>
            <p:cNvSpPr/>
            <p:nvPr/>
          </p:nvSpPr>
          <p:spPr>
            <a:xfrm>
              <a:off x="7473667" y="3733586"/>
              <a:ext cx="336267" cy="0"/>
            </a:xfrm>
            <a:custGeom>
              <a:avLst/>
              <a:pathLst>
                <a:path w="336267" h="0">
                  <a:moveTo>
                    <a:pt x="0" y="0"/>
                  </a:moveTo>
                  <a:lnTo>
                    <a:pt x="56044" y="0"/>
                  </a:lnTo>
                  <a:lnTo>
                    <a:pt x="56044" y="0"/>
                  </a:lnTo>
                  <a:lnTo>
                    <a:pt x="56044" y="0"/>
                  </a:lnTo>
                  <a:lnTo>
                    <a:pt x="112089" y="0"/>
                  </a:lnTo>
                  <a:lnTo>
                    <a:pt x="224178" y="0"/>
                  </a:lnTo>
                  <a:lnTo>
                    <a:pt x="336267" y="0"/>
                  </a:lnTo>
                </a:path>
              </a:pathLst>
            </a:custGeom>
            <a:ln w="108405" cap="flat">
              <a:solidFill>
                <a:srgbClr val="E8E8E8">
                  <a:alpha val="100000"/>
                </a:srgbClr>
              </a:solidFill>
              <a:prstDash val="solid"/>
              <a:round/>
            </a:ln>
          </p:spPr>
          <p:txBody>
            <a:bodyPr/>
            <a:lstStyle/>
            <a:p/>
          </p:txBody>
        </p:sp>
        <p:sp>
          <p:nvSpPr>
            <p:cNvPr id="47" name="pl47"/>
            <p:cNvSpPr/>
            <p:nvPr/>
          </p:nvSpPr>
          <p:spPr>
            <a:xfrm>
              <a:off x="7305533" y="3977513"/>
              <a:ext cx="168133" cy="0"/>
            </a:xfrm>
            <a:custGeom>
              <a:avLst/>
              <a:pathLst>
                <a:path w="168133" h="0">
                  <a:moveTo>
                    <a:pt x="0" y="0"/>
                  </a:moveTo>
                  <a:lnTo>
                    <a:pt x="56044" y="0"/>
                  </a:lnTo>
                  <a:lnTo>
                    <a:pt x="56044" y="0"/>
                  </a:lnTo>
                  <a:lnTo>
                    <a:pt x="56044" y="0"/>
                  </a:lnTo>
                  <a:lnTo>
                    <a:pt x="112089" y="0"/>
                  </a:lnTo>
                  <a:lnTo>
                    <a:pt x="112089" y="0"/>
                  </a:lnTo>
                  <a:lnTo>
                    <a:pt x="168133" y="0"/>
                  </a:lnTo>
                </a:path>
              </a:pathLst>
            </a:custGeom>
            <a:ln w="108405" cap="flat">
              <a:solidFill>
                <a:srgbClr val="E8E8E8">
                  <a:alpha val="100000"/>
                </a:srgbClr>
              </a:solidFill>
              <a:prstDash val="solid"/>
              <a:round/>
            </a:ln>
          </p:spPr>
          <p:txBody>
            <a:bodyPr/>
            <a:lstStyle/>
            <a:p/>
          </p:txBody>
        </p:sp>
        <p:sp>
          <p:nvSpPr>
            <p:cNvPr id="48" name="pl48"/>
            <p:cNvSpPr/>
            <p:nvPr/>
          </p:nvSpPr>
          <p:spPr>
            <a:xfrm>
              <a:off x="7361578" y="4221440"/>
              <a:ext cx="392312" cy="0"/>
            </a:xfrm>
            <a:custGeom>
              <a:avLst/>
              <a:pathLst>
                <a:path w="392312" h="0">
                  <a:moveTo>
                    <a:pt x="0" y="0"/>
                  </a:moveTo>
                  <a:lnTo>
                    <a:pt x="0" y="0"/>
                  </a:lnTo>
                  <a:lnTo>
                    <a:pt x="168133" y="0"/>
                  </a:lnTo>
                  <a:lnTo>
                    <a:pt x="168133" y="0"/>
                  </a:lnTo>
                  <a:lnTo>
                    <a:pt x="224178" y="0"/>
                  </a:lnTo>
                  <a:lnTo>
                    <a:pt x="224178" y="0"/>
                  </a:lnTo>
                  <a:lnTo>
                    <a:pt x="392312" y="0"/>
                  </a:lnTo>
                </a:path>
              </a:pathLst>
            </a:custGeom>
            <a:ln w="108405" cap="flat">
              <a:solidFill>
                <a:srgbClr val="E8E8E8">
                  <a:alpha val="100000"/>
                </a:srgbClr>
              </a:solidFill>
              <a:prstDash val="solid"/>
              <a:round/>
            </a:ln>
          </p:spPr>
          <p:txBody>
            <a:bodyPr/>
            <a:lstStyle/>
            <a:p/>
          </p:txBody>
        </p:sp>
        <p:sp>
          <p:nvSpPr>
            <p:cNvPr id="49" name="pl49"/>
            <p:cNvSpPr/>
            <p:nvPr/>
          </p:nvSpPr>
          <p:spPr>
            <a:xfrm>
              <a:off x="7137399" y="4465366"/>
              <a:ext cx="784625" cy="0"/>
            </a:xfrm>
            <a:custGeom>
              <a:avLst/>
              <a:pathLst>
                <a:path w="784625" h="0">
                  <a:moveTo>
                    <a:pt x="0" y="0"/>
                  </a:moveTo>
                  <a:lnTo>
                    <a:pt x="224178" y="0"/>
                  </a:lnTo>
                  <a:lnTo>
                    <a:pt x="280223" y="0"/>
                  </a:lnTo>
                  <a:lnTo>
                    <a:pt x="280223" y="0"/>
                  </a:lnTo>
                  <a:lnTo>
                    <a:pt x="280223" y="0"/>
                  </a:lnTo>
                  <a:lnTo>
                    <a:pt x="336267" y="0"/>
                  </a:lnTo>
                  <a:lnTo>
                    <a:pt x="784625" y="0"/>
                  </a:lnTo>
                </a:path>
              </a:pathLst>
            </a:custGeom>
            <a:ln w="108405" cap="flat">
              <a:solidFill>
                <a:srgbClr val="E8E8E8">
                  <a:alpha val="100000"/>
                </a:srgbClr>
              </a:solidFill>
              <a:prstDash val="solid"/>
              <a:round/>
            </a:ln>
          </p:spPr>
          <p:txBody>
            <a:bodyPr/>
            <a:lstStyle/>
            <a:p/>
          </p:txBody>
        </p:sp>
        <p:sp>
          <p:nvSpPr>
            <p:cNvPr id="50" name="pl50"/>
            <p:cNvSpPr/>
            <p:nvPr/>
          </p:nvSpPr>
          <p:spPr>
            <a:xfrm>
              <a:off x="7137399" y="4709293"/>
              <a:ext cx="672535" cy="0"/>
            </a:xfrm>
            <a:custGeom>
              <a:avLst/>
              <a:pathLst>
                <a:path w="672535" h="0">
                  <a:moveTo>
                    <a:pt x="0" y="0"/>
                  </a:moveTo>
                  <a:lnTo>
                    <a:pt x="0" y="0"/>
                  </a:lnTo>
                  <a:lnTo>
                    <a:pt x="112089" y="0"/>
                  </a:lnTo>
                  <a:lnTo>
                    <a:pt x="112089" y="0"/>
                  </a:lnTo>
                  <a:lnTo>
                    <a:pt x="168133" y="0"/>
                  </a:lnTo>
                  <a:lnTo>
                    <a:pt x="224178" y="0"/>
                  </a:lnTo>
                  <a:lnTo>
                    <a:pt x="672535" y="0"/>
                  </a:lnTo>
                </a:path>
              </a:pathLst>
            </a:custGeom>
            <a:ln w="108405" cap="flat">
              <a:solidFill>
                <a:srgbClr val="E8E8E8">
                  <a:alpha val="100000"/>
                </a:srgbClr>
              </a:solidFill>
              <a:prstDash val="solid"/>
              <a:round/>
            </a:ln>
          </p:spPr>
          <p:txBody>
            <a:bodyPr/>
            <a:lstStyle/>
            <a:p/>
          </p:txBody>
        </p:sp>
        <p:sp>
          <p:nvSpPr>
            <p:cNvPr id="51" name="pl51"/>
            <p:cNvSpPr/>
            <p:nvPr/>
          </p:nvSpPr>
          <p:spPr>
            <a:xfrm>
              <a:off x="7025310" y="4953219"/>
              <a:ext cx="448357" cy="0"/>
            </a:xfrm>
            <a:custGeom>
              <a:avLst/>
              <a:pathLst>
                <a:path w="448357" h="0">
                  <a:moveTo>
                    <a:pt x="0" y="0"/>
                  </a:moveTo>
                  <a:lnTo>
                    <a:pt x="112089" y="0"/>
                  </a:lnTo>
                  <a:lnTo>
                    <a:pt x="112089" y="0"/>
                  </a:lnTo>
                  <a:lnTo>
                    <a:pt x="112089" y="0"/>
                  </a:lnTo>
                  <a:lnTo>
                    <a:pt x="224178" y="0"/>
                  </a:lnTo>
                  <a:lnTo>
                    <a:pt x="336267" y="0"/>
                  </a:lnTo>
                  <a:lnTo>
                    <a:pt x="448357" y="0"/>
                  </a:lnTo>
                </a:path>
              </a:pathLst>
            </a:custGeom>
            <a:ln w="108405" cap="flat">
              <a:solidFill>
                <a:srgbClr val="E8E8E8">
                  <a:alpha val="100000"/>
                </a:srgbClr>
              </a:solidFill>
              <a:prstDash val="solid"/>
              <a:round/>
            </a:ln>
          </p:spPr>
          <p:txBody>
            <a:bodyPr/>
            <a:lstStyle/>
            <a:p/>
          </p:txBody>
        </p:sp>
        <p:sp>
          <p:nvSpPr>
            <p:cNvPr id="52" name="pl52"/>
            <p:cNvSpPr/>
            <p:nvPr/>
          </p:nvSpPr>
          <p:spPr>
            <a:xfrm>
              <a:off x="6969265" y="5197146"/>
              <a:ext cx="504401" cy="0"/>
            </a:xfrm>
            <a:custGeom>
              <a:avLst/>
              <a:pathLst>
                <a:path w="504401" h="0">
                  <a:moveTo>
                    <a:pt x="0" y="0"/>
                  </a:moveTo>
                  <a:lnTo>
                    <a:pt x="224178" y="0"/>
                  </a:lnTo>
                  <a:lnTo>
                    <a:pt x="280223" y="0"/>
                  </a:lnTo>
                  <a:lnTo>
                    <a:pt x="280223" y="0"/>
                  </a:lnTo>
                  <a:lnTo>
                    <a:pt x="280223" y="0"/>
                  </a:lnTo>
                  <a:lnTo>
                    <a:pt x="392312" y="0"/>
                  </a:lnTo>
                  <a:lnTo>
                    <a:pt x="504401" y="0"/>
                  </a:lnTo>
                </a:path>
              </a:pathLst>
            </a:custGeom>
            <a:ln w="108405" cap="flat">
              <a:solidFill>
                <a:srgbClr val="E8E8E8">
                  <a:alpha val="100000"/>
                </a:srgbClr>
              </a:solidFill>
              <a:prstDash val="solid"/>
              <a:round/>
            </a:ln>
          </p:spPr>
          <p:txBody>
            <a:bodyPr/>
            <a:lstStyle/>
            <a:p/>
          </p:txBody>
        </p:sp>
        <p:sp>
          <p:nvSpPr>
            <p:cNvPr id="53" name="pl53"/>
            <p:cNvSpPr/>
            <p:nvPr/>
          </p:nvSpPr>
          <p:spPr>
            <a:xfrm>
              <a:off x="6072551" y="5441073"/>
              <a:ext cx="840669" cy="0"/>
            </a:xfrm>
            <a:custGeom>
              <a:avLst/>
              <a:pathLst>
                <a:path w="840669" h="0">
                  <a:moveTo>
                    <a:pt x="0" y="0"/>
                  </a:moveTo>
                  <a:lnTo>
                    <a:pt x="56044" y="0"/>
                  </a:lnTo>
                  <a:lnTo>
                    <a:pt x="112089" y="0"/>
                  </a:lnTo>
                  <a:lnTo>
                    <a:pt x="280223" y="0"/>
                  </a:lnTo>
                  <a:lnTo>
                    <a:pt x="392312" y="0"/>
                  </a:lnTo>
                  <a:lnTo>
                    <a:pt x="448357" y="0"/>
                  </a:lnTo>
                  <a:lnTo>
                    <a:pt x="840669" y="0"/>
                  </a:lnTo>
                </a:path>
              </a:pathLst>
            </a:custGeom>
            <a:ln w="108405" cap="flat">
              <a:solidFill>
                <a:srgbClr val="E8E8E8">
                  <a:alpha val="100000"/>
                </a:srgbClr>
              </a:solidFill>
              <a:prstDash val="solid"/>
              <a:round/>
            </a:ln>
          </p:spPr>
          <p:txBody>
            <a:bodyPr/>
            <a:lstStyle/>
            <a:p/>
          </p:txBody>
        </p:sp>
        <p:sp>
          <p:nvSpPr>
            <p:cNvPr id="54" name="pl54"/>
            <p:cNvSpPr/>
            <p:nvPr/>
          </p:nvSpPr>
          <p:spPr>
            <a:xfrm>
              <a:off x="5904417" y="5684999"/>
              <a:ext cx="784625" cy="0"/>
            </a:xfrm>
            <a:custGeom>
              <a:avLst/>
              <a:pathLst>
                <a:path w="784625" h="0">
                  <a:moveTo>
                    <a:pt x="0" y="0"/>
                  </a:moveTo>
                  <a:lnTo>
                    <a:pt x="56044" y="0"/>
                  </a:lnTo>
                  <a:lnTo>
                    <a:pt x="112089" y="0"/>
                  </a:lnTo>
                  <a:lnTo>
                    <a:pt x="112089" y="0"/>
                  </a:lnTo>
                  <a:lnTo>
                    <a:pt x="112089" y="0"/>
                  </a:lnTo>
                  <a:lnTo>
                    <a:pt x="112089" y="0"/>
                  </a:lnTo>
                  <a:lnTo>
                    <a:pt x="784625" y="0"/>
                  </a:lnTo>
                </a:path>
              </a:pathLst>
            </a:custGeom>
            <a:ln w="108405" cap="flat">
              <a:solidFill>
                <a:srgbClr val="E8E8E8">
                  <a:alpha val="100000"/>
                </a:srgbClr>
              </a:solidFill>
              <a:prstDash val="solid"/>
              <a:round/>
            </a:ln>
          </p:spPr>
          <p:txBody>
            <a:bodyPr/>
            <a:lstStyle/>
            <a:p/>
          </p:txBody>
        </p:sp>
        <p:sp>
          <p:nvSpPr>
            <p:cNvPr id="55" name="pt55"/>
            <p:cNvSpPr/>
            <p:nvPr/>
          </p:nvSpPr>
          <p:spPr>
            <a:xfrm>
              <a:off x="7917524"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917524"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861480"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861480"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861480"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917524"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861480"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749390"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749390"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749390"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749390"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749390"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805435"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917524"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684542"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955961"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899917"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012006"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012006"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012006"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012006"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861480"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805435"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861480"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861480"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861480"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861480"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861480"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357078"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244989"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32899"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32899"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32899"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469167"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020810"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749390"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637301"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525212"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637301"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693346"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749390"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805435"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749390"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749390"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637301"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637301"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693346"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637301"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581257"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917524"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693346"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805435"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693346"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749390"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693346"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805435"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917524"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917524"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917524"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917524"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917524"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861480"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861480"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6908721"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6516408"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6460363"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6348274"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6124095"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6180140"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6068051"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917524"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413123"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357078"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413123"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469167"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413123"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32899"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637301"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637301"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637301"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581257"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581257"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525212"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525212"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749390"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581257"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357078"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525212"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525212"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581257"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357078"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469167"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88944"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244989"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357078"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244989"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244989"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6964765"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301033"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7244989"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7805435"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357078"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244989"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132899"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7132899"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7805435"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7525212"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469167"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7525212"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7581257"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7693346"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7525212"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7469167"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413123"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301033"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357078"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7357078"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7357078"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413123"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917524"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7917524"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7917524"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917524"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7917524"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7917524"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7917524"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917524"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7861480"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7693346"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7917524"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917524"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749390"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637301"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357078"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581257"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469167"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6740587"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7581257"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693346"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693346"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7749390"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7749390"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861480"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917524"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7917524"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413123"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7861480"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7863322" y="123561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3" name="pt203"/>
            <p:cNvSpPr/>
            <p:nvPr/>
          </p:nvSpPr>
          <p:spPr>
            <a:xfrm>
              <a:off x="7863322" y="123561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4" name="pt204"/>
            <p:cNvSpPr/>
            <p:nvPr/>
          </p:nvSpPr>
          <p:spPr>
            <a:xfrm>
              <a:off x="7807277" y="123561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5" name="pt205"/>
            <p:cNvSpPr/>
            <p:nvPr/>
          </p:nvSpPr>
          <p:spPr>
            <a:xfrm>
              <a:off x="7695188" y="74776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6" name="pt206"/>
            <p:cNvSpPr/>
            <p:nvPr/>
          </p:nvSpPr>
          <p:spPr>
            <a:xfrm>
              <a:off x="7751233" y="74776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7863322" y="74776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6630339" y="562629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9" name="pt209"/>
            <p:cNvSpPr/>
            <p:nvPr/>
          </p:nvSpPr>
          <p:spPr>
            <a:xfrm>
              <a:off x="5957803" y="562629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0" name="pt210"/>
            <p:cNvSpPr/>
            <p:nvPr/>
          </p:nvSpPr>
          <p:spPr>
            <a:xfrm>
              <a:off x="5957803" y="562629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1" name="pt211"/>
            <p:cNvSpPr/>
            <p:nvPr/>
          </p:nvSpPr>
          <p:spPr>
            <a:xfrm>
              <a:off x="7807277" y="147954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2" name="pt212"/>
            <p:cNvSpPr/>
            <p:nvPr/>
          </p:nvSpPr>
          <p:spPr>
            <a:xfrm>
              <a:off x="7807277" y="147954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3" name="pt213"/>
            <p:cNvSpPr/>
            <p:nvPr/>
          </p:nvSpPr>
          <p:spPr>
            <a:xfrm>
              <a:off x="7807277" y="147954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4" name="pt214"/>
            <p:cNvSpPr/>
            <p:nvPr/>
          </p:nvSpPr>
          <p:spPr>
            <a:xfrm>
              <a:off x="7302875" y="489451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5" name="pt215"/>
            <p:cNvSpPr/>
            <p:nvPr/>
          </p:nvSpPr>
          <p:spPr>
            <a:xfrm>
              <a:off x="7414965" y="489451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6" name="pt216"/>
            <p:cNvSpPr/>
            <p:nvPr/>
          </p:nvSpPr>
          <p:spPr>
            <a:xfrm>
              <a:off x="6966607" y="489451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7" name="pt217"/>
            <p:cNvSpPr/>
            <p:nvPr/>
          </p:nvSpPr>
          <p:spPr>
            <a:xfrm>
              <a:off x="7695188" y="221132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8" name="pt218"/>
            <p:cNvSpPr/>
            <p:nvPr/>
          </p:nvSpPr>
          <p:spPr>
            <a:xfrm>
              <a:off x="7695188" y="221132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9" name="pt219"/>
            <p:cNvSpPr/>
            <p:nvPr/>
          </p:nvSpPr>
          <p:spPr>
            <a:xfrm>
              <a:off x="7751233" y="221132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0" name="pt220"/>
            <p:cNvSpPr/>
            <p:nvPr/>
          </p:nvSpPr>
          <p:spPr>
            <a:xfrm>
              <a:off x="7695188" y="31870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1" name="pt221"/>
            <p:cNvSpPr/>
            <p:nvPr/>
          </p:nvSpPr>
          <p:spPr>
            <a:xfrm>
              <a:off x="7583099" y="31870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2" name="pt222"/>
            <p:cNvSpPr/>
            <p:nvPr/>
          </p:nvSpPr>
          <p:spPr>
            <a:xfrm>
              <a:off x="7527054" y="31870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3" name="pt223"/>
            <p:cNvSpPr/>
            <p:nvPr/>
          </p:nvSpPr>
          <p:spPr>
            <a:xfrm>
              <a:off x="7863322" y="245525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4" name="pt224"/>
            <p:cNvSpPr/>
            <p:nvPr/>
          </p:nvSpPr>
          <p:spPr>
            <a:xfrm>
              <a:off x="7639143" y="245525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5" name="pt225"/>
            <p:cNvSpPr/>
            <p:nvPr/>
          </p:nvSpPr>
          <p:spPr>
            <a:xfrm>
              <a:off x="7751233" y="245525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6" name="pt226"/>
            <p:cNvSpPr/>
            <p:nvPr/>
          </p:nvSpPr>
          <p:spPr>
            <a:xfrm>
              <a:off x="7863322" y="172347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7" name="pt227"/>
            <p:cNvSpPr/>
            <p:nvPr/>
          </p:nvSpPr>
          <p:spPr>
            <a:xfrm>
              <a:off x="7807277" y="172347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8" name="pt228"/>
            <p:cNvSpPr/>
            <p:nvPr/>
          </p:nvSpPr>
          <p:spPr>
            <a:xfrm>
              <a:off x="7807277" y="172347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9" name="pt229"/>
            <p:cNvSpPr/>
            <p:nvPr/>
          </p:nvSpPr>
          <p:spPr>
            <a:xfrm>
              <a:off x="6854518" y="538237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0" name="pt230"/>
            <p:cNvSpPr/>
            <p:nvPr/>
          </p:nvSpPr>
          <p:spPr>
            <a:xfrm>
              <a:off x="6125937" y="538237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1" name="pt231"/>
            <p:cNvSpPr/>
            <p:nvPr/>
          </p:nvSpPr>
          <p:spPr>
            <a:xfrm>
              <a:off x="6013848" y="538237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2" name="pt232"/>
            <p:cNvSpPr/>
            <p:nvPr/>
          </p:nvSpPr>
          <p:spPr>
            <a:xfrm>
              <a:off x="7863322" y="440666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3" name="pt233"/>
            <p:cNvSpPr/>
            <p:nvPr/>
          </p:nvSpPr>
          <p:spPr>
            <a:xfrm>
              <a:off x="7358920" y="440666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4" name="pt234"/>
            <p:cNvSpPr/>
            <p:nvPr/>
          </p:nvSpPr>
          <p:spPr>
            <a:xfrm>
              <a:off x="7078697" y="440666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5" name="pt235"/>
            <p:cNvSpPr/>
            <p:nvPr/>
          </p:nvSpPr>
          <p:spPr>
            <a:xfrm>
              <a:off x="7583099" y="343095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6" name="pt236"/>
            <p:cNvSpPr/>
            <p:nvPr/>
          </p:nvSpPr>
          <p:spPr>
            <a:xfrm>
              <a:off x="7471009" y="343095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7" name="pt237"/>
            <p:cNvSpPr/>
            <p:nvPr/>
          </p:nvSpPr>
          <p:spPr>
            <a:xfrm>
              <a:off x="7471009" y="343095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8" name="pt238"/>
            <p:cNvSpPr/>
            <p:nvPr/>
          </p:nvSpPr>
          <p:spPr>
            <a:xfrm>
              <a:off x="7695188" y="416273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9" name="pt239"/>
            <p:cNvSpPr/>
            <p:nvPr/>
          </p:nvSpPr>
          <p:spPr>
            <a:xfrm>
              <a:off x="7527054" y="416273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0" name="pt240"/>
            <p:cNvSpPr/>
            <p:nvPr/>
          </p:nvSpPr>
          <p:spPr>
            <a:xfrm>
              <a:off x="7302875" y="416273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1" name="pt241"/>
            <p:cNvSpPr/>
            <p:nvPr/>
          </p:nvSpPr>
          <p:spPr>
            <a:xfrm>
              <a:off x="7414965" y="513844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2" name="pt242"/>
            <p:cNvSpPr/>
            <p:nvPr/>
          </p:nvSpPr>
          <p:spPr>
            <a:xfrm>
              <a:off x="7190786" y="513844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3" name="pt243"/>
            <p:cNvSpPr/>
            <p:nvPr/>
          </p:nvSpPr>
          <p:spPr>
            <a:xfrm>
              <a:off x="6910563" y="513844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4" name="pt244"/>
            <p:cNvSpPr/>
            <p:nvPr/>
          </p:nvSpPr>
          <p:spPr>
            <a:xfrm>
              <a:off x="7246831" y="465059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5" name="pt245"/>
            <p:cNvSpPr/>
            <p:nvPr/>
          </p:nvSpPr>
          <p:spPr>
            <a:xfrm>
              <a:off x="7078697" y="465059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6" name="pt246"/>
            <p:cNvSpPr/>
            <p:nvPr/>
          </p:nvSpPr>
          <p:spPr>
            <a:xfrm>
              <a:off x="7078697" y="465059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7" name="pt247"/>
            <p:cNvSpPr/>
            <p:nvPr/>
          </p:nvSpPr>
          <p:spPr>
            <a:xfrm>
              <a:off x="7751233" y="36748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8" name="pt248"/>
            <p:cNvSpPr/>
            <p:nvPr/>
          </p:nvSpPr>
          <p:spPr>
            <a:xfrm>
              <a:off x="7639143" y="36748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9" name="pt249"/>
            <p:cNvSpPr/>
            <p:nvPr/>
          </p:nvSpPr>
          <p:spPr>
            <a:xfrm>
              <a:off x="7471009" y="36748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0" name="pt250"/>
            <p:cNvSpPr/>
            <p:nvPr/>
          </p:nvSpPr>
          <p:spPr>
            <a:xfrm>
              <a:off x="7414965" y="39188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1" name="pt251"/>
            <p:cNvSpPr/>
            <p:nvPr/>
          </p:nvSpPr>
          <p:spPr>
            <a:xfrm>
              <a:off x="7302875" y="39188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2" name="pt252"/>
            <p:cNvSpPr/>
            <p:nvPr/>
          </p:nvSpPr>
          <p:spPr>
            <a:xfrm>
              <a:off x="7358920" y="39188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3" name="pt253"/>
            <p:cNvSpPr/>
            <p:nvPr/>
          </p:nvSpPr>
          <p:spPr>
            <a:xfrm>
              <a:off x="7863322" y="99169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4" name="pt254"/>
            <p:cNvSpPr/>
            <p:nvPr/>
          </p:nvSpPr>
          <p:spPr>
            <a:xfrm>
              <a:off x="7863322" y="99169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5" name="pt255"/>
            <p:cNvSpPr/>
            <p:nvPr/>
          </p:nvSpPr>
          <p:spPr>
            <a:xfrm>
              <a:off x="7863322" y="99169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6" name="pt256"/>
            <p:cNvSpPr/>
            <p:nvPr/>
          </p:nvSpPr>
          <p:spPr>
            <a:xfrm>
              <a:off x="7863322" y="294310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7" name="pt257"/>
            <p:cNvSpPr/>
            <p:nvPr/>
          </p:nvSpPr>
          <p:spPr>
            <a:xfrm>
              <a:off x="7695188" y="294310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8" name="pt258"/>
            <p:cNvSpPr/>
            <p:nvPr/>
          </p:nvSpPr>
          <p:spPr>
            <a:xfrm>
              <a:off x="7583099" y="294310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9" name="pt259"/>
            <p:cNvSpPr/>
            <p:nvPr/>
          </p:nvSpPr>
          <p:spPr>
            <a:xfrm>
              <a:off x="7302875" y="269917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0" name="pt260"/>
            <p:cNvSpPr/>
            <p:nvPr/>
          </p:nvSpPr>
          <p:spPr>
            <a:xfrm>
              <a:off x="7639143" y="269917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1" name="pt261"/>
            <p:cNvSpPr/>
            <p:nvPr/>
          </p:nvSpPr>
          <p:spPr>
            <a:xfrm>
              <a:off x="7639143" y="269917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2" name="pt262"/>
            <p:cNvSpPr/>
            <p:nvPr/>
          </p:nvSpPr>
          <p:spPr>
            <a:xfrm>
              <a:off x="7695188" y="196739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3" name="pt263"/>
            <p:cNvSpPr/>
            <p:nvPr/>
          </p:nvSpPr>
          <p:spPr>
            <a:xfrm>
              <a:off x="7358920" y="196739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4" name="pt264"/>
            <p:cNvSpPr/>
            <p:nvPr/>
          </p:nvSpPr>
          <p:spPr>
            <a:xfrm>
              <a:off x="7807277" y="196739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5" name="tx265"/>
            <p:cNvSpPr/>
            <p:nvPr/>
          </p:nvSpPr>
          <p:spPr>
            <a:xfrm>
              <a:off x="1370553" y="5620260"/>
              <a:ext cx="6601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Azerbaijan</a:t>
              </a:r>
            </a:p>
          </p:txBody>
        </p:sp>
        <p:sp>
          <p:nvSpPr>
            <p:cNvPr id="266" name="tx266"/>
            <p:cNvSpPr/>
            <p:nvPr/>
          </p:nvSpPr>
          <p:spPr>
            <a:xfrm>
              <a:off x="1300510" y="5376333"/>
              <a:ext cx="73023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Kazakhstan</a:t>
              </a:r>
            </a:p>
          </p:txBody>
        </p:sp>
        <p:sp>
          <p:nvSpPr>
            <p:cNvPr id="267" name="tx267"/>
            <p:cNvSpPr/>
            <p:nvPr/>
          </p:nvSpPr>
          <p:spPr>
            <a:xfrm>
              <a:off x="1502592" y="5132406"/>
              <a:ext cx="5281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Moldova</a:t>
              </a:r>
            </a:p>
          </p:txBody>
        </p:sp>
        <p:sp>
          <p:nvSpPr>
            <p:cNvPr id="268" name="tx268"/>
            <p:cNvSpPr/>
            <p:nvPr/>
          </p:nvSpPr>
          <p:spPr>
            <a:xfrm>
              <a:off x="508182" y="4888480"/>
              <a:ext cx="42720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Bosnia</a:t>
              </a:r>
            </a:p>
          </p:txBody>
        </p:sp>
        <p:sp>
          <p:nvSpPr>
            <p:cNvPr id="269" name="tx269"/>
            <p:cNvSpPr/>
            <p:nvPr/>
          </p:nvSpPr>
          <p:spPr>
            <a:xfrm>
              <a:off x="974252" y="4888480"/>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and</a:t>
              </a:r>
            </a:p>
          </p:txBody>
        </p:sp>
        <p:sp>
          <p:nvSpPr>
            <p:cNvPr id="270" name="tx270"/>
            <p:cNvSpPr/>
            <p:nvPr/>
          </p:nvSpPr>
          <p:spPr>
            <a:xfrm>
              <a:off x="1246286" y="4888480"/>
              <a:ext cx="7844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Herzegovina</a:t>
              </a:r>
            </a:p>
          </p:txBody>
        </p:sp>
        <p:sp>
          <p:nvSpPr>
            <p:cNvPr id="271" name="tx271"/>
            <p:cNvSpPr/>
            <p:nvPr/>
          </p:nvSpPr>
          <p:spPr>
            <a:xfrm>
              <a:off x="1471594" y="4644553"/>
              <a:ext cx="5591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Romania</a:t>
              </a:r>
            </a:p>
          </p:txBody>
        </p:sp>
        <p:sp>
          <p:nvSpPr>
            <p:cNvPr id="272" name="tx272"/>
            <p:cNvSpPr/>
            <p:nvPr/>
          </p:nvSpPr>
          <p:spPr>
            <a:xfrm>
              <a:off x="1285148" y="4400627"/>
              <a:ext cx="7456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Kyrgyzstan*</a:t>
              </a:r>
            </a:p>
          </p:txBody>
        </p:sp>
        <p:sp>
          <p:nvSpPr>
            <p:cNvPr id="273" name="tx273"/>
            <p:cNvSpPr/>
            <p:nvPr/>
          </p:nvSpPr>
          <p:spPr>
            <a:xfrm>
              <a:off x="966571" y="4156700"/>
              <a:ext cx="3417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North</a:t>
              </a:r>
            </a:p>
          </p:txBody>
        </p:sp>
        <p:sp>
          <p:nvSpPr>
            <p:cNvPr id="274" name="tx274"/>
            <p:cNvSpPr/>
            <p:nvPr/>
          </p:nvSpPr>
          <p:spPr>
            <a:xfrm>
              <a:off x="1347144" y="4156700"/>
              <a:ext cx="6836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Macedonia</a:t>
              </a:r>
            </a:p>
          </p:txBody>
        </p:sp>
        <p:sp>
          <p:nvSpPr>
            <p:cNvPr id="275" name="tx275"/>
            <p:cNvSpPr/>
            <p:nvPr/>
          </p:nvSpPr>
          <p:spPr>
            <a:xfrm>
              <a:off x="1401734" y="3912773"/>
              <a:ext cx="6290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Tajikistan*</a:t>
              </a:r>
            </a:p>
          </p:txBody>
        </p:sp>
        <p:sp>
          <p:nvSpPr>
            <p:cNvPr id="276" name="tx276"/>
            <p:cNvSpPr/>
            <p:nvPr/>
          </p:nvSpPr>
          <p:spPr>
            <a:xfrm>
              <a:off x="1626859" y="3668847"/>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Serbia</a:t>
              </a:r>
            </a:p>
          </p:txBody>
        </p:sp>
        <p:sp>
          <p:nvSpPr>
            <p:cNvPr id="277" name="tx277"/>
            <p:cNvSpPr/>
            <p:nvPr/>
          </p:nvSpPr>
          <p:spPr>
            <a:xfrm>
              <a:off x="1284873" y="3424920"/>
              <a:ext cx="74587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Montenegro</a:t>
              </a:r>
            </a:p>
          </p:txBody>
        </p:sp>
        <p:sp>
          <p:nvSpPr>
            <p:cNvPr id="278" name="tx278"/>
            <p:cNvSpPr/>
            <p:nvPr/>
          </p:nvSpPr>
          <p:spPr>
            <a:xfrm>
              <a:off x="1580316" y="3180994"/>
              <a:ext cx="4504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Croatia</a:t>
              </a:r>
            </a:p>
          </p:txBody>
        </p:sp>
        <p:sp>
          <p:nvSpPr>
            <p:cNvPr id="279" name="tx279"/>
            <p:cNvSpPr/>
            <p:nvPr/>
          </p:nvSpPr>
          <p:spPr>
            <a:xfrm>
              <a:off x="1577939" y="2937067"/>
              <a:ext cx="4528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Turkiye</a:t>
              </a:r>
            </a:p>
          </p:txBody>
        </p:sp>
        <p:sp>
          <p:nvSpPr>
            <p:cNvPr id="280" name="tx280"/>
            <p:cNvSpPr/>
            <p:nvPr/>
          </p:nvSpPr>
          <p:spPr>
            <a:xfrm>
              <a:off x="1549318" y="2693140"/>
              <a:ext cx="4814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Ukraine</a:t>
              </a:r>
            </a:p>
          </p:txBody>
        </p:sp>
        <p:sp>
          <p:nvSpPr>
            <p:cNvPr id="281" name="tx281"/>
            <p:cNvSpPr/>
            <p:nvPr/>
          </p:nvSpPr>
          <p:spPr>
            <a:xfrm>
              <a:off x="1533590" y="2449214"/>
              <a:ext cx="49715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Georgia</a:t>
              </a:r>
            </a:p>
          </p:txBody>
        </p:sp>
        <p:sp>
          <p:nvSpPr>
            <p:cNvPr id="282" name="tx282"/>
            <p:cNvSpPr/>
            <p:nvPr/>
          </p:nvSpPr>
          <p:spPr>
            <a:xfrm>
              <a:off x="1518137" y="2205287"/>
              <a:ext cx="5126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Bulgaria</a:t>
              </a:r>
            </a:p>
          </p:txBody>
        </p:sp>
        <p:sp>
          <p:nvSpPr>
            <p:cNvPr id="283" name="tx283"/>
            <p:cNvSpPr/>
            <p:nvPr/>
          </p:nvSpPr>
          <p:spPr>
            <a:xfrm>
              <a:off x="1339555" y="1961361"/>
              <a:ext cx="6911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Uzbekistan</a:t>
              </a:r>
            </a:p>
          </p:txBody>
        </p:sp>
        <p:sp>
          <p:nvSpPr>
            <p:cNvPr id="284" name="tx284"/>
            <p:cNvSpPr/>
            <p:nvPr/>
          </p:nvSpPr>
          <p:spPr>
            <a:xfrm>
              <a:off x="1572452" y="1717434"/>
              <a:ext cx="45829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Greece</a:t>
              </a:r>
            </a:p>
          </p:txBody>
        </p:sp>
        <p:sp>
          <p:nvSpPr>
            <p:cNvPr id="285" name="tx285"/>
            <p:cNvSpPr/>
            <p:nvPr/>
          </p:nvSpPr>
          <p:spPr>
            <a:xfrm>
              <a:off x="1556999" y="1473507"/>
              <a:ext cx="473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Belarus</a:t>
              </a:r>
            </a:p>
          </p:txBody>
        </p:sp>
        <p:sp>
          <p:nvSpPr>
            <p:cNvPr id="286" name="tx286"/>
            <p:cNvSpPr/>
            <p:nvPr/>
          </p:nvSpPr>
          <p:spPr>
            <a:xfrm>
              <a:off x="1564680" y="1229581"/>
              <a:ext cx="4660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Albania</a:t>
              </a:r>
            </a:p>
          </p:txBody>
        </p:sp>
        <p:sp>
          <p:nvSpPr>
            <p:cNvPr id="287" name="tx287"/>
            <p:cNvSpPr/>
            <p:nvPr/>
          </p:nvSpPr>
          <p:spPr>
            <a:xfrm>
              <a:off x="1189502" y="985654"/>
              <a:ext cx="8412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Turkmenistan</a:t>
              </a:r>
            </a:p>
          </p:txBody>
        </p:sp>
        <p:sp>
          <p:nvSpPr>
            <p:cNvPr id="288" name="tx288"/>
            <p:cNvSpPr/>
            <p:nvPr/>
          </p:nvSpPr>
          <p:spPr>
            <a:xfrm>
              <a:off x="1510456" y="741728"/>
              <a:ext cx="5202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Armenia</a:t>
              </a:r>
            </a:p>
          </p:txBody>
        </p:sp>
        <p:sp>
          <p:nvSpPr>
            <p:cNvPr id="289" name="tx289"/>
            <p:cNvSpPr/>
            <p:nvPr/>
          </p:nvSpPr>
          <p:spPr>
            <a:xfrm>
              <a:off x="2342513"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90" name="tx290"/>
            <p:cNvSpPr/>
            <p:nvPr/>
          </p:nvSpPr>
          <p:spPr>
            <a:xfrm>
              <a:off x="371254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91" name="tx291"/>
            <p:cNvSpPr/>
            <p:nvPr/>
          </p:nvSpPr>
          <p:spPr>
            <a:xfrm>
              <a:off x="5113657"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92" name="tx292"/>
            <p:cNvSpPr/>
            <p:nvPr/>
          </p:nvSpPr>
          <p:spPr>
            <a:xfrm>
              <a:off x="6514773"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93" name="tx293"/>
            <p:cNvSpPr/>
            <p:nvPr/>
          </p:nvSpPr>
          <p:spPr>
            <a:xfrm>
              <a:off x="7884800"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94" name="tx294"/>
            <p:cNvSpPr/>
            <p:nvPr/>
          </p:nvSpPr>
          <p:spPr>
            <a:xfrm>
              <a:off x="4744788"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95" name="pt295"/>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97" name="pt297"/>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98" name="tx298"/>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99" name="tx299"/>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300" name="tx300"/>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301" name="tx301"/>
            <p:cNvSpPr/>
            <p:nvPr/>
          </p:nvSpPr>
          <p:spPr>
            <a:xfrm>
              <a:off x="2093380" y="435349"/>
              <a:ext cx="347023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ECAR, 2019-2025</a:t>
              </a:r>
            </a:p>
          </p:txBody>
        </p:sp>
        <p:sp>
          <p:nvSpPr>
            <p:cNvPr id="302" name="tx302"/>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03" name="tx303"/>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304" name="tx304"/>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305" name="tx305"/>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DTP1 coverage across years 2019 to 2025 (grey bars), and coverage in specific years (dots), by country. The chart can be used for assessing recovery to pre-pandemic levels and progress beyond 2019.
In 2024, 14 (out of 21) countries had lower coverage than in 2019.
In 2025, 9 countries had lower DTP1 coverage than in 2024.
In 2025, 15 countries had lower coverage than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807907" y="5425354"/>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5" name="pl5"/>
            <p:cNvSpPr/>
            <p:nvPr/>
          </p:nvSpPr>
          <p:spPr>
            <a:xfrm>
              <a:off x="1807907" y="5177567"/>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6" name="pl6"/>
            <p:cNvSpPr/>
            <p:nvPr/>
          </p:nvSpPr>
          <p:spPr>
            <a:xfrm>
              <a:off x="1807907" y="4929779"/>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7" name="pl7"/>
            <p:cNvSpPr/>
            <p:nvPr/>
          </p:nvSpPr>
          <p:spPr>
            <a:xfrm>
              <a:off x="1807907" y="4681991"/>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8" name="pl8"/>
            <p:cNvSpPr/>
            <p:nvPr/>
          </p:nvSpPr>
          <p:spPr>
            <a:xfrm>
              <a:off x="1807907" y="4434203"/>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9" name="pl9"/>
            <p:cNvSpPr/>
            <p:nvPr/>
          </p:nvSpPr>
          <p:spPr>
            <a:xfrm>
              <a:off x="1807907" y="4186415"/>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10" name="pl10"/>
            <p:cNvSpPr/>
            <p:nvPr/>
          </p:nvSpPr>
          <p:spPr>
            <a:xfrm>
              <a:off x="1807907" y="3938627"/>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11" name="pl11"/>
            <p:cNvSpPr/>
            <p:nvPr/>
          </p:nvSpPr>
          <p:spPr>
            <a:xfrm>
              <a:off x="1807907" y="3690839"/>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12" name="pl12"/>
            <p:cNvSpPr/>
            <p:nvPr/>
          </p:nvSpPr>
          <p:spPr>
            <a:xfrm>
              <a:off x="1807907" y="3443052"/>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13" name="pl13"/>
            <p:cNvSpPr/>
            <p:nvPr/>
          </p:nvSpPr>
          <p:spPr>
            <a:xfrm>
              <a:off x="1807907" y="3195264"/>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14" name="pl14"/>
            <p:cNvSpPr/>
            <p:nvPr/>
          </p:nvSpPr>
          <p:spPr>
            <a:xfrm>
              <a:off x="1807907" y="2947476"/>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15" name="pl15"/>
            <p:cNvSpPr/>
            <p:nvPr/>
          </p:nvSpPr>
          <p:spPr>
            <a:xfrm>
              <a:off x="1807907" y="2699688"/>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16" name="pl16"/>
            <p:cNvSpPr/>
            <p:nvPr/>
          </p:nvSpPr>
          <p:spPr>
            <a:xfrm>
              <a:off x="1807907" y="2451900"/>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17" name="pl17"/>
            <p:cNvSpPr/>
            <p:nvPr/>
          </p:nvSpPr>
          <p:spPr>
            <a:xfrm>
              <a:off x="1807907" y="2204112"/>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18" name="pl18"/>
            <p:cNvSpPr/>
            <p:nvPr/>
          </p:nvSpPr>
          <p:spPr>
            <a:xfrm>
              <a:off x="1807907" y="1956325"/>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19" name="pl19"/>
            <p:cNvSpPr/>
            <p:nvPr/>
          </p:nvSpPr>
          <p:spPr>
            <a:xfrm>
              <a:off x="189484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18463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7443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76422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05401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34381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851162" y="1956325"/>
              <a:ext cx="217344" cy="0"/>
            </a:xfrm>
            <a:custGeom>
              <a:avLst/>
              <a:pathLst>
                <a:path w="217344" h="0">
                  <a:moveTo>
                    <a:pt x="0" y="0"/>
                  </a:moveTo>
                  <a:lnTo>
                    <a:pt x="217344" y="0"/>
                  </a:lnTo>
                </a:path>
              </a:pathLst>
            </a:custGeom>
            <a:ln w="81303" cap="flat">
              <a:solidFill>
                <a:srgbClr val="E8E8E8">
                  <a:alpha val="100000"/>
                </a:srgbClr>
              </a:solidFill>
              <a:prstDash val="solid"/>
              <a:round/>
            </a:ln>
          </p:spPr>
          <p:txBody>
            <a:bodyPr/>
            <a:lstStyle/>
            <a:p/>
          </p:txBody>
        </p:sp>
        <p:sp>
          <p:nvSpPr>
            <p:cNvPr id="26" name="pl26"/>
            <p:cNvSpPr/>
            <p:nvPr/>
          </p:nvSpPr>
          <p:spPr>
            <a:xfrm>
              <a:off x="3126465" y="2204112"/>
              <a:ext cx="202855" cy="0"/>
            </a:xfrm>
            <a:custGeom>
              <a:avLst/>
              <a:pathLst>
                <a:path w="202855" h="0">
                  <a:moveTo>
                    <a:pt x="0" y="0"/>
                  </a:moveTo>
                  <a:lnTo>
                    <a:pt x="202855" y="0"/>
                  </a:lnTo>
                </a:path>
              </a:pathLst>
            </a:custGeom>
            <a:ln w="81303" cap="flat">
              <a:solidFill>
                <a:srgbClr val="E8E8E8">
                  <a:alpha val="100000"/>
                </a:srgbClr>
              </a:solidFill>
              <a:prstDash val="solid"/>
              <a:round/>
            </a:ln>
          </p:spPr>
          <p:txBody>
            <a:bodyPr/>
            <a:lstStyle/>
            <a:p/>
          </p:txBody>
        </p:sp>
        <p:sp>
          <p:nvSpPr>
            <p:cNvPr id="27" name="pl27"/>
            <p:cNvSpPr/>
            <p:nvPr/>
          </p:nvSpPr>
          <p:spPr>
            <a:xfrm>
              <a:off x="2836672" y="2451900"/>
              <a:ext cx="173875" cy="0"/>
            </a:xfrm>
            <a:custGeom>
              <a:avLst/>
              <a:pathLst>
                <a:path w="173875" h="0">
                  <a:moveTo>
                    <a:pt x="0" y="0"/>
                  </a:moveTo>
                  <a:lnTo>
                    <a:pt x="173875" y="0"/>
                  </a:lnTo>
                </a:path>
              </a:pathLst>
            </a:custGeom>
            <a:ln w="81303" cap="flat">
              <a:solidFill>
                <a:srgbClr val="E8E8E8">
                  <a:alpha val="100000"/>
                </a:srgbClr>
              </a:solidFill>
              <a:prstDash val="solid"/>
              <a:round/>
            </a:ln>
          </p:spPr>
          <p:txBody>
            <a:bodyPr/>
            <a:lstStyle/>
            <a:p/>
          </p:txBody>
        </p:sp>
        <p:sp>
          <p:nvSpPr>
            <p:cNvPr id="28" name="pl28"/>
            <p:cNvSpPr/>
            <p:nvPr/>
          </p:nvSpPr>
          <p:spPr>
            <a:xfrm>
              <a:off x="3082996" y="2699688"/>
              <a:ext cx="130406" cy="0"/>
            </a:xfrm>
            <a:custGeom>
              <a:avLst/>
              <a:pathLst>
                <a:path w="130406" h="0">
                  <a:moveTo>
                    <a:pt x="0" y="0"/>
                  </a:moveTo>
                  <a:lnTo>
                    <a:pt x="130406" y="0"/>
                  </a:lnTo>
                </a:path>
              </a:pathLst>
            </a:custGeom>
            <a:ln w="81303" cap="flat">
              <a:solidFill>
                <a:srgbClr val="E8E8E8">
                  <a:alpha val="100000"/>
                </a:srgbClr>
              </a:solidFill>
              <a:prstDash val="solid"/>
              <a:round/>
            </a:ln>
          </p:spPr>
          <p:txBody>
            <a:bodyPr/>
            <a:lstStyle/>
            <a:p/>
          </p:txBody>
        </p:sp>
        <p:sp>
          <p:nvSpPr>
            <p:cNvPr id="29" name="pl29"/>
            <p:cNvSpPr/>
            <p:nvPr/>
          </p:nvSpPr>
          <p:spPr>
            <a:xfrm>
              <a:off x="3184424" y="2947476"/>
              <a:ext cx="101427" cy="0"/>
            </a:xfrm>
            <a:custGeom>
              <a:avLst/>
              <a:pathLst>
                <a:path w="101427" h="0">
                  <a:moveTo>
                    <a:pt x="0" y="0"/>
                  </a:moveTo>
                  <a:lnTo>
                    <a:pt x="101427" y="0"/>
                  </a:lnTo>
                </a:path>
              </a:pathLst>
            </a:custGeom>
            <a:ln w="81303" cap="flat">
              <a:solidFill>
                <a:srgbClr val="E8E8E8">
                  <a:alpha val="100000"/>
                </a:srgbClr>
              </a:solidFill>
              <a:prstDash val="solid"/>
              <a:round/>
            </a:ln>
          </p:spPr>
          <p:txBody>
            <a:bodyPr/>
            <a:lstStyle/>
            <a:p/>
          </p:txBody>
        </p:sp>
        <p:sp>
          <p:nvSpPr>
            <p:cNvPr id="30" name="pl30"/>
            <p:cNvSpPr/>
            <p:nvPr/>
          </p:nvSpPr>
          <p:spPr>
            <a:xfrm>
              <a:off x="3097486" y="3195264"/>
              <a:ext cx="86937" cy="0"/>
            </a:xfrm>
            <a:custGeom>
              <a:avLst/>
              <a:pathLst>
                <a:path w="86937" h="0">
                  <a:moveTo>
                    <a:pt x="0" y="0"/>
                  </a:moveTo>
                  <a:lnTo>
                    <a:pt x="86937" y="0"/>
                  </a:lnTo>
                </a:path>
              </a:pathLst>
            </a:custGeom>
            <a:ln w="81303" cap="flat">
              <a:solidFill>
                <a:srgbClr val="E8E8E8">
                  <a:alpha val="100000"/>
                </a:srgbClr>
              </a:solidFill>
              <a:prstDash val="solid"/>
              <a:round/>
            </a:ln>
          </p:spPr>
          <p:txBody>
            <a:bodyPr/>
            <a:lstStyle/>
            <a:p/>
          </p:txBody>
        </p:sp>
        <p:sp>
          <p:nvSpPr>
            <p:cNvPr id="31" name="pl31"/>
            <p:cNvSpPr/>
            <p:nvPr/>
          </p:nvSpPr>
          <p:spPr>
            <a:xfrm>
              <a:off x="3227893" y="3443052"/>
              <a:ext cx="72448" cy="0"/>
            </a:xfrm>
            <a:custGeom>
              <a:avLst/>
              <a:pathLst>
                <a:path w="72448" h="0">
                  <a:moveTo>
                    <a:pt x="0" y="0"/>
                  </a:moveTo>
                  <a:lnTo>
                    <a:pt x="72448" y="0"/>
                  </a:lnTo>
                </a:path>
              </a:pathLst>
            </a:custGeom>
            <a:ln w="81303" cap="flat">
              <a:solidFill>
                <a:srgbClr val="E8E8E8">
                  <a:alpha val="100000"/>
                </a:srgbClr>
              </a:solidFill>
              <a:prstDash val="solid"/>
              <a:round/>
            </a:ln>
          </p:spPr>
          <p:txBody>
            <a:bodyPr/>
            <a:lstStyle/>
            <a:p/>
          </p:txBody>
        </p:sp>
        <p:sp>
          <p:nvSpPr>
            <p:cNvPr id="32" name="pl32"/>
            <p:cNvSpPr/>
            <p:nvPr/>
          </p:nvSpPr>
          <p:spPr>
            <a:xfrm>
              <a:off x="3256872" y="3690839"/>
              <a:ext cx="72448" cy="0"/>
            </a:xfrm>
            <a:custGeom>
              <a:avLst/>
              <a:pathLst>
                <a:path w="72448" h="0">
                  <a:moveTo>
                    <a:pt x="0" y="0"/>
                  </a:moveTo>
                  <a:lnTo>
                    <a:pt x="72448" y="0"/>
                  </a:lnTo>
                </a:path>
              </a:pathLst>
            </a:custGeom>
            <a:ln w="81303" cap="flat">
              <a:solidFill>
                <a:srgbClr val="E8E8E8">
                  <a:alpha val="100000"/>
                </a:srgbClr>
              </a:solidFill>
              <a:prstDash val="solid"/>
              <a:round/>
            </a:ln>
          </p:spPr>
          <p:txBody>
            <a:bodyPr/>
            <a:lstStyle/>
            <a:p/>
          </p:txBody>
        </p:sp>
        <p:sp>
          <p:nvSpPr>
            <p:cNvPr id="33" name="pl33"/>
            <p:cNvSpPr/>
            <p:nvPr/>
          </p:nvSpPr>
          <p:spPr>
            <a:xfrm>
              <a:off x="3242382" y="3938627"/>
              <a:ext cx="43468" cy="0"/>
            </a:xfrm>
            <a:custGeom>
              <a:avLst/>
              <a:pathLst>
                <a:path w="43468" h="0">
                  <a:moveTo>
                    <a:pt x="0" y="0"/>
                  </a:moveTo>
                  <a:lnTo>
                    <a:pt x="43468" y="0"/>
                  </a:lnTo>
                </a:path>
              </a:pathLst>
            </a:custGeom>
            <a:ln w="81303" cap="flat">
              <a:solidFill>
                <a:srgbClr val="E8E8E8">
                  <a:alpha val="100000"/>
                </a:srgbClr>
              </a:solidFill>
              <a:prstDash val="solid"/>
              <a:round/>
            </a:ln>
          </p:spPr>
          <p:txBody>
            <a:bodyPr/>
            <a:lstStyle/>
            <a:p/>
          </p:txBody>
        </p:sp>
        <p:sp>
          <p:nvSpPr>
            <p:cNvPr id="34" name="pl34"/>
            <p:cNvSpPr/>
            <p:nvPr/>
          </p:nvSpPr>
          <p:spPr>
            <a:xfrm>
              <a:off x="3126465" y="4186415"/>
              <a:ext cx="43468" cy="0"/>
            </a:xfrm>
            <a:custGeom>
              <a:avLst/>
              <a:pathLst>
                <a:path w="43468" h="0">
                  <a:moveTo>
                    <a:pt x="0" y="0"/>
                  </a:moveTo>
                  <a:lnTo>
                    <a:pt x="43468" y="0"/>
                  </a:lnTo>
                </a:path>
              </a:pathLst>
            </a:custGeom>
            <a:ln w="81303" cap="flat">
              <a:solidFill>
                <a:srgbClr val="E8E8E8">
                  <a:alpha val="100000"/>
                </a:srgbClr>
              </a:solidFill>
              <a:prstDash val="solid"/>
              <a:round/>
            </a:ln>
          </p:spPr>
          <p:txBody>
            <a:bodyPr/>
            <a:lstStyle/>
            <a:p/>
          </p:txBody>
        </p:sp>
        <p:sp>
          <p:nvSpPr>
            <p:cNvPr id="35" name="pl35"/>
            <p:cNvSpPr/>
            <p:nvPr/>
          </p:nvSpPr>
          <p:spPr>
            <a:xfrm>
              <a:off x="3300341" y="4434203"/>
              <a:ext cx="28979" cy="0"/>
            </a:xfrm>
            <a:custGeom>
              <a:avLst/>
              <a:pathLst>
                <a:path w="28979" h="0">
                  <a:moveTo>
                    <a:pt x="0" y="0"/>
                  </a:moveTo>
                  <a:lnTo>
                    <a:pt x="28979" y="0"/>
                  </a:lnTo>
                </a:path>
              </a:pathLst>
            </a:custGeom>
            <a:ln w="81303" cap="flat">
              <a:solidFill>
                <a:srgbClr val="E8E8E8">
                  <a:alpha val="100000"/>
                </a:srgbClr>
              </a:solidFill>
              <a:prstDash val="solid"/>
              <a:round/>
            </a:ln>
          </p:spPr>
          <p:txBody>
            <a:bodyPr/>
            <a:lstStyle/>
            <a:p/>
          </p:txBody>
        </p:sp>
        <p:sp>
          <p:nvSpPr>
            <p:cNvPr id="36" name="pl36"/>
            <p:cNvSpPr/>
            <p:nvPr/>
          </p:nvSpPr>
          <p:spPr>
            <a:xfrm>
              <a:off x="3227893" y="4681991"/>
              <a:ext cx="28979" cy="0"/>
            </a:xfrm>
            <a:custGeom>
              <a:avLst/>
              <a:pathLst>
                <a:path w="28979" h="0">
                  <a:moveTo>
                    <a:pt x="0" y="0"/>
                  </a:moveTo>
                  <a:lnTo>
                    <a:pt x="28979" y="0"/>
                  </a:lnTo>
                </a:path>
              </a:pathLst>
            </a:custGeom>
            <a:ln w="81303" cap="flat">
              <a:solidFill>
                <a:srgbClr val="E8E8E8">
                  <a:alpha val="100000"/>
                </a:srgbClr>
              </a:solidFill>
              <a:prstDash val="solid"/>
              <a:round/>
            </a:ln>
          </p:spPr>
          <p:txBody>
            <a:bodyPr/>
            <a:lstStyle/>
            <a:p/>
          </p:txBody>
        </p:sp>
        <p:sp>
          <p:nvSpPr>
            <p:cNvPr id="37" name="pl37"/>
            <p:cNvSpPr/>
            <p:nvPr/>
          </p:nvSpPr>
          <p:spPr>
            <a:xfrm>
              <a:off x="3314831" y="4929779"/>
              <a:ext cx="14489" cy="0"/>
            </a:xfrm>
            <a:custGeom>
              <a:avLst/>
              <a:pathLst>
                <a:path w="14489" h="0">
                  <a:moveTo>
                    <a:pt x="0" y="0"/>
                  </a:moveTo>
                  <a:lnTo>
                    <a:pt x="14489" y="0"/>
                  </a:lnTo>
                </a:path>
              </a:pathLst>
            </a:custGeom>
            <a:ln w="81303" cap="flat">
              <a:solidFill>
                <a:srgbClr val="E8E8E8">
                  <a:alpha val="100000"/>
                </a:srgbClr>
              </a:solidFill>
              <a:prstDash val="solid"/>
              <a:round/>
            </a:ln>
          </p:spPr>
          <p:txBody>
            <a:bodyPr/>
            <a:lstStyle/>
            <a:p/>
          </p:txBody>
        </p:sp>
        <p:sp>
          <p:nvSpPr>
            <p:cNvPr id="38" name="pl38"/>
            <p:cNvSpPr/>
            <p:nvPr/>
          </p:nvSpPr>
          <p:spPr>
            <a:xfrm>
              <a:off x="3314831" y="5177567"/>
              <a:ext cx="14489" cy="0"/>
            </a:xfrm>
            <a:custGeom>
              <a:avLst/>
              <a:pathLst>
                <a:path w="14489" h="0">
                  <a:moveTo>
                    <a:pt x="0" y="0"/>
                  </a:moveTo>
                  <a:lnTo>
                    <a:pt x="14489" y="0"/>
                  </a:lnTo>
                </a:path>
              </a:pathLst>
            </a:custGeom>
            <a:ln w="81303" cap="flat">
              <a:solidFill>
                <a:srgbClr val="E8E8E8">
                  <a:alpha val="100000"/>
                </a:srgbClr>
              </a:solidFill>
              <a:prstDash val="solid"/>
              <a:round/>
            </a:ln>
          </p:spPr>
          <p:txBody>
            <a:bodyPr/>
            <a:lstStyle/>
            <a:p/>
          </p:txBody>
        </p:sp>
        <p:sp>
          <p:nvSpPr>
            <p:cNvPr id="39" name="pl39"/>
            <p:cNvSpPr/>
            <p:nvPr/>
          </p:nvSpPr>
          <p:spPr>
            <a:xfrm>
              <a:off x="3198913" y="5425354"/>
              <a:ext cx="14489" cy="0"/>
            </a:xfrm>
            <a:custGeom>
              <a:avLst/>
              <a:pathLst>
                <a:path w="14489" h="0">
                  <a:moveTo>
                    <a:pt x="0" y="0"/>
                  </a:moveTo>
                  <a:lnTo>
                    <a:pt x="14489" y="0"/>
                  </a:lnTo>
                </a:path>
              </a:pathLst>
            </a:custGeom>
            <a:ln w="81303" cap="flat">
              <a:solidFill>
                <a:srgbClr val="E8E8E8">
                  <a:alpha val="100000"/>
                </a:srgbClr>
              </a:solidFill>
              <a:prstDash val="solid"/>
              <a:round/>
            </a:ln>
          </p:spPr>
          <p:txBody>
            <a:bodyPr/>
            <a:lstStyle/>
            <a:p/>
          </p:txBody>
        </p:sp>
        <p:sp>
          <p:nvSpPr>
            <p:cNvPr id="40" name="pt40"/>
            <p:cNvSpPr/>
            <p:nvPr/>
          </p:nvSpPr>
          <p:spPr>
            <a:xfrm>
              <a:off x="3324820" y="4925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3310331" y="4925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3006048" y="24474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832172" y="24474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3179924" y="31907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3092986" y="31907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3281351" y="3934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237882" y="3934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3324820" y="4429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3295841" y="4429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324820" y="51730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3310331" y="51730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3064007" y="19518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846662" y="19518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3324820" y="21996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3121965" y="21996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3252372" y="46774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223393" y="46774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3281351" y="29429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179924" y="29429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3208903" y="26951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3078496" y="26951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165434" y="41819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3121965" y="41819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3295841" y="34385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3223393" y="34385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3208903" y="54208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3194413" y="54208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3324820"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252372"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3284168" y="488462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1" name="pt71"/>
            <p:cNvSpPr/>
            <p:nvPr/>
          </p:nvSpPr>
          <p:spPr>
            <a:xfrm>
              <a:off x="3269679" y="488462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2" name="pt72"/>
            <p:cNvSpPr/>
            <p:nvPr/>
          </p:nvSpPr>
          <p:spPr>
            <a:xfrm>
              <a:off x="2965396" y="240674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3" name="pt73"/>
            <p:cNvSpPr/>
            <p:nvPr/>
          </p:nvSpPr>
          <p:spPr>
            <a:xfrm>
              <a:off x="2791520" y="24067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4" name="pt74"/>
            <p:cNvSpPr/>
            <p:nvPr/>
          </p:nvSpPr>
          <p:spPr>
            <a:xfrm>
              <a:off x="3139272" y="315011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5" name="pt75"/>
            <p:cNvSpPr/>
            <p:nvPr/>
          </p:nvSpPr>
          <p:spPr>
            <a:xfrm>
              <a:off x="3052334" y="315011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6" name="pt76"/>
            <p:cNvSpPr/>
            <p:nvPr/>
          </p:nvSpPr>
          <p:spPr>
            <a:xfrm>
              <a:off x="3240699" y="38934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7" name="pt77"/>
            <p:cNvSpPr/>
            <p:nvPr/>
          </p:nvSpPr>
          <p:spPr>
            <a:xfrm>
              <a:off x="3197230" y="38934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8" name="pt78"/>
            <p:cNvSpPr/>
            <p:nvPr/>
          </p:nvSpPr>
          <p:spPr>
            <a:xfrm>
              <a:off x="3284168" y="438905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9" name="pt79"/>
            <p:cNvSpPr/>
            <p:nvPr/>
          </p:nvSpPr>
          <p:spPr>
            <a:xfrm>
              <a:off x="3255189" y="43890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0" name="pt80"/>
            <p:cNvSpPr/>
            <p:nvPr/>
          </p:nvSpPr>
          <p:spPr>
            <a:xfrm>
              <a:off x="3284168" y="513241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1" name="pt81"/>
            <p:cNvSpPr/>
            <p:nvPr/>
          </p:nvSpPr>
          <p:spPr>
            <a:xfrm>
              <a:off x="3269679" y="513241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2" name="pt82"/>
            <p:cNvSpPr/>
            <p:nvPr/>
          </p:nvSpPr>
          <p:spPr>
            <a:xfrm>
              <a:off x="3023355" y="191117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3" name="pt83"/>
            <p:cNvSpPr/>
            <p:nvPr/>
          </p:nvSpPr>
          <p:spPr>
            <a:xfrm>
              <a:off x="2806010" y="191117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3284168" y="215896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5" name="pt85"/>
            <p:cNvSpPr/>
            <p:nvPr/>
          </p:nvSpPr>
          <p:spPr>
            <a:xfrm>
              <a:off x="3081313" y="215896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6" name="pt86"/>
            <p:cNvSpPr/>
            <p:nvPr/>
          </p:nvSpPr>
          <p:spPr>
            <a:xfrm>
              <a:off x="3211720" y="463683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7" name="pt87"/>
            <p:cNvSpPr/>
            <p:nvPr/>
          </p:nvSpPr>
          <p:spPr>
            <a:xfrm>
              <a:off x="3182741" y="463683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8" name="pt88"/>
            <p:cNvSpPr/>
            <p:nvPr/>
          </p:nvSpPr>
          <p:spPr>
            <a:xfrm>
              <a:off x="3240699" y="290232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9" name="pt89"/>
            <p:cNvSpPr/>
            <p:nvPr/>
          </p:nvSpPr>
          <p:spPr>
            <a:xfrm>
              <a:off x="3139272" y="290232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3168251" y="265453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3037844" y="265453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3124782" y="414126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3" name="pt93"/>
            <p:cNvSpPr/>
            <p:nvPr/>
          </p:nvSpPr>
          <p:spPr>
            <a:xfrm>
              <a:off x="3081313" y="414126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4" name="pt94"/>
            <p:cNvSpPr/>
            <p:nvPr/>
          </p:nvSpPr>
          <p:spPr>
            <a:xfrm>
              <a:off x="3255189" y="339790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5" name="pt95"/>
            <p:cNvSpPr/>
            <p:nvPr/>
          </p:nvSpPr>
          <p:spPr>
            <a:xfrm>
              <a:off x="3182741" y="339790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3168251" y="538020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3153761" y="53802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3284168"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9" name="pt99"/>
            <p:cNvSpPr/>
            <p:nvPr/>
          </p:nvSpPr>
          <p:spPr>
            <a:xfrm>
              <a:off x="3211720"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tx100"/>
            <p:cNvSpPr/>
            <p:nvPr/>
          </p:nvSpPr>
          <p:spPr>
            <a:xfrm>
              <a:off x="3458467" y="488844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01" name="tx101"/>
            <p:cNvSpPr/>
            <p:nvPr/>
          </p:nvSpPr>
          <p:spPr>
            <a:xfrm>
              <a:off x="3426372" y="2410569"/>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-12%</a:t>
              </a:r>
            </a:p>
          </p:txBody>
        </p:sp>
        <p:sp>
          <p:nvSpPr>
            <p:cNvPr id="102" name="tx102"/>
            <p:cNvSpPr/>
            <p:nvPr/>
          </p:nvSpPr>
          <p:spPr>
            <a:xfrm>
              <a:off x="3458467" y="315393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103" name="tx103"/>
            <p:cNvSpPr/>
            <p:nvPr/>
          </p:nvSpPr>
          <p:spPr>
            <a:xfrm>
              <a:off x="3458467" y="389729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04" name="tx104"/>
            <p:cNvSpPr/>
            <p:nvPr/>
          </p:nvSpPr>
          <p:spPr>
            <a:xfrm>
              <a:off x="3458467" y="439287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05" name="tx105"/>
            <p:cNvSpPr/>
            <p:nvPr/>
          </p:nvSpPr>
          <p:spPr>
            <a:xfrm>
              <a:off x="3458467" y="513623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06" name="tx106"/>
            <p:cNvSpPr/>
            <p:nvPr/>
          </p:nvSpPr>
          <p:spPr>
            <a:xfrm>
              <a:off x="3426372" y="1914994"/>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-15%</a:t>
              </a:r>
            </a:p>
          </p:txBody>
        </p:sp>
        <p:sp>
          <p:nvSpPr>
            <p:cNvPr id="107" name="tx107"/>
            <p:cNvSpPr/>
            <p:nvPr/>
          </p:nvSpPr>
          <p:spPr>
            <a:xfrm>
              <a:off x="3426372" y="2162781"/>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-14%</a:t>
              </a:r>
            </a:p>
          </p:txBody>
        </p:sp>
        <p:sp>
          <p:nvSpPr>
            <p:cNvPr id="108" name="tx108"/>
            <p:cNvSpPr/>
            <p:nvPr/>
          </p:nvSpPr>
          <p:spPr>
            <a:xfrm>
              <a:off x="3458467" y="4640660"/>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09" name="tx109"/>
            <p:cNvSpPr/>
            <p:nvPr/>
          </p:nvSpPr>
          <p:spPr>
            <a:xfrm>
              <a:off x="3458467" y="2906145"/>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-7%</a:t>
              </a:r>
            </a:p>
          </p:txBody>
        </p:sp>
        <p:sp>
          <p:nvSpPr>
            <p:cNvPr id="110" name="tx110"/>
            <p:cNvSpPr/>
            <p:nvPr/>
          </p:nvSpPr>
          <p:spPr>
            <a:xfrm>
              <a:off x="3458467" y="2658357"/>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-9%</a:t>
              </a:r>
            </a:p>
          </p:txBody>
        </p:sp>
        <p:sp>
          <p:nvSpPr>
            <p:cNvPr id="111" name="tx111"/>
            <p:cNvSpPr/>
            <p:nvPr/>
          </p:nvSpPr>
          <p:spPr>
            <a:xfrm>
              <a:off x="3458467" y="414508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12" name="tx112"/>
            <p:cNvSpPr/>
            <p:nvPr/>
          </p:nvSpPr>
          <p:spPr>
            <a:xfrm>
              <a:off x="3458467" y="340172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113" name="tx113"/>
            <p:cNvSpPr/>
            <p:nvPr/>
          </p:nvSpPr>
          <p:spPr>
            <a:xfrm>
              <a:off x="3458467" y="538402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14" name="tx114"/>
            <p:cNvSpPr/>
            <p:nvPr/>
          </p:nvSpPr>
          <p:spPr>
            <a:xfrm>
              <a:off x="3458467" y="36495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115" name="rc115"/>
            <p:cNvSpPr/>
            <p:nvPr/>
          </p:nvSpPr>
          <p:spPr>
            <a:xfrm>
              <a:off x="1807907" y="1807652"/>
              <a:ext cx="1912633" cy="3766375"/>
            </a:xfrm>
            <a:prstGeom prst="rect">
              <a:avLst/>
            </a:prstGeom>
            <a:noFill/>
            <a:ln w="13550" cap="rnd">
              <a:solidFill>
                <a:srgbClr val="999999">
                  <a:alpha val="100000"/>
                </a:srgbClr>
              </a:solidFill>
              <a:prstDash val="solid"/>
              <a:round/>
            </a:ln>
          </p:spPr>
          <p:txBody>
            <a:bodyPr/>
            <a:lstStyle/>
            <a:p/>
          </p:txBody>
        </p:sp>
        <p:sp>
          <p:nvSpPr>
            <p:cNvPr id="116" name="pl116"/>
            <p:cNvSpPr/>
            <p:nvPr/>
          </p:nvSpPr>
          <p:spPr>
            <a:xfrm>
              <a:off x="4424812" y="5035974"/>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117" name="pl117"/>
            <p:cNvSpPr/>
            <p:nvPr/>
          </p:nvSpPr>
          <p:spPr>
            <a:xfrm>
              <a:off x="4424812" y="4139217"/>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118" name="pl118"/>
            <p:cNvSpPr/>
            <p:nvPr/>
          </p:nvSpPr>
          <p:spPr>
            <a:xfrm>
              <a:off x="4424812" y="3242461"/>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119" name="pl119"/>
            <p:cNvSpPr/>
            <p:nvPr/>
          </p:nvSpPr>
          <p:spPr>
            <a:xfrm>
              <a:off x="4424812" y="2345705"/>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120" name="pl120"/>
            <p:cNvSpPr/>
            <p:nvPr/>
          </p:nvSpPr>
          <p:spPr>
            <a:xfrm>
              <a:off x="451174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480154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09133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538112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67092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96071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801328" y="2345705"/>
              <a:ext cx="86937" cy="0"/>
            </a:xfrm>
            <a:custGeom>
              <a:avLst/>
              <a:pathLst>
                <a:path w="86937" h="0">
                  <a:moveTo>
                    <a:pt x="0" y="0"/>
                  </a:moveTo>
                  <a:lnTo>
                    <a:pt x="86937" y="0"/>
                  </a:lnTo>
                </a:path>
              </a:pathLst>
            </a:custGeom>
            <a:ln w="81303" cap="flat">
              <a:solidFill>
                <a:srgbClr val="E8E8E8">
                  <a:alpha val="100000"/>
                </a:srgbClr>
              </a:solidFill>
              <a:prstDash val="solid"/>
              <a:round/>
            </a:ln>
          </p:spPr>
          <p:txBody>
            <a:bodyPr/>
            <a:lstStyle/>
            <a:p/>
          </p:txBody>
        </p:sp>
        <p:sp>
          <p:nvSpPr>
            <p:cNvPr id="127" name="pl127"/>
            <p:cNvSpPr/>
            <p:nvPr/>
          </p:nvSpPr>
          <p:spPr>
            <a:xfrm>
              <a:off x="5902756" y="3242461"/>
              <a:ext cx="43468" cy="0"/>
            </a:xfrm>
            <a:custGeom>
              <a:avLst/>
              <a:pathLst>
                <a:path w="43468" h="0">
                  <a:moveTo>
                    <a:pt x="0" y="0"/>
                  </a:moveTo>
                  <a:lnTo>
                    <a:pt x="43468" y="0"/>
                  </a:lnTo>
                </a:path>
              </a:pathLst>
            </a:custGeom>
            <a:ln w="81303" cap="flat">
              <a:solidFill>
                <a:srgbClr val="E8E8E8">
                  <a:alpha val="100000"/>
                </a:srgbClr>
              </a:solidFill>
              <a:prstDash val="solid"/>
              <a:round/>
            </a:ln>
          </p:spPr>
          <p:txBody>
            <a:bodyPr/>
            <a:lstStyle/>
            <a:p/>
          </p:txBody>
        </p:sp>
        <p:sp>
          <p:nvSpPr>
            <p:cNvPr id="128" name="pl128"/>
            <p:cNvSpPr/>
            <p:nvPr/>
          </p:nvSpPr>
          <p:spPr>
            <a:xfrm>
              <a:off x="5902756" y="4139217"/>
              <a:ext cx="28979" cy="0"/>
            </a:xfrm>
            <a:custGeom>
              <a:avLst/>
              <a:pathLst>
                <a:path w="28979" h="0">
                  <a:moveTo>
                    <a:pt x="0" y="0"/>
                  </a:moveTo>
                  <a:lnTo>
                    <a:pt x="28979" y="0"/>
                  </a:lnTo>
                </a:path>
              </a:pathLst>
            </a:custGeom>
            <a:ln w="81303" cap="flat">
              <a:solidFill>
                <a:srgbClr val="E8E8E8">
                  <a:alpha val="100000"/>
                </a:srgbClr>
              </a:solidFill>
              <a:prstDash val="solid"/>
              <a:round/>
            </a:ln>
          </p:spPr>
          <p:txBody>
            <a:bodyPr/>
            <a:lstStyle/>
            <a:p/>
          </p:txBody>
        </p:sp>
        <p:sp>
          <p:nvSpPr>
            <p:cNvPr id="129" name="pl129"/>
            <p:cNvSpPr/>
            <p:nvPr/>
          </p:nvSpPr>
          <p:spPr>
            <a:xfrm>
              <a:off x="5902756" y="5035974"/>
              <a:ext cx="14489" cy="0"/>
            </a:xfrm>
            <a:custGeom>
              <a:avLst/>
              <a:pathLst>
                <a:path w="14489" h="0">
                  <a:moveTo>
                    <a:pt x="0" y="0"/>
                  </a:moveTo>
                  <a:lnTo>
                    <a:pt x="14489" y="0"/>
                  </a:lnTo>
                </a:path>
              </a:pathLst>
            </a:custGeom>
            <a:ln w="81303" cap="flat">
              <a:solidFill>
                <a:srgbClr val="E8E8E8">
                  <a:alpha val="100000"/>
                </a:srgbClr>
              </a:solidFill>
              <a:prstDash val="solid"/>
              <a:round/>
            </a:ln>
          </p:spPr>
          <p:txBody>
            <a:bodyPr/>
            <a:lstStyle/>
            <a:p/>
          </p:txBody>
        </p:sp>
        <p:sp>
          <p:nvSpPr>
            <p:cNvPr id="130" name="pt130"/>
            <p:cNvSpPr/>
            <p:nvPr/>
          </p:nvSpPr>
          <p:spPr>
            <a:xfrm>
              <a:off x="5898256"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41725"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898256"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5912745"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796828"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883766"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898256"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5927235"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857604" y="319731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5901073" y="31973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5857604" y="499082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5872094" y="49908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2" name="pt142"/>
            <p:cNvSpPr/>
            <p:nvPr/>
          </p:nvSpPr>
          <p:spPr>
            <a:xfrm>
              <a:off x="5756176" y="230055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3" name="pt143"/>
            <p:cNvSpPr/>
            <p:nvPr/>
          </p:nvSpPr>
          <p:spPr>
            <a:xfrm>
              <a:off x="5843114" y="230055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5857604" y="409406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5886583" y="409406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tx146"/>
            <p:cNvSpPr/>
            <p:nvPr/>
          </p:nvSpPr>
          <p:spPr>
            <a:xfrm>
              <a:off x="6060879" y="3201131"/>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47" name="tx147"/>
            <p:cNvSpPr/>
            <p:nvPr/>
          </p:nvSpPr>
          <p:spPr>
            <a:xfrm>
              <a:off x="6060879" y="499464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48" name="tx148"/>
            <p:cNvSpPr/>
            <p:nvPr/>
          </p:nvSpPr>
          <p:spPr>
            <a:xfrm>
              <a:off x="6060879" y="2304375"/>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149" name="tx149"/>
            <p:cNvSpPr/>
            <p:nvPr/>
          </p:nvSpPr>
          <p:spPr>
            <a:xfrm>
              <a:off x="6060879" y="4097887"/>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50" name="rc150"/>
            <p:cNvSpPr/>
            <p:nvPr/>
          </p:nvSpPr>
          <p:spPr>
            <a:xfrm>
              <a:off x="4424812" y="1807652"/>
              <a:ext cx="1912633" cy="3766375"/>
            </a:xfrm>
            <a:prstGeom prst="rect">
              <a:avLst/>
            </a:prstGeom>
            <a:noFill/>
            <a:ln w="13550" cap="rnd">
              <a:solidFill>
                <a:srgbClr val="999999">
                  <a:alpha val="100000"/>
                </a:srgbClr>
              </a:solidFill>
              <a:prstDash val="solid"/>
              <a:round/>
            </a:ln>
          </p:spPr>
          <p:txBody>
            <a:bodyPr/>
            <a:lstStyle/>
            <a:p/>
          </p:txBody>
        </p:sp>
        <p:sp>
          <p:nvSpPr>
            <p:cNvPr id="151" name="pl151"/>
            <p:cNvSpPr/>
            <p:nvPr/>
          </p:nvSpPr>
          <p:spPr>
            <a:xfrm>
              <a:off x="7161777" y="4546834"/>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152" name="pl152"/>
            <p:cNvSpPr/>
            <p:nvPr/>
          </p:nvSpPr>
          <p:spPr>
            <a:xfrm>
              <a:off x="7161777" y="2834845"/>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153" name="pl153"/>
            <p:cNvSpPr/>
            <p:nvPr/>
          </p:nvSpPr>
          <p:spPr>
            <a:xfrm>
              <a:off x="724871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753850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782830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811809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840788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869768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8668700" y="283484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60" name="pl160"/>
            <p:cNvSpPr/>
            <p:nvPr/>
          </p:nvSpPr>
          <p:spPr>
            <a:xfrm>
              <a:off x="8683190" y="454683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61" name="pt161"/>
            <p:cNvSpPr/>
            <p:nvPr/>
          </p:nvSpPr>
          <p:spPr>
            <a:xfrm>
              <a:off x="8664200"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8664200"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8678690"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8678690"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8623548" y="278969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6" name="pt166"/>
            <p:cNvSpPr/>
            <p:nvPr/>
          </p:nvSpPr>
          <p:spPr>
            <a:xfrm>
              <a:off x="8623548" y="27896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7" name="pt167"/>
            <p:cNvSpPr/>
            <p:nvPr/>
          </p:nvSpPr>
          <p:spPr>
            <a:xfrm>
              <a:off x="8638038" y="450168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8" name="pt168"/>
            <p:cNvSpPr/>
            <p:nvPr/>
          </p:nvSpPr>
          <p:spPr>
            <a:xfrm>
              <a:off x="8638038" y="45016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9" name="tx169"/>
            <p:cNvSpPr/>
            <p:nvPr/>
          </p:nvSpPr>
          <p:spPr>
            <a:xfrm>
              <a:off x="8831585" y="2793514"/>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70" name="tx170"/>
            <p:cNvSpPr/>
            <p:nvPr/>
          </p:nvSpPr>
          <p:spPr>
            <a:xfrm>
              <a:off x="8831585" y="450550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71" name="rc171"/>
            <p:cNvSpPr/>
            <p:nvPr/>
          </p:nvSpPr>
          <p:spPr>
            <a:xfrm>
              <a:off x="7161777" y="1807652"/>
              <a:ext cx="1912633" cy="3766375"/>
            </a:xfrm>
            <a:prstGeom prst="rect">
              <a:avLst/>
            </a:prstGeom>
            <a:noFill/>
            <a:ln w="13550" cap="rnd">
              <a:solidFill>
                <a:srgbClr val="999999">
                  <a:alpha val="100000"/>
                </a:srgbClr>
              </a:solidFill>
              <a:prstDash val="solid"/>
              <a:round/>
            </a:ln>
          </p:spPr>
          <p:txBody>
            <a:bodyPr/>
            <a:lstStyle/>
            <a:p/>
          </p:txBody>
        </p:sp>
        <p:sp>
          <p:nvSpPr>
            <p:cNvPr id="172" name="rc172"/>
            <p:cNvSpPr/>
            <p:nvPr/>
          </p:nvSpPr>
          <p:spPr>
            <a:xfrm>
              <a:off x="1807907" y="1592799"/>
              <a:ext cx="191263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3" name="tx173"/>
            <p:cNvSpPr/>
            <p:nvPr/>
          </p:nvSpPr>
          <p:spPr>
            <a:xfrm>
              <a:off x="2525063"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74" name="rc174"/>
            <p:cNvSpPr/>
            <p:nvPr/>
          </p:nvSpPr>
          <p:spPr>
            <a:xfrm>
              <a:off x="4424812" y="1592799"/>
              <a:ext cx="191263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5" name="tx175"/>
            <p:cNvSpPr/>
            <p:nvPr/>
          </p:nvSpPr>
          <p:spPr>
            <a:xfrm>
              <a:off x="5166747"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76" name="rc176"/>
            <p:cNvSpPr/>
            <p:nvPr/>
          </p:nvSpPr>
          <p:spPr>
            <a:xfrm>
              <a:off x="7161777" y="1592799"/>
              <a:ext cx="191263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7" name="tx177"/>
            <p:cNvSpPr/>
            <p:nvPr/>
          </p:nvSpPr>
          <p:spPr>
            <a:xfrm>
              <a:off x="7972110"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78" name="pl178"/>
            <p:cNvSpPr/>
            <p:nvPr/>
          </p:nvSpPr>
          <p:spPr>
            <a:xfrm>
              <a:off x="1807907" y="5574027"/>
              <a:ext cx="1912633" cy="0"/>
            </a:xfrm>
            <a:custGeom>
              <a:avLst/>
              <a:pathLst>
                <a:path w="1912633" h="0">
                  <a:moveTo>
                    <a:pt x="0" y="0"/>
                  </a:moveTo>
                  <a:lnTo>
                    <a:pt x="1912633" y="0"/>
                  </a:lnTo>
                </a:path>
              </a:pathLst>
            </a:custGeom>
            <a:ln w="8130" cap="flat">
              <a:solidFill>
                <a:srgbClr val="000000">
                  <a:alpha val="100000"/>
                </a:srgbClr>
              </a:solidFill>
              <a:prstDash val="solid"/>
              <a:round/>
            </a:ln>
          </p:spPr>
          <p:txBody>
            <a:bodyPr/>
            <a:lstStyle/>
            <a:p/>
          </p:txBody>
        </p:sp>
        <p:sp>
          <p:nvSpPr>
            <p:cNvPr id="179" name="pl179"/>
            <p:cNvSpPr/>
            <p:nvPr/>
          </p:nvSpPr>
          <p:spPr>
            <a:xfrm>
              <a:off x="189484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0" name="pl180"/>
            <p:cNvSpPr/>
            <p:nvPr/>
          </p:nvSpPr>
          <p:spPr>
            <a:xfrm>
              <a:off x="218463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1" name="pl181"/>
            <p:cNvSpPr/>
            <p:nvPr/>
          </p:nvSpPr>
          <p:spPr>
            <a:xfrm>
              <a:off x="247443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2" name="pl182"/>
            <p:cNvSpPr/>
            <p:nvPr/>
          </p:nvSpPr>
          <p:spPr>
            <a:xfrm>
              <a:off x="276422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3" name="pl183"/>
            <p:cNvSpPr/>
            <p:nvPr/>
          </p:nvSpPr>
          <p:spPr>
            <a:xfrm>
              <a:off x="305401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4" name="pl184"/>
            <p:cNvSpPr/>
            <p:nvPr/>
          </p:nvSpPr>
          <p:spPr>
            <a:xfrm>
              <a:off x="334381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5" name="tx185"/>
            <p:cNvSpPr/>
            <p:nvPr/>
          </p:nvSpPr>
          <p:spPr>
            <a:xfrm>
              <a:off x="1863755"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86" name="tx186"/>
            <p:cNvSpPr/>
            <p:nvPr/>
          </p:nvSpPr>
          <p:spPr>
            <a:xfrm>
              <a:off x="212245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87" name="tx187"/>
            <p:cNvSpPr/>
            <p:nvPr/>
          </p:nvSpPr>
          <p:spPr>
            <a:xfrm>
              <a:off x="241225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88" name="tx188"/>
            <p:cNvSpPr/>
            <p:nvPr/>
          </p:nvSpPr>
          <p:spPr>
            <a:xfrm>
              <a:off x="270204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89" name="tx189"/>
            <p:cNvSpPr/>
            <p:nvPr/>
          </p:nvSpPr>
          <p:spPr>
            <a:xfrm>
              <a:off x="299183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90" name="tx190"/>
            <p:cNvSpPr/>
            <p:nvPr/>
          </p:nvSpPr>
          <p:spPr>
            <a:xfrm>
              <a:off x="3250541"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91" name="pl191"/>
            <p:cNvSpPr/>
            <p:nvPr/>
          </p:nvSpPr>
          <p:spPr>
            <a:xfrm>
              <a:off x="4424812" y="5574027"/>
              <a:ext cx="1912633" cy="0"/>
            </a:xfrm>
            <a:custGeom>
              <a:avLst/>
              <a:pathLst>
                <a:path w="1912633" h="0">
                  <a:moveTo>
                    <a:pt x="0" y="0"/>
                  </a:moveTo>
                  <a:lnTo>
                    <a:pt x="1912633" y="0"/>
                  </a:lnTo>
                </a:path>
              </a:pathLst>
            </a:custGeom>
            <a:ln w="8130" cap="flat">
              <a:solidFill>
                <a:srgbClr val="000000">
                  <a:alpha val="100000"/>
                </a:srgbClr>
              </a:solidFill>
              <a:prstDash val="solid"/>
              <a:round/>
            </a:ln>
          </p:spPr>
          <p:txBody>
            <a:bodyPr/>
            <a:lstStyle/>
            <a:p/>
          </p:txBody>
        </p:sp>
        <p:sp>
          <p:nvSpPr>
            <p:cNvPr id="192" name="pl192"/>
            <p:cNvSpPr/>
            <p:nvPr/>
          </p:nvSpPr>
          <p:spPr>
            <a:xfrm>
              <a:off x="451174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3" name="pl193"/>
            <p:cNvSpPr/>
            <p:nvPr/>
          </p:nvSpPr>
          <p:spPr>
            <a:xfrm>
              <a:off x="480154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4" name="pl194"/>
            <p:cNvSpPr/>
            <p:nvPr/>
          </p:nvSpPr>
          <p:spPr>
            <a:xfrm>
              <a:off x="509133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5" name="pl195"/>
            <p:cNvSpPr/>
            <p:nvPr/>
          </p:nvSpPr>
          <p:spPr>
            <a:xfrm>
              <a:off x="538112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6" name="pl196"/>
            <p:cNvSpPr/>
            <p:nvPr/>
          </p:nvSpPr>
          <p:spPr>
            <a:xfrm>
              <a:off x="567092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7" name="pl197"/>
            <p:cNvSpPr/>
            <p:nvPr/>
          </p:nvSpPr>
          <p:spPr>
            <a:xfrm>
              <a:off x="596071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8" name="tx198"/>
            <p:cNvSpPr/>
            <p:nvPr/>
          </p:nvSpPr>
          <p:spPr>
            <a:xfrm>
              <a:off x="448066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99" name="tx199"/>
            <p:cNvSpPr/>
            <p:nvPr/>
          </p:nvSpPr>
          <p:spPr>
            <a:xfrm>
              <a:off x="473936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0" name="tx200"/>
            <p:cNvSpPr/>
            <p:nvPr/>
          </p:nvSpPr>
          <p:spPr>
            <a:xfrm>
              <a:off x="502915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1" name="tx201"/>
            <p:cNvSpPr/>
            <p:nvPr/>
          </p:nvSpPr>
          <p:spPr>
            <a:xfrm>
              <a:off x="531894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2" name="tx202"/>
            <p:cNvSpPr/>
            <p:nvPr/>
          </p:nvSpPr>
          <p:spPr>
            <a:xfrm>
              <a:off x="560874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3" name="tx203"/>
            <p:cNvSpPr/>
            <p:nvPr/>
          </p:nvSpPr>
          <p:spPr>
            <a:xfrm>
              <a:off x="5867446"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4" name="pl204"/>
            <p:cNvSpPr/>
            <p:nvPr/>
          </p:nvSpPr>
          <p:spPr>
            <a:xfrm>
              <a:off x="7161777" y="5574027"/>
              <a:ext cx="1912633" cy="0"/>
            </a:xfrm>
            <a:custGeom>
              <a:avLst/>
              <a:pathLst>
                <a:path w="1912633" h="0">
                  <a:moveTo>
                    <a:pt x="0" y="0"/>
                  </a:moveTo>
                  <a:lnTo>
                    <a:pt x="1912633" y="0"/>
                  </a:lnTo>
                </a:path>
              </a:pathLst>
            </a:custGeom>
            <a:ln w="8130" cap="flat">
              <a:solidFill>
                <a:srgbClr val="000000">
                  <a:alpha val="100000"/>
                </a:srgbClr>
              </a:solidFill>
              <a:prstDash val="solid"/>
              <a:round/>
            </a:ln>
          </p:spPr>
          <p:txBody>
            <a:bodyPr/>
            <a:lstStyle/>
            <a:p/>
          </p:txBody>
        </p:sp>
        <p:sp>
          <p:nvSpPr>
            <p:cNvPr id="205" name="pl205"/>
            <p:cNvSpPr/>
            <p:nvPr/>
          </p:nvSpPr>
          <p:spPr>
            <a:xfrm>
              <a:off x="724871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6" name="pl206"/>
            <p:cNvSpPr/>
            <p:nvPr/>
          </p:nvSpPr>
          <p:spPr>
            <a:xfrm>
              <a:off x="753850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7" name="pl207"/>
            <p:cNvSpPr/>
            <p:nvPr/>
          </p:nvSpPr>
          <p:spPr>
            <a:xfrm>
              <a:off x="782830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8" name="pl208"/>
            <p:cNvSpPr/>
            <p:nvPr/>
          </p:nvSpPr>
          <p:spPr>
            <a:xfrm>
              <a:off x="811809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9" name="pl209"/>
            <p:cNvSpPr/>
            <p:nvPr/>
          </p:nvSpPr>
          <p:spPr>
            <a:xfrm>
              <a:off x="840788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0" name="pl210"/>
            <p:cNvSpPr/>
            <p:nvPr/>
          </p:nvSpPr>
          <p:spPr>
            <a:xfrm>
              <a:off x="869768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1" name="tx211"/>
            <p:cNvSpPr/>
            <p:nvPr/>
          </p:nvSpPr>
          <p:spPr>
            <a:xfrm>
              <a:off x="7217625"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12" name="tx212"/>
            <p:cNvSpPr/>
            <p:nvPr/>
          </p:nvSpPr>
          <p:spPr>
            <a:xfrm>
              <a:off x="747632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13" name="tx213"/>
            <p:cNvSpPr/>
            <p:nvPr/>
          </p:nvSpPr>
          <p:spPr>
            <a:xfrm>
              <a:off x="776612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14" name="tx214"/>
            <p:cNvSpPr/>
            <p:nvPr/>
          </p:nvSpPr>
          <p:spPr>
            <a:xfrm>
              <a:off x="805591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15" name="tx215"/>
            <p:cNvSpPr/>
            <p:nvPr/>
          </p:nvSpPr>
          <p:spPr>
            <a:xfrm>
              <a:off x="834570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16" name="tx216"/>
            <p:cNvSpPr/>
            <p:nvPr/>
          </p:nvSpPr>
          <p:spPr>
            <a:xfrm>
              <a:off x="8604411"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7" name="tx217"/>
            <p:cNvSpPr/>
            <p:nvPr/>
          </p:nvSpPr>
          <p:spPr>
            <a:xfrm>
              <a:off x="6407034" y="4506829"/>
              <a:ext cx="6729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Turkmenistan</a:t>
              </a:r>
            </a:p>
          </p:txBody>
        </p:sp>
        <p:sp>
          <p:nvSpPr>
            <p:cNvPr id="218" name="tx218"/>
            <p:cNvSpPr/>
            <p:nvPr/>
          </p:nvSpPr>
          <p:spPr>
            <a:xfrm>
              <a:off x="6701014" y="2794840"/>
              <a:ext cx="37892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Belarus</a:t>
              </a:r>
            </a:p>
          </p:txBody>
        </p:sp>
        <p:sp>
          <p:nvSpPr>
            <p:cNvPr id="219" name="tx219"/>
            <p:cNvSpPr/>
            <p:nvPr/>
          </p:nvSpPr>
          <p:spPr>
            <a:xfrm>
              <a:off x="3932959" y="4995969"/>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Bulgaria</a:t>
              </a:r>
            </a:p>
          </p:txBody>
        </p:sp>
        <p:sp>
          <p:nvSpPr>
            <p:cNvPr id="220" name="tx220"/>
            <p:cNvSpPr/>
            <p:nvPr/>
          </p:nvSpPr>
          <p:spPr>
            <a:xfrm>
              <a:off x="3790130" y="4099212"/>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Uzbekistan</a:t>
              </a:r>
            </a:p>
          </p:txBody>
        </p:sp>
        <p:sp>
          <p:nvSpPr>
            <p:cNvPr id="221" name="tx221"/>
            <p:cNvSpPr/>
            <p:nvPr/>
          </p:nvSpPr>
          <p:spPr>
            <a:xfrm>
              <a:off x="3926833" y="3202456"/>
              <a:ext cx="4161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Armenia</a:t>
              </a:r>
            </a:p>
          </p:txBody>
        </p:sp>
        <p:sp>
          <p:nvSpPr>
            <p:cNvPr id="222" name="tx222"/>
            <p:cNvSpPr/>
            <p:nvPr/>
          </p:nvSpPr>
          <p:spPr>
            <a:xfrm>
              <a:off x="3957922" y="2305700"/>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Ukraine</a:t>
              </a:r>
            </a:p>
          </p:txBody>
        </p:sp>
        <p:sp>
          <p:nvSpPr>
            <p:cNvPr id="223" name="tx223"/>
            <p:cNvSpPr/>
            <p:nvPr/>
          </p:nvSpPr>
          <p:spPr>
            <a:xfrm>
              <a:off x="1266494" y="5385349"/>
              <a:ext cx="4595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Tajikistan</a:t>
              </a:r>
            </a:p>
          </p:txBody>
        </p:sp>
        <p:sp>
          <p:nvSpPr>
            <p:cNvPr id="224" name="tx224"/>
            <p:cNvSpPr/>
            <p:nvPr/>
          </p:nvSpPr>
          <p:spPr>
            <a:xfrm>
              <a:off x="1359489" y="5137562"/>
              <a:ext cx="3665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Greece</a:t>
              </a:r>
            </a:p>
          </p:txBody>
        </p:sp>
        <p:sp>
          <p:nvSpPr>
            <p:cNvPr id="225" name="tx225"/>
            <p:cNvSpPr/>
            <p:nvPr/>
          </p:nvSpPr>
          <p:spPr>
            <a:xfrm>
              <a:off x="1353271" y="4889774"/>
              <a:ext cx="3728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Albania</a:t>
              </a:r>
            </a:p>
          </p:txBody>
        </p:sp>
        <p:sp>
          <p:nvSpPr>
            <p:cNvPr id="226" name="tx226"/>
            <p:cNvSpPr/>
            <p:nvPr/>
          </p:nvSpPr>
          <p:spPr>
            <a:xfrm>
              <a:off x="1129425" y="4641986"/>
              <a:ext cx="596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Montenegro</a:t>
              </a:r>
            </a:p>
          </p:txBody>
        </p:sp>
        <p:sp>
          <p:nvSpPr>
            <p:cNvPr id="227" name="tx227"/>
            <p:cNvSpPr/>
            <p:nvPr/>
          </p:nvSpPr>
          <p:spPr>
            <a:xfrm>
              <a:off x="1328399" y="4394198"/>
              <a:ext cx="3976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Georgia</a:t>
              </a:r>
            </a:p>
          </p:txBody>
        </p:sp>
        <p:sp>
          <p:nvSpPr>
            <p:cNvPr id="228" name="tx228"/>
            <p:cNvSpPr/>
            <p:nvPr/>
          </p:nvSpPr>
          <p:spPr>
            <a:xfrm>
              <a:off x="1278838" y="4146410"/>
              <a:ext cx="447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Romania</a:t>
              </a:r>
            </a:p>
          </p:txBody>
        </p:sp>
        <p:sp>
          <p:nvSpPr>
            <p:cNvPr id="229" name="tx229"/>
            <p:cNvSpPr/>
            <p:nvPr/>
          </p:nvSpPr>
          <p:spPr>
            <a:xfrm>
              <a:off x="1365798" y="3898622"/>
              <a:ext cx="3602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Croatia</a:t>
              </a:r>
            </a:p>
          </p:txBody>
        </p:sp>
        <p:sp>
          <p:nvSpPr>
            <p:cNvPr id="230" name="tx230"/>
            <p:cNvSpPr/>
            <p:nvPr/>
          </p:nvSpPr>
          <p:spPr>
            <a:xfrm>
              <a:off x="1363878" y="3650834"/>
              <a:ext cx="3621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Turkiye</a:t>
              </a:r>
            </a:p>
          </p:txBody>
        </p:sp>
        <p:sp>
          <p:nvSpPr>
            <p:cNvPr id="231" name="tx231"/>
            <p:cNvSpPr/>
            <p:nvPr/>
          </p:nvSpPr>
          <p:spPr>
            <a:xfrm>
              <a:off x="1403014" y="3403047"/>
              <a:ext cx="3230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Serbia</a:t>
              </a:r>
            </a:p>
          </p:txBody>
        </p:sp>
        <p:sp>
          <p:nvSpPr>
            <p:cNvPr id="232" name="tx232"/>
            <p:cNvSpPr/>
            <p:nvPr/>
          </p:nvSpPr>
          <p:spPr>
            <a:xfrm>
              <a:off x="508182" y="3155259"/>
              <a:ext cx="12178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Bosnia and Herzegovina</a:t>
              </a:r>
            </a:p>
          </p:txBody>
        </p:sp>
        <p:sp>
          <p:nvSpPr>
            <p:cNvPr id="233" name="tx233"/>
            <p:cNvSpPr/>
            <p:nvPr/>
          </p:nvSpPr>
          <p:spPr>
            <a:xfrm>
              <a:off x="874857" y="2907471"/>
              <a:ext cx="8512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North Macedonia</a:t>
              </a:r>
            </a:p>
          </p:txBody>
        </p:sp>
        <p:sp>
          <p:nvSpPr>
            <p:cNvPr id="234" name="tx234"/>
            <p:cNvSpPr/>
            <p:nvPr/>
          </p:nvSpPr>
          <p:spPr>
            <a:xfrm>
              <a:off x="1303619" y="2659683"/>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Moldova</a:t>
              </a:r>
            </a:p>
          </p:txBody>
        </p:sp>
        <p:sp>
          <p:nvSpPr>
            <p:cNvPr id="235" name="tx235"/>
            <p:cNvSpPr/>
            <p:nvPr/>
          </p:nvSpPr>
          <p:spPr>
            <a:xfrm>
              <a:off x="1198005" y="2411895"/>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Azerbaijan</a:t>
              </a:r>
            </a:p>
          </p:txBody>
        </p:sp>
        <p:sp>
          <p:nvSpPr>
            <p:cNvPr id="236" name="tx236"/>
            <p:cNvSpPr/>
            <p:nvPr/>
          </p:nvSpPr>
          <p:spPr>
            <a:xfrm>
              <a:off x="1173225" y="2164107"/>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Kyrgyzstan</a:t>
              </a:r>
            </a:p>
          </p:txBody>
        </p:sp>
        <p:sp>
          <p:nvSpPr>
            <p:cNvPr id="237" name="tx237"/>
            <p:cNvSpPr/>
            <p:nvPr/>
          </p:nvSpPr>
          <p:spPr>
            <a:xfrm>
              <a:off x="1141953" y="1916320"/>
              <a:ext cx="5841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Kazakhstan</a:t>
              </a:r>
            </a:p>
          </p:txBody>
        </p:sp>
        <p:sp>
          <p:nvSpPr>
            <p:cNvPr id="238" name="tx238"/>
            <p:cNvSpPr/>
            <p:nvPr/>
          </p:nvSpPr>
          <p:spPr>
            <a:xfrm>
              <a:off x="4309537"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39" name="pt239"/>
            <p:cNvSpPr/>
            <p:nvPr/>
          </p:nvSpPr>
          <p:spPr>
            <a:xfrm>
              <a:off x="5465143"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0" name="pt240"/>
            <p:cNvSpPr/>
            <p:nvPr/>
          </p:nvSpPr>
          <p:spPr>
            <a:xfrm>
              <a:off x="6072494"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1" name="tx241"/>
            <p:cNvSpPr/>
            <p:nvPr/>
          </p:nvSpPr>
          <p:spPr>
            <a:xfrm>
              <a:off x="571671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42" name="tx242"/>
            <p:cNvSpPr/>
            <p:nvPr/>
          </p:nvSpPr>
          <p:spPr>
            <a:xfrm>
              <a:off x="6324064"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43" name="tx243"/>
            <p:cNvSpPr/>
            <p:nvPr/>
          </p:nvSpPr>
          <p:spPr>
            <a:xfrm>
              <a:off x="1807907"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2019 and 2025</a:t>
              </a:r>
            </a:p>
          </p:txBody>
        </p:sp>
        <p:sp>
          <p:nvSpPr>
            <p:cNvPr id="244" name="tx24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45" name="tx245"/>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2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2019 and 2025, and change in coverage between the two years.
Overall, 15 out of 21 (71%) countries in ECAR had a decline in coverage. The largest decline was in Kazakhstan (-15 percentage points), followed by Kyrgyzstan (-14 percentage points).
There were 4 (19%) countries with an increase in DTP1 coverage. Coverage remained the same in 2 countries between 2019 and 2025.
</a:t>
            </a:r>
          </a:p>
        </p:txBody>
      </p:sp>
      <p:sp>
        <p:nvSpPr>
          <p:cNvPr id="2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DTP1 coverage increased in four countries and decreased in 15 countries.</a:t>
            </a:r>
          </a:p>
        </p:txBody>
      </p:sp>
      <p:grpSp xmlns:pic="http://schemas.openxmlformats.org/drawingml/2006/picture">
        <p:nvGrpSpPr>
          <p:cNvPr id="248" name=""/>
          <p:cNvGrpSpPr/>
          <p:nvPr/>
        </p:nvGrpSpPr>
        <p:grpSpPr>
          <a:xfrm>
            <a:off x="292608" y="1005840"/>
            <a:ext cx="8595360" cy="28575"/>
            <a:chOff x="292608" y="1005840"/>
            <a:chExt cx="8595360" cy="28575"/>
          </a:xfrm>
        </p:grpSpPr>
        <p:sp>
          <p:nvSpPr>
            <p:cNvPr id="2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807907" y="5328394"/>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5" name="pl5"/>
            <p:cNvSpPr/>
            <p:nvPr/>
          </p:nvSpPr>
          <p:spPr>
            <a:xfrm>
              <a:off x="1807907" y="4919005"/>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6" name="pl6"/>
            <p:cNvSpPr/>
            <p:nvPr/>
          </p:nvSpPr>
          <p:spPr>
            <a:xfrm>
              <a:off x="1807907" y="4509617"/>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7" name="pl7"/>
            <p:cNvSpPr/>
            <p:nvPr/>
          </p:nvSpPr>
          <p:spPr>
            <a:xfrm>
              <a:off x="1807907" y="4100228"/>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8" name="pl8"/>
            <p:cNvSpPr/>
            <p:nvPr/>
          </p:nvSpPr>
          <p:spPr>
            <a:xfrm>
              <a:off x="1807907" y="3690839"/>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9" name="pl9"/>
            <p:cNvSpPr/>
            <p:nvPr/>
          </p:nvSpPr>
          <p:spPr>
            <a:xfrm>
              <a:off x="1807907" y="3281451"/>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10" name="pl10"/>
            <p:cNvSpPr/>
            <p:nvPr/>
          </p:nvSpPr>
          <p:spPr>
            <a:xfrm>
              <a:off x="1807907" y="2872062"/>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11" name="pl11"/>
            <p:cNvSpPr/>
            <p:nvPr/>
          </p:nvSpPr>
          <p:spPr>
            <a:xfrm>
              <a:off x="1807907" y="2462674"/>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12" name="pl12"/>
            <p:cNvSpPr/>
            <p:nvPr/>
          </p:nvSpPr>
          <p:spPr>
            <a:xfrm>
              <a:off x="1807907" y="2053285"/>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13" name="pl13"/>
            <p:cNvSpPr/>
            <p:nvPr/>
          </p:nvSpPr>
          <p:spPr>
            <a:xfrm>
              <a:off x="189484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8463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7443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6422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5401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4381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97486" y="2053285"/>
              <a:ext cx="115917" cy="0"/>
            </a:xfrm>
            <a:custGeom>
              <a:avLst/>
              <a:pathLst>
                <a:path w="115917" h="0">
                  <a:moveTo>
                    <a:pt x="0" y="0"/>
                  </a:moveTo>
                  <a:lnTo>
                    <a:pt x="115917" y="0"/>
                  </a:lnTo>
                </a:path>
              </a:pathLst>
            </a:custGeom>
            <a:ln w="81303" cap="flat">
              <a:solidFill>
                <a:srgbClr val="E8E8E8">
                  <a:alpha val="100000"/>
                </a:srgbClr>
              </a:solidFill>
              <a:prstDash val="solid"/>
              <a:round/>
            </a:ln>
          </p:spPr>
          <p:txBody>
            <a:bodyPr/>
            <a:lstStyle/>
            <a:p/>
          </p:txBody>
        </p:sp>
        <p:sp>
          <p:nvSpPr>
            <p:cNvPr id="20" name="pl20"/>
            <p:cNvSpPr/>
            <p:nvPr/>
          </p:nvSpPr>
          <p:spPr>
            <a:xfrm>
              <a:off x="3126465" y="2462674"/>
              <a:ext cx="72448" cy="0"/>
            </a:xfrm>
            <a:custGeom>
              <a:avLst/>
              <a:pathLst>
                <a:path w="72448" h="0">
                  <a:moveTo>
                    <a:pt x="0" y="0"/>
                  </a:moveTo>
                  <a:lnTo>
                    <a:pt x="72448" y="0"/>
                  </a:lnTo>
                </a:path>
              </a:pathLst>
            </a:custGeom>
            <a:ln w="81303" cap="flat">
              <a:solidFill>
                <a:srgbClr val="E8E8E8">
                  <a:alpha val="100000"/>
                </a:srgbClr>
              </a:solidFill>
              <a:prstDash val="solid"/>
              <a:round/>
            </a:ln>
          </p:spPr>
          <p:txBody>
            <a:bodyPr/>
            <a:lstStyle/>
            <a:p/>
          </p:txBody>
        </p:sp>
        <p:sp>
          <p:nvSpPr>
            <p:cNvPr id="21" name="pl21"/>
            <p:cNvSpPr/>
            <p:nvPr/>
          </p:nvSpPr>
          <p:spPr>
            <a:xfrm>
              <a:off x="3082996" y="2872062"/>
              <a:ext cx="72448" cy="0"/>
            </a:xfrm>
            <a:custGeom>
              <a:avLst/>
              <a:pathLst>
                <a:path w="72448" h="0">
                  <a:moveTo>
                    <a:pt x="0" y="0"/>
                  </a:moveTo>
                  <a:lnTo>
                    <a:pt x="72448" y="0"/>
                  </a:lnTo>
                </a:path>
              </a:pathLst>
            </a:custGeom>
            <a:ln w="81303" cap="flat">
              <a:solidFill>
                <a:srgbClr val="E8E8E8">
                  <a:alpha val="100000"/>
                </a:srgbClr>
              </a:solidFill>
              <a:prstDash val="solid"/>
              <a:round/>
            </a:ln>
          </p:spPr>
          <p:txBody>
            <a:bodyPr/>
            <a:lstStyle/>
            <a:p/>
          </p:txBody>
        </p:sp>
        <p:sp>
          <p:nvSpPr>
            <p:cNvPr id="22" name="pl22"/>
            <p:cNvSpPr/>
            <p:nvPr/>
          </p:nvSpPr>
          <p:spPr>
            <a:xfrm>
              <a:off x="3184424" y="3281451"/>
              <a:ext cx="57958" cy="0"/>
            </a:xfrm>
            <a:custGeom>
              <a:avLst/>
              <a:pathLst>
                <a:path w="57958" h="0">
                  <a:moveTo>
                    <a:pt x="0" y="0"/>
                  </a:moveTo>
                  <a:lnTo>
                    <a:pt x="57958" y="0"/>
                  </a:lnTo>
                </a:path>
              </a:pathLst>
            </a:custGeom>
            <a:ln w="81303" cap="flat">
              <a:solidFill>
                <a:srgbClr val="E8E8E8">
                  <a:alpha val="100000"/>
                </a:srgbClr>
              </a:solidFill>
              <a:prstDash val="solid"/>
              <a:round/>
            </a:ln>
          </p:spPr>
          <p:txBody>
            <a:bodyPr/>
            <a:lstStyle/>
            <a:p/>
          </p:txBody>
        </p:sp>
        <p:sp>
          <p:nvSpPr>
            <p:cNvPr id="23" name="pl23"/>
            <p:cNvSpPr/>
            <p:nvPr/>
          </p:nvSpPr>
          <p:spPr>
            <a:xfrm>
              <a:off x="3227893" y="3690839"/>
              <a:ext cx="43468" cy="0"/>
            </a:xfrm>
            <a:custGeom>
              <a:avLst/>
              <a:pathLst>
                <a:path w="43468" h="0">
                  <a:moveTo>
                    <a:pt x="0" y="0"/>
                  </a:moveTo>
                  <a:lnTo>
                    <a:pt x="43468" y="0"/>
                  </a:lnTo>
                </a:path>
              </a:pathLst>
            </a:custGeom>
            <a:ln w="81303" cap="flat">
              <a:solidFill>
                <a:srgbClr val="E8E8E8">
                  <a:alpha val="100000"/>
                </a:srgbClr>
              </a:solidFill>
              <a:prstDash val="solid"/>
              <a:round/>
            </a:ln>
          </p:spPr>
          <p:txBody>
            <a:bodyPr/>
            <a:lstStyle/>
            <a:p/>
          </p:txBody>
        </p:sp>
        <p:sp>
          <p:nvSpPr>
            <p:cNvPr id="24" name="pl24"/>
            <p:cNvSpPr/>
            <p:nvPr/>
          </p:nvSpPr>
          <p:spPr>
            <a:xfrm>
              <a:off x="2851162" y="4100228"/>
              <a:ext cx="28979" cy="0"/>
            </a:xfrm>
            <a:custGeom>
              <a:avLst/>
              <a:pathLst>
                <a:path w="28979" h="0">
                  <a:moveTo>
                    <a:pt x="0" y="0"/>
                  </a:moveTo>
                  <a:lnTo>
                    <a:pt x="28979" y="0"/>
                  </a:lnTo>
                </a:path>
              </a:pathLst>
            </a:custGeom>
            <a:ln w="81303" cap="flat">
              <a:solidFill>
                <a:srgbClr val="E8E8E8">
                  <a:alpha val="100000"/>
                </a:srgbClr>
              </a:solidFill>
              <a:prstDash val="solid"/>
              <a:round/>
            </a:ln>
          </p:spPr>
          <p:txBody>
            <a:bodyPr/>
            <a:lstStyle/>
            <a:p/>
          </p:txBody>
        </p:sp>
        <p:sp>
          <p:nvSpPr>
            <p:cNvPr id="25" name="pl25"/>
            <p:cNvSpPr/>
            <p:nvPr/>
          </p:nvSpPr>
          <p:spPr>
            <a:xfrm>
              <a:off x="3256872" y="4509617"/>
              <a:ext cx="28979" cy="0"/>
            </a:xfrm>
            <a:custGeom>
              <a:avLst/>
              <a:pathLst>
                <a:path w="28979" h="0">
                  <a:moveTo>
                    <a:pt x="0" y="0"/>
                  </a:moveTo>
                  <a:lnTo>
                    <a:pt x="28979" y="0"/>
                  </a:lnTo>
                </a:path>
              </a:pathLst>
            </a:custGeom>
            <a:ln w="81303" cap="flat">
              <a:solidFill>
                <a:srgbClr val="E8E8E8">
                  <a:alpha val="100000"/>
                </a:srgbClr>
              </a:solidFill>
              <a:prstDash val="solid"/>
              <a:round/>
            </a:ln>
          </p:spPr>
          <p:txBody>
            <a:bodyPr/>
            <a:lstStyle/>
            <a:p/>
          </p:txBody>
        </p:sp>
        <p:sp>
          <p:nvSpPr>
            <p:cNvPr id="26" name="pl26"/>
            <p:cNvSpPr/>
            <p:nvPr/>
          </p:nvSpPr>
          <p:spPr>
            <a:xfrm>
              <a:off x="3314831" y="4919005"/>
              <a:ext cx="14489" cy="0"/>
            </a:xfrm>
            <a:custGeom>
              <a:avLst/>
              <a:pathLst>
                <a:path w="14489" h="0">
                  <a:moveTo>
                    <a:pt x="0" y="0"/>
                  </a:moveTo>
                  <a:lnTo>
                    <a:pt x="14489" y="0"/>
                  </a:lnTo>
                </a:path>
              </a:pathLst>
            </a:custGeom>
            <a:ln w="81303" cap="flat">
              <a:solidFill>
                <a:srgbClr val="E8E8E8">
                  <a:alpha val="100000"/>
                </a:srgbClr>
              </a:solidFill>
              <a:prstDash val="solid"/>
              <a:round/>
            </a:ln>
          </p:spPr>
          <p:txBody>
            <a:bodyPr/>
            <a:lstStyle/>
            <a:p/>
          </p:txBody>
        </p:sp>
        <p:sp>
          <p:nvSpPr>
            <p:cNvPr id="27" name="pl27"/>
            <p:cNvSpPr/>
            <p:nvPr/>
          </p:nvSpPr>
          <p:spPr>
            <a:xfrm>
              <a:off x="3242382" y="5328394"/>
              <a:ext cx="14489" cy="0"/>
            </a:xfrm>
            <a:custGeom>
              <a:avLst/>
              <a:pathLst>
                <a:path w="14489" h="0">
                  <a:moveTo>
                    <a:pt x="0" y="0"/>
                  </a:moveTo>
                  <a:lnTo>
                    <a:pt x="14489" y="0"/>
                  </a:lnTo>
                </a:path>
              </a:pathLst>
            </a:custGeom>
            <a:ln w="81303" cap="flat">
              <a:solidFill>
                <a:srgbClr val="E8E8E8">
                  <a:alpha val="100000"/>
                </a:srgbClr>
              </a:solidFill>
              <a:prstDash val="solid"/>
              <a:round/>
            </a:ln>
          </p:spPr>
          <p:txBody>
            <a:bodyPr/>
            <a:lstStyle/>
            <a:p/>
          </p:txBody>
        </p:sp>
        <p:sp>
          <p:nvSpPr>
            <p:cNvPr id="28" name="pt28"/>
            <p:cNvSpPr/>
            <p:nvPr/>
          </p:nvSpPr>
          <p:spPr>
            <a:xfrm>
              <a:off x="3324820" y="4914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3310331" y="4914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3208903" y="2048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3092986" y="2048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3252372" y="5323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3237882" y="5323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2875641" y="4095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2846662" y="4095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3194413" y="2458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3121965" y="2458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3237882" y="3276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3179924" y="3276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3150944" y="2867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3078496" y="2867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3266862"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3223393"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3281351" y="45051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3252372" y="45051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3284168" y="487385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7" name="pt47"/>
            <p:cNvSpPr/>
            <p:nvPr/>
          </p:nvSpPr>
          <p:spPr>
            <a:xfrm>
              <a:off x="3269679" y="487385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8" name="pt48"/>
            <p:cNvSpPr/>
            <p:nvPr/>
          </p:nvSpPr>
          <p:spPr>
            <a:xfrm>
              <a:off x="3168251" y="200813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9" name="pt49"/>
            <p:cNvSpPr/>
            <p:nvPr/>
          </p:nvSpPr>
          <p:spPr>
            <a:xfrm>
              <a:off x="3052334" y="200813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0" name="pt50"/>
            <p:cNvSpPr/>
            <p:nvPr/>
          </p:nvSpPr>
          <p:spPr>
            <a:xfrm>
              <a:off x="3211720" y="528324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1" name="pt51"/>
            <p:cNvSpPr/>
            <p:nvPr/>
          </p:nvSpPr>
          <p:spPr>
            <a:xfrm>
              <a:off x="3197230" y="528324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2" name="pt52"/>
            <p:cNvSpPr/>
            <p:nvPr/>
          </p:nvSpPr>
          <p:spPr>
            <a:xfrm>
              <a:off x="2834989" y="405507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3" name="pt53"/>
            <p:cNvSpPr/>
            <p:nvPr/>
          </p:nvSpPr>
          <p:spPr>
            <a:xfrm>
              <a:off x="2806010" y="405507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4" name="pt54"/>
            <p:cNvSpPr/>
            <p:nvPr/>
          </p:nvSpPr>
          <p:spPr>
            <a:xfrm>
              <a:off x="3153761" y="241752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5" name="pt55"/>
            <p:cNvSpPr/>
            <p:nvPr/>
          </p:nvSpPr>
          <p:spPr>
            <a:xfrm>
              <a:off x="3081313" y="24175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6" name="pt56"/>
            <p:cNvSpPr/>
            <p:nvPr/>
          </p:nvSpPr>
          <p:spPr>
            <a:xfrm>
              <a:off x="3197230" y="323629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7" name="pt57"/>
            <p:cNvSpPr/>
            <p:nvPr/>
          </p:nvSpPr>
          <p:spPr>
            <a:xfrm>
              <a:off x="3139272" y="323629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8" name="pt58"/>
            <p:cNvSpPr/>
            <p:nvPr/>
          </p:nvSpPr>
          <p:spPr>
            <a:xfrm>
              <a:off x="3110293" y="282691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9" name="pt59"/>
            <p:cNvSpPr/>
            <p:nvPr/>
          </p:nvSpPr>
          <p:spPr>
            <a:xfrm>
              <a:off x="3037844" y="28269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0" name="pt60"/>
            <p:cNvSpPr/>
            <p:nvPr/>
          </p:nvSpPr>
          <p:spPr>
            <a:xfrm>
              <a:off x="3226210"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1" name="pt61"/>
            <p:cNvSpPr/>
            <p:nvPr/>
          </p:nvSpPr>
          <p:spPr>
            <a:xfrm>
              <a:off x="3182741"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2" name="pt62"/>
            <p:cNvSpPr/>
            <p:nvPr/>
          </p:nvSpPr>
          <p:spPr>
            <a:xfrm>
              <a:off x="3240699" y="446446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3" name="pt63"/>
            <p:cNvSpPr/>
            <p:nvPr/>
          </p:nvSpPr>
          <p:spPr>
            <a:xfrm>
              <a:off x="3211720" y="446446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4" name="tx64"/>
            <p:cNvSpPr/>
            <p:nvPr/>
          </p:nvSpPr>
          <p:spPr>
            <a:xfrm>
              <a:off x="3458467" y="487767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65" name="tx65"/>
            <p:cNvSpPr/>
            <p:nvPr/>
          </p:nvSpPr>
          <p:spPr>
            <a:xfrm>
              <a:off x="3458467" y="201195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66" name="tx66"/>
            <p:cNvSpPr/>
            <p:nvPr/>
          </p:nvSpPr>
          <p:spPr>
            <a:xfrm>
              <a:off x="3458467" y="528706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67" name="tx67"/>
            <p:cNvSpPr/>
            <p:nvPr/>
          </p:nvSpPr>
          <p:spPr>
            <a:xfrm>
              <a:off x="3458467" y="4058897"/>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68" name="tx68"/>
            <p:cNvSpPr/>
            <p:nvPr/>
          </p:nvSpPr>
          <p:spPr>
            <a:xfrm>
              <a:off x="3458467" y="242134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69" name="tx69"/>
            <p:cNvSpPr/>
            <p:nvPr/>
          </p:nvSpPr>
          <p:spPr>
            <a:xfrm>
              <a:off x="3458467" y="3240120"/>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70" name="tx70"/>
            <p:cNvSpPr/>
            <p:nvPr/>
          </p:nvSpPr>
          <p:spPr>
            <a:xfrm>
              <a:off x="3458467" y="283073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71" name="tx71"/>
            <p:cNvSpPr/>
            <p:nvPr/>
          </p:nvSpPr>
          <p:spPr>
            <a:xfrm>
              <a:off x="3458467" y="36495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72" name="tx72"/>
            <p:cNvSpPr/>
            <p:nvPr/>
          </p:nvSpPr>
          <p:spPr>
            <a:xfrm>
              <a:off x="3458467" y="446828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73" name="rc73"/>
            <p:cNvSpPr/>
            <p:nvPr/>
          </p:nvSpPr>
          <p:spPr>
            <a:xfrm>
              <a:off x="1807907" y="1807652"/>
              <a:ext cx="1912633" cy="3766375"/>
            </a:xfrm>
            <a:prstGeom prst="rect">
              <a:avLst/>
            </a:prstGeom>
            <a:noFill/>
            <a:ln w="13550" cap="rnd">
              <a:solidFill>
                <a:srgbClr val="999999">
                  <a:alpha val="100000"/>
                </a:srgbClr>
              </a:solidFill>
              <a:prstDash val="solid"/>
              <a:round/>
            </a:ln>
          </p:spPr>
          <p:txBody>
            <a:bodyPr/>
            <a:lstStyle/>
            <a:p/>
          </p:txBody>
        </p:sp>
        <p:sp>
          <p:nvSpPr>
            <p:cNvPr id="74" name="pl74"/>
            <p:cNvSpPr/>
            <p:nvPr/>
          </p:nvSpPr>
          <p:spPr>
            <a:xfrm>
              <a:off x="4424812" y="5139445"/>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75" name="pl75"/>
            <p:cNvSpPr/>
            <p:nvPr/>
          </p:nvSpPr>
          <p:spPr>
            <a:xfrm>
              <a:off x="4424812" y="4415142"/>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76" name="pl76"/>
            <p:cNvSpPr/>
            <p:nvPr/>
          </p:nvSpPr>
          <p:spPr>
            <a:xfrm>
              <a:off x="4424812" y="3690839"/>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77" name="pl77"/>
            <p:cNvSpPr/>
            <p:nvPr/>
          </p:nvSpPr>
          <p:spPr>
            <a:xfrm>
              <a:off x="4424812" y="2966537"/>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78" name="pl78"/>
            <p:cNvSpPr/>
            <p:nvPr/>
          </p:nvSpPr>
          <p:spPr>
            <a:xfrm>
              <a:off x="4424812" y="2242234"/>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79" name="pl79"/>
            <p:cNvSpPr/>
            <p:nvPr/>
          </p:nvSpPr>
          <p:spPr>
            <a:xfrm>
              <a:off x="451174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480154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09133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8112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67092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96071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815818" y="2242234"/>
              <a:ext cx="115917" cy="0"/>
            </a:xfrm>
            <a:custGeom>
              <a:avLst/>
              <a:pathLst>
                <a:path w="115917" h="0">
                  <a:moveTo>
                    <a:pt x="0" y="0"/>
                  </a:moveTo>
                  <a:lnTo>
                    <a:pt x="115917" y="0"/>
                  </a:lnTo>
                </a:path>
              </a:pathLst>
            </a:custGeom>
            <a:ln w="81303" cap="flat">
              <a:solidFill>
                <a:srgbClr val="E8E8E8">
                  <a:alpha val="100000"/>
                </a:srgbClr>
              </a:solidFill>
              <a:prstDash val="solid"/>
              <a:round/>
            </a:ln>
          </p:spPr>
          <p:txBody>
            <a:bodyPr/>
            <a:lstStyle/>
            <a:p/>
          </p:txBody>
        </p:sp>
        <p:sp>
          <p:nvSpPr>
            <p:cNvPr id="86" name="pl86"/>
            <p:cNvSpPr/>
            <p:nvPr/>
          </p:nvSpPr>
          <p:spPr>
            <a:xfrm>
              <a:off x="5917245" y="2966537"/>
              <a:ext cx="28979" cy="0"/>
            </a:xfrm>
            <a:custGeom>
              <a:avLst/>
              <a:pathLst>
                <a:path w="28979" h="0">
                  <a:moveTo>
                    <a:pt x="0" y="0"/>
                  </a:moveTo>
                  <a:lnTo>
                    <a:pt x="28979" y="0"/>
                  </a:lnTo>
                </a:path>
              </a:pathLst>
            </a:custGeom>
            <a:ln w="81303" cap="flat">
              <a:solidFill>
                <a:srgbClr val="E8E8E8">
                  <a:alpha val="100000"/>
                </a:srgbClr>
              </a:solidFill>
              <a:prstDash val="solid"/>
              <a:round/>
            </a:ln>
          </p:spPr>
          <p:txBody>
            <a:bodyPr/>
            <a:lstStyle/>
            <a:p/>
          </p:txBody>
        </p:sp>
        <p:sp>
          <p:nvSpPr>
            <p:cNvPr id="87" name="pl87"/>
            <p:cNvSpPr/>
            <p:nvPr/>
          </p:nvSpPr>
          <p:spPr>
            <a:xfrm>
              <a:off x="5888266" y="3690839"/>
              <a:ext cx="28979" cy="0"/>
            </a:xfrm>
            <a:custGeom>
              <a:avLst/>
              <a:pathLst>
                <a:path w="28979" h="0">
                  <a:moveTo>
                    <a:pt x="0" y="0"/>
                  </a:moveTo>
                  <a:lnTo>
                    <a:pt x="28979" y="0"/>
                  </a:lnTo>
                </a:path>
              </a:pathLst>
            </a:custGeom>
            <a:ln w="81303" cap="flat">
              <a:solidFill>
                <a:srgbClr val="E8E8E8">
                  <a:alpha val="100000"/>
                </a:srgbClr>
              </a:solidFill>
              <a:prstDash val="solid"/>
              <a:round/>
            </a:ln>
          </p:spPr>
          <p:txBody>
            <a:bodyPr/>
            <a:lstStyle/>
            <a:p/>
          </p:txBody>
        </p:sp>
        <p:sp>
          <p:nvSpPr>
            <p:cNvPr id="88" name="pl88"/>
            <p:cNvSpPr/>
            <p:nvPr/>
          </p:nvSpPr>
          <p:spPr>
            <a:xfrm>
              <a:off x="5902756" y="4415142"/>
              <a:ext cx="14489" cy="0"/>
            </a:xfrm>
            <a:custGeom>
              <a:avLst/>
              <a:pathLst>
                <a:path w="14489" h="0">
                  <a:moveTo>
                    <a:pt x="0" y="0"/>
                  </a:moveTo>
                  <a:lnTo>
                    <a:pt x="14489" y="0"/>
                  </a:lnTo>
                </a:path>
              </a:pathLst>
            </a:custGeom>
            <a:ln w="81303" cap="flat">
              <a:solidFill>
                <a:srgbClr val="E8E8E8">
                  <a:alpha val="100000"/>
                </a:srgbClr>
              </a:solidFill>
              <a:prstDash val="solid"/>
              <a:round/>
            </a:ln>
          </p:spPr>
          <p:txBody>
            <a:bodyPr/>
            <a:lstStyle/>
            <a:p/>
          </p:txBody>
        </p:sp>
        <p:sp>
          <p:nvSpPr>
            <p:cNvPr id="89" name="pl89"/>
            <p:cNvSpPr/>
            <p:nvPr/>
          </p:nvSpPr>
          <p:spPr>
            <a:xfrm>
              <a:off x="5801328" y="5139445"/>
              <a:ext cx="14489" cy="0"/>
            </a:xfrm>
            <a:custGeom>
              <a:avLst/>
              <a:pathLst>
                <a:path w="14489" h="0">
                  <a:moveTo>
                    <a:pt x="0" y="0"/>
                  </a:moveTo>
                  <a:lnTo>
                    <a:pt x="14489" y="0"/>
                  </a:lnTo>
                </a:path>
              </a:pathLst>
            </a:custGeom>
            <a:ln w="81303" cap="flat">
              <a:solidFill>
                <a:srgbClr val="E8E8E8">
                  <a:alpha val="100000"/>
                </a:srgbClr>
              </a:solidFill>
              <a:prstDash val="solid"/>
              <a:round/>
            </a:ln>
          </p:spPr>
          <p:txBody>
            <a:bodyPr/>
            <a:lstStyle/>
            <a:p/>
          </p:txBody>
        </p:sp>
        <p:sp>
          <p:nvSpPr>
            <p:cNvPr id="90" name="pt90"/>
            <p:cNvSpPr/>
            <p:nvPr/>
          </p:nvSpPr>
          <p:spPr>
            <a:xfrm>
              <a:off x="5912745"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41725"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898256"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12745"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883766"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91274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796828"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811318"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811318"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5927235"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872094" y="292138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5901073" y="292138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5857604" y="436999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3" name="pt103"/>
            <p:cNvSpPr/>
            <p:nvPr/>
          </p:nvSpPr>
          <p:spPr>
            <a:xfrm>
              <a:off x="5872094" y="43699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5843114"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5872094"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5756176" y="509429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5770666" y="50942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5770666" y="219708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9" name="pt109"/>
            <p:cNvSpPr/>
            <p:nvPr/>
          </p:nvSpPr>
          <p:spPr>
            <a:xfrm>
              <a:off x="5886583" y="21970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tx110"/>
            <p:cNvSpPr/>
            <p:nvPr/>
          </p:nvSpPr>
          <p:spPr>
            <a:xfrm>
              <a:off x="6060879" y="292520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11" name="tx111"/>
            <p:cNvSpPr/>
            <p:nvPr/>
          </p:nvSpPr>
          <p:spPr>
            <a:xfrm>
              <a:off x="6060879" y="4373812"/>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12" name="tx112"/>
            <p:cNvSpPr/>
            <p:nvPr/>
          </p:nvSpPr>
          <p:spPr>
            <a:xfrm>
              <a:off x="6060879" y="36495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13" name="tx113"/>
            <p:cNvSpPr/>
            <p:nvPr/>
          </p:nvSpPr>
          <p:spPr>
            <a:xfrm>
              <a:off x="6060879" y="509811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14" name="tx114"/>
            <p:cNvSpPr/>
            <p:nvPr/>
          </p:nvSpPr>
          <p:spPr>
            <a:xfrm>
              <a:off x="6060879" y="220090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115" name="rc115"/>
            <p:cNvSpPr/>
            <p:nvPr/>
          </p:nvSpPr>
          <p:spPr>
            <a:xfrm>
              <a:off x="4424812" y="1807652"/>
              <a:ext cx="1912633" cy="3766375"/>
            </a:xfrm>
            <a:prstGeom prst="rect">
              <a:avLst/>
            </a:prstGeom>
            <a:noFill/>
            <a:ln w="13550" cap="rnd">
              <a:solidFill>
                <a:srgbClr val="999999">
                  <a:alpha val="100000"/>
                </a:srgbClr>
              </a:solidFill>
              <a:prstDash val="solid"/>
              <a:round/>
            </a:ln>
          </p:spPr>
          <p:txBody>
            <a:bodyPr/>
            <a:lstStyle/>
            <a:p/>
          </p:txBody>
        </p:sp>
        <p:sp>
          <p:nvSpPr>
            <p:cNvPr id="116" name="pl116"/>
            <p:cNvSpPr/>
            <p:nvPr/>
          </p:nvSpPr>
          <p:spPr>
            <a:xfrm>
              <a:off x="7161777" y="5260163"/>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117" name="pl117"/>
            <p:cNvSpPr/>
            <p:nvPr/>
          </p:nvSpPr>
          <p:spPr>
            <a:xfrm>
              <a:off x="7161777" y="4737055"/>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118" name="pl118"/>
            <p:cNvSpPr/>
            <p:nvPr/>
          </p:nvSpPr>
          <p:spPr>
            <a:xfrm>
              <a:off x="7161777" y="4213947"/>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119" name="pl119"/>
            <p:cNvSpPr/>
            <p:nvPr/>
          </p:nvSpPr>
          <p:spPr>
            <a:xfrm>
              <a:off x="7161777" y="3690839"/>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120" name="pl120"/>
            <p:cNvSpPr/>
            <p:nvPr/>
          </p:nvSpPr>
          <p:spPr>
            <a:xfrm>
              <a:off x="7161777" y="3167732"/>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121" name="pl121"/>
            <p:cNvSpPr/>
            <p:nvPr/>
          </p:nvSpPr>
          <p:spPr>
            <a:xfrm>
              <a:off x="7161777" y="2644624"/>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122" name="pl122"/>
            <p:cNvSpPr/>
            <p:nvPr/>
          </p:nvSpPr>
          <p:spPr>
            <a:xfrm>
              <a:off x="7161777" y="2121516"/>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123" name="pl123"/>
            <p:cNvSpPr/>
            <p:nvPr/>
          </p:nvSpPr>
          <p:spPr>
            <a:xfrm>
              <a:off x="724871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753850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782830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11809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40788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69768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190542" y="2121516"/>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0" name="pl130"/>
            <p:cNvSpPr/>
            <p:nvPr/>
          </p:nvSpPr>
          <p:spPr>
            <a:xfrm>
              <a:off x="8668700" y="264462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1" name="pl131"/>
            <p:cNvSpPr/>
            <p:nvPr/>
          </p:nvSpPr>
          <p:spPr>
            <a:xfrm>
              <a:off x="8668700" y="316773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2" name="pl132"/>
            <p:cNvSpPr/>
            <p:nvPr/>
          </p:nvSpPr>
          <p:spPr>
            <a:xfrm>
              <a:off x="8581762" y="36908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3" name="pl133"/>
            <p:cNvSpPr/>
            <p:nvPr/>
          </p:nvSpPr>
          <p:spPr>
            <a:xfrm>
              <a:off x="8480335" y="421394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4" name="pl134"/>
            <p:cNvSpPr/>
            <p:nvPr/>
          </p:nvSpPr>
          <p:spPr>
            <a:xfrm>
              <a:off x="8683190" y="473705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5" name="pl135"/>
            <p:cNvSpPr/>
            <p:nvPr/>
          </p:nvSpPr>
          <p:spPr>
            <a:xfrm>
              <a:off x="8625231" y="5260163"/>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6" name="pt136"/>
            <p:cNvSpPr/>
            <p:nvPr/>
          </p:nvSpPr>
          <p:spPr>
            <a:xfrm>
              <a:off x="8186042"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8186042"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8664200"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8664200"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8664200"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8664200"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8577262"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8577262"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8475835"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8475835"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8678690"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8678690"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8620731"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8620731"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8145390" y="207636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8145390" y="207636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pt152"/>
            <p:cNvSpPr/>
            <p:nvPr/>
          </p:nvSpPr>
          <p:spPr>
            <a:xfrm>
              <a:off x="8623548" y="259947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3" name="pt153"/>
            <p:cNvSpPr/>
            <p:nvPr/>
          </p:nvSpPr>
          <p:spPr>
            <a:xfrm>
              <a:off x="8623548" y="259947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4" name="pt154"/>
            <p:cNvSpPr/>
            <p:nvPr/>
          </p:nvSpPr>
          <p:spPr>
            <a:xfrm>
              <a:off x="8623548" y="312258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5" name="pt155"/>
            <p:cNvSpPr/>
            <p:nvPr/>
          </p:nvSpPr>
          <p:spPr>
            <a:xfrm>
              <a:off x="8623548" y="31225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6" name="pt156"/>
            <p:cNvSpPr/>
            <p:nvPr/>
          </p:nvSpPr>
          <p:spPr>
            <a:xfrm>
              <a:off x="8536611"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7" name="pt157"/>
            <p:cNvSpPr/>
            <p:nvPr/>
          </p:nvSpPr>
          <p:spPr>
            <a:xfrm>
              <a:off x="8536611"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8" name="pt158"/>
            <p:cNvSpPr/>
            <p:nvPr/>
          </p:nvSpPr>
          <p:spPr>
            <a:xfrm>
              <a:off x="8435183" y="416879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9" name="pt159"/>
            <p:cNvSpPr/>
            <p:nvPr/>
          </p:nvSpPr>
          <p:spPr>
            <a:xfrm>
              <a:off x="8435183" y="41687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0" name="pt160"/>
            <p:cNvSpPr/>
            <p:nvPr/>
          </p:nvSpPr>
          <p:spPr>
            <a:xfrm>
              <a:off x="8638038" y="469190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1" name="pt161"/>
            <p:cNvSpPr/>
            <p:nvPr/>
          </p:nvSpPr>
          <p:spPr>
            <a:xfrm>
              <a:off x="8638038" y="46919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2" name="pt162"/>
            <p:cNvSpPr/>
            <p:nvPr/>
          </p:nvSpPr>
          <p:spPr>
            <a:xfrm>
              <a:off x="8580079" y="521501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3" name="pt163"/>
            <p:cNvSpPr/>
            <p:nvPr/>
          </p:nvSpPr>
          <p:spPr>
            <a:xfrm>
              <a:off x="8580079" y="52150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4" name="tx164"/>
            <p:cNvSpPr/>
            <p:nvPr/>
          </p:nvSpPr>
          <p:spPr>
            <a:xfrm>
              <a:off x="8831585" y="208018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5" name="tx165"/>
            <p:cNvSpPr/>
            <p:nvPr/>
          </p:nvSpPr>
          <p:spPr>
            <a:xfrm>
              <a:off x="8831585" y="260329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6" name="tx166"/>
            <p:cNvSpPr/>
            <p:nvPr/>
          </p:nvSpPr>
          <p:spPr>
            <a:xfrm>
              <a:off x="8831585" y="3126401"/>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7" name="tx167"/>
            <p:cNvSpPr/>
            <p:nvPr/>
          </p:nvSpPr>
          <p:spPr>
            <a:xfrm>
              <a:off x="8831585" y="36495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8" name="tx168"/>
            <p:cNvSpPr/>
            <p:nvPr/>
          </p:nvSpPr>
          <p:spPr>
            <a:xfrm>
              <a:off x="8831585" y="417261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9" name="tx169"/>
            <p:cNvSpPr/>
            <p:nvPr/>
          </p:nvSpPr>
          <p:spPr>
            <a:xfrm>
              <a:off x="8831585" y="4695724"/>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70" name="tx170"/>
            <p:cNvSpPr/>
            <p:nvPr/>
          </p:nvSpPr>
          <p:spPr>
            <a:xfrm>
              <a:off x="8831585" y="5218832"/>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71" name="rc171"/>
            <p:cNvSpPr/>
            <p:nvPr/>
          </p:nvSpPr>
          <p:spPr>
            <a:xfrm>
              <a:off x="7161777" y="1807652"/>
              <a:ext cx="1912633" cy="3766375"/>
            </a:xfrm>
            <a:prstGeom prst="rect">
              <a:avLst/>
            </a:prstGeom>
            <a:noFill/>
            <a:ln w="13550" cap="rnd">
              <a:solidFill>
                <a:srgbClr val="999999">
                  <a:alpha val="100000"/>
                </a:srgbClr>
              </a:solidFill>
              <a:prstDash val="solid"/>
              <a:round/>
            </a:ln>
          </p:spPr>
          <p:txBody>
            <a:bodyPr/>
            <a:lstStyle/>
            <a:p/>
          </p:txBody>
        </p:sp>
        <p:sp>
          <p:nvSpPr>
            <p:cNvPr id="172" name="rc172"/>
            <p:cNvSpPr/>
            <p:nvPr/>
          </p:nvSpPr>
          <p:spPr>
            <a:xfrm>
              <a:off x="1807907" y="1592799"/>
              <a:ext cx="191263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3" name="tx173"/>
            <p:cNvSpPr/>
            <p:nvPr/>
          </p:nvSpPr>
          <p:spPr>
            <a:xfrm>
              <a:off x="2525063"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74" name="rc174"/>
            <p:cNvSpPr/>
            <p:nvPr/>
          </p:nvSpPr>
          <p:spPr>
            <a:xfrm>
              <a:off x="4424812" y="1592799"/>
              <a:ext cx="191263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5" name="tx175"/>
            <p:cNvSpPr/>
            <p:nvPr/>
          </p:nvSpPr>
          <p:spPr>
            <a:xfrm>
              <a:off x="5166747"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76" name="rc176"/>
            <p:cNvSpPr/>
            <p:nvPr/>
          </p:nvSpPr>
          <p:spPr>
            <a:xfrm>
              <a:off x="7161777" y="1592799"/>
              <a:ext cx="191263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7" name="tx177"/>
            <p:cNvSpPr/>
            <p:nvPr/>
          </p:nvSpPr>
          <p:spPr>
            <a:xfrm>
              <a:off x="7972110"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78" name="pl178"/>
            <p:cNvSpPr/>
            <p:nvPr/>
          </p:nvSpPr>
          <p:spPr>
            <a:xfrm>
              <a:off x="1807907" y="5574027"/>
              <a:ext cx="1912633" cy="0"/>
            </a:xfrm>
            <a:custGeom>
              <a:avLst/>
              <a:pathLst>
                <a:path w="1912633" h="0">
                  <a:moveTo>
                    <a:pt x="0" y="0"/>
                  </a:moveTo>
                  <a:lnTo>
                    <a:pt x="1912633" y="0"/>
                  </a:lnTo>
                </a:path>
              </a:pathLst>
            </a:custGeom>
            <a:ln w="8130" cap="flat">
              <a:solidFill>
                <a:srgbClr val="000000">
                  <a:alpha val="100000"/>
                </a:srgbClr>
              </a:solidFill>
              <a:prstDash val="solid"/>
              <a:round/>
            </a:ln>
          </p:spPr>
          <p:txBody>
            <a:bodyPr/>
            <a:lstStyle/>
            <a:p/>
          </p:txBody>
        </p:sp>
        <p:sp>
          <p:nvSpPr>
            <p:cNvPr id="179" name="pl179"/>
            <p:cNvSpPr/>
            <p:nvPr/>
          </p:nvSpPr>
          <p:spPr>
            <a:xfrm>
              <a:off x="189484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0" name="pl180"/>
            <p:cNvSpPr/>
            <p:nvPr/>
          </p:nvSpPr>
          <p:spPr>
            <a:xfrm>
              <a:off x="218463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1" name="pl181"/>
            <p:cNvSpPr/>
            <p:nvPr/>
          </p:nvSpPr>
          <p:spPr>
            <a:xfrm>
              <a:off x="247443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2" name="pl182"/>
            <p:cNvSpPr/>
            <p:nvPr/>
          </p:nvSpPr>
          <p:spPr>
            <a:xfrm>
              <a:off x="276422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3" name="pl183"/>
            <p:cNvSpPr/>
            <p:nvPr/>
          </p:nvSpPr>
          <p:spPr>
            <a:xfrm>
              <a:off x="305401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4" name="pl184"/>
            <p:cNvSpPr/>
            <p:nvPr/>
          </p:nvSpPr>
          <p:spPr>
            <a:xfrm>
              <a:off x="334381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5" name="tx185"/>
            <p:cNvSpPr/>
            <p:nvPr/>
          </p:nvSpPr>
          <p:spPr>
            <a:xfrm>
              <a:off x="1863755"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86" name="tx186"/>
            <p:cNvSpPr/>
            <p:nvPr/>
          </p:nvSpPr>
          <p:spPr>
            <a:xfrm>
              <a:off x="212245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87" name="tx187"/>
            <p:cNvSpPr/>
            <p:nvPr/>
          </p:nvSpPr>
          <p:spPr>
            <a:xfrm>
              <a:off x="241225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88" name="tx188"/>
            <p:cNvSpPr/>
            <p:nvPr/>
          </p:nvSpPr>
          <p:spPr>
            <a:xfrm>
              <a:off x="270204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89" name="tx189"/>
            <p:cNvSpPr/>
            <p:nvPr/>
          </p:nvSpPr>
          <p:spPr>
            <a:xfrm>
              <a:off x="299183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90" name="tx190"/>
            <p:cNvSpPr/>
            <p:nvPr/>
          </p:nvSpPr>
          <p:spPr>
            <a:xfrm>
              <a:off x="3250541"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91" name="pl191"/>
            <p:cNvSpPr/>
            <p:nvPr/>
          </p:nvSpPr>
          <p:spPr>
            <a:xfrm>
              <a:off x="4424812" y="5574027"/>
              <a:ext cx="1912633" cy="0"/>
            </a:xfrm>
            <a:custGeom>
              <a:avLst/>
              <a:pathLst>
                <a:path w="1912633" h="0">
                  <a:moveTo>
                    <a:pt x="0" y="0"/>
                  </a:moveTo>
                  <a:lnTo>
                    <a:pt x="1912633" y="0"/>
                  </a:lnTo>
                </a:path>
              </a:pathLst>
            </a:custGeom>
            <a:ln w="8130" cap="flat">
              <a:solidFill>
                <a:srgbClr val="000000">
                  <a:alpha val="100000"/>
                </a:srgbClr>
              </a:solidFill>
              <a:prstDash val="solid"/>
              <a:round/>
            </a:ln>
          </p:spPr>
          <p:txBody>
            <a:bodyPr/>
            <a:lstStyle/>
            <a:p/>
          </p:txBody>
        </p:sp>
        <p:sp>
          <p:nvSpPr>
            <p:cNvPr id="192" name="pl192"/>
            <p:cNvSpPr/>
            <p:nvPr/>
          </p:nvSpPr>
          <p:spPr>
            <a:xfrm>
              <a:off x="451174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3" name="pl193"/>
            <p:cNvSpPr/>
            <p:nvPr/>
          </p:nvSpPr>
          <p:spPr>
            <a:xfrm>
              <a:off x="480154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4" name="pl194"/>
            <p:cNvSpPr/>
            <p:nvPr/>
          </p:nvSpPr>
          <p:spPr>
            <a:xfrm>
              <a:off x="509133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5" name="pl195"/>
            <p:cNvSpPr/>
            <p:nvPr/>
          </p:nvSpPr>
          <p:spPr>
            <a:xfrm>
              <a:off x="538112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6" name="pl196"/>
            <p:cNvSpPr/>
            <p:nvPr/>
          </p:nvSpPr>
          <p:spPr>
            <a:xfrm>
              <a:off x="567092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7" name="pl197"/>
            <p:cNvSpPr/>
            <p:nvPr/>
          </p:nvSpPr>
          <p:spPr>
            <a:xfrm>
              <a:off x="596071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8" name="tx198"/>
            <p:cNvSpPr/>
            <p:nvPr/>
          </p:nvSpPr>
          <p:spPr>
            <a:xfrm>
              <a:off x="448066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99" name="tx199"/>
            <p:cNvSpPr/>
            <p:nvPr/>
          </p:nvSpPr>
          <p:spPr>
            <a:xfrm>
              <a:off x="473936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0" name="tx200"/>
            <p:cNvSpPr/>
            <p:nvPr/>
          </p:nvSpPr>
          <p:spPr>
            <a:xfrm>
              <a:off x="502915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1" name="tx201"/>
            <p:cNvSpPr/>
            <p:nvPr/>
          </p:nvSpPr>
          <p:spPr>
            <a:xfrm>
              <a:off x="531894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2" name="tx202"/>
            <p:cNvSpPr/>
            <p:nvPr/>
          </p:nvSpPr>
          <p:spPr>
            <a:xfrm>
              <a:off x="560874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3" name="tx203"/>
            <p:cNvSpPr/>
            <p:nvPr/>
          </p:nvSpPr>
          <p:spPr>
            <a:xfrm>
              <a:off x="5867446"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4" name="pl204"/>
            <p:cNvSpPr/>
            <p:nvPr/>
          </p:nvSpPr>
          <p:spPr>
            <a:xfrm>
              <a:off x="7161777" y="5574027"/>
              <a:ext cx="1912633" cy="0"/>
            </a:xfrm>
            <a:custGeom>
              <a:avLst/>
              <a:pathLst>
                <a:path w="1912633" h="0">
                  <a:moveTo>
                    <a:pt x="0" y="0"/>
                  </a:moveTo>
                  <a:lnTo>
                    <a:pt x="1912633" y="0"/>
                  </a:lnTo>
                </a:path>
              </a:pathLst>
            </a:custGeom>
            <a:ln w="8130" cap="flat">
              <a:solidFill>
                <a:srgbClr val="000000">
                  <a:alpha val="100000"/>
                </a:srgbClr>
              </a:solidFill>
              <a:prstDash val="solid"/>
              <a:round/>
            </a:ln>
          </p:spPr>
          <p:txBody>
            <a:bodyPr/>
            <a:lstStyle/>
            <a:p/>
          </p:txBody>
        </p:sp>
        <p:sp>
          <p:nvSpPr>
            <p:cNvPr id="205" name="pl205"/>
            <p:cNvSpPr/>
            <p:nvPr/>
          </p:nvSpPr>
          <p:spPr>
            <a:xfrm>
              <a:off x="724871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6" name="pl206"/>
            <p:cNvSpPr/>
            <p:nvPr/>
          </p:nvSpPr>
          <p:spPr>
            <a:xfrm>
              <a:off x="753850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7" name="pl207"/>
            <p:cNvSpPr/>
            <p:nvPr/>
          </p:nvSpPr>
          <p:spPr>
            <a:xfrm>
              <a:off x="782830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8" name="pl208"/>
            <p:cNvSpPr/>
            <p:nvPr/>
          </p:nvSpPr>
          <p:spPr>
            <a:xfrm>
              <a:off x="811809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9" name="pl209"/>
            <p:cNvSpPr/>
            <p:nvPr/>
          </p:nvSpPr>
          <p:spPr>
            <a:xfrm>
              <a:off x="840788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0" name="pl210"/>
            <p:cNvSpPr/>
            <p:nvPr/>
          </p:nvSpPr>
          <p:spPr>
            <a:xfrm>
              <a:off x="869768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1" name="tx211"/>
            <p:cNvSpPr/>
            <p:nvPr/>
          </p:nvSpPr>
          <p:spPr>
            <a:xfrm>
              <a:off x="7217625"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12" name="tx212"/>
            <p:cNvSpPr/>
            <p:nvPr/>
          </p:nvSpPr>
          <p:spPr>
            <a:xfrm>
              <a:off x="747632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13" name="tx213"/>
            <p:cNvSpPr/>
            <p:nvPr/>
          </p:nvSpPr>
          <p:spPr>
            <a:xfrm>
              <a:off x="776612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14" name="tx214"/>
            <p:cNvSpPr/>
            <p:nvPr/>
          </p:nvSpPr>
          <p:spPr>
            <a:xfrm>
              <a:off x="805591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15" name="tx215"/>
            <p:cNvSpPr/>
            <p:nvPr/>
          </p:nvSpPr>
          <p:spPr>
            <a:xfrm>
              <a:off x="834570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16" name="tx216"/>
            <p:cNvSpPr/>
            <p:nvPr/>
          </p:nvSpPr>
          <p:spPr>
            <a:xfrm>
              <a:off x="8604411"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7" name="tx217"/>
            <p:cNvSpPr/>
            <p:nvPr/>
          </p:nvSpPr>
          <p:spPr>
            <a:xfrm>
              <a:off x="6694887" y="5220158"/>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Ukraine</a:t>
              </a:r>
            </a:p>
          </p:txBody>
        </p:sp>
        <p:sp>
          <p:nvSpPr>
            <p:cNvPr id="218" name="tx218"/>
            <p:cNvSpPr/>
            <p:nvPr/>
          </p:nvSpPr>
          <p:spPr>
            <a:xfrm>
              <a:off x="6407034" y="4697050"/>
              <a:ext cx="6729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Turkmenistan</a:t>
              </a:r>
            </a:p>
          </p:txBody>
        </p:sp>
        <p:sp>
          <p:nvSpPr>
            <p:cNvPr id="219" name="tx219"/>
            <p:cNvSpPr/>
            <p:nvPr/>
          </p:nvSpPr>
          <p:spPr>
            <a:xfrm>
              <a:off x="6632708" y="4173942"/>
              <a:ext cx="447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Romania</a:t>
              </a:r>
            </a:p>
          </p:txBody>
        </p:sp>
        <p:sp>
          <p:nvSpPr>
            <p:cNvPr id="220" name="tx220"/>
            <p:cNvSpPr/>
            <p:nvPr/>
          </p:nvSpPr>
          <p:spPr>
            <a:xfrm>
              <a:off x="6483295" y="3650834"/>
              <a:ext cx="596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Montenegro</a:t>
              </a:r>
            </a:p>
          </p:txBody>
        </p:sp>
        <p:sp>
          <p:nvSpPr>
            <p:cNvPr id="221" name="tx221"/>
            <p:cNvSpPr/>
            <p:nvPr/>
          </p:nvSpPr>
          <p:spPr>
            <a:xfrm>
              <a:off x="6713358" y="3127727"/>
              <a:ext cx="3665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Greece</a:t>
              </a:r>
            </a:p>
          </p:txBody>
        </p:sp>
        <p:sp>
          <p:nvSpPr>
            <p:cNvPr id="222" name="tx222"/>
            <p:cNvSpPr/>
            <p:nvPr/>
          </p:nvSpPr>
          <p:spPr>
            <a:xfrm>
              <a:off x="6701014" y="2604619"/>
              <a:ext cx="37892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Belarus</a:t>
              </a:r>
            </a:p>
          </p:txBody>
        </p:sp>
        <p:sp>
          <p:nvSpPr>
            <p:cNvPr id="223" name="tx223"/>
            <p:cNvSpPr/>
            <p:nvPr/>
          </p:nvSpPr>
          <p:spPr>
            <a:xfrm>
              <a:off x="6551875" y="2081511"/>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Azerbaijan</a:t>
              </a:r>
            </a:p>
          </p:txBody>
        </p:sp>
        <p:sp>
          <p:nvSpPr>
            <p:cNvPr id="224" name="tx224"/>
            <p:cNvSpPr/>
            <p:nvPr/>
          </p:nvSpPr>
          <p:spPr>
            <a:xfrm>
              <a:off x="3883399" y="5099440"/>
              <a:ext cx="4595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Tajikistan</a:t>
              </a:r>
            </a:p>
          </p:txBody>
        </p:sp>
        <p:sp>
          <p:nvSpPr>
            <p:cNvPr id="225" name="tx225"/>
            <p:cNvSpPr/>
            <p:nvPr/>
          </p:nvSpPr>
          <p:spPr>
            <a:xfrm>
              <a:off x="3932959" y="4375137"/>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Bulgaria</a:t>
              </a:r>
            </a:p>
          </p:txBody>
        </p:sp>
        <p:sp>
          <p:nvSpPr>
            <p:cNvPr id="226" name="tx226"/>
            <p:cNvSpPr/>
            <p:nvPr/>
          </p:nvSpPr>
          <p:spPr>
            <a:xfrm>
              <a:off x="3945303" y="3650834"/>
              <a:ext cx="3976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Georgia</a:t>
              </a:r>
            </a:p>
          </p:txBody>
        </p:sp>
        <p:sp>
          <p:nvSpPr>
            <p:cNvPr id="227" name="tx227"/>
            <p:cNvSpPr/>
            <p:nvPr/>
          </p:nvSpPr>
          <p:spPr>
            <a:xfrm>
              <a:off x="3926833" y="2926532"/>
              <a:ext cx="4161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Armenia</a:t>
              </a:r>
            </a:p>
          </p:txBody>
        </p:sp>
        <p:sp>
          <p:nvSpPr>
            <p:cNvPr id="228" name="tx228"/>
            <p:cNvSpPr/>
            <p:nvPr/>
          </p:nvSpPr>
          <p:spPr>
            <a:xfrm>
              <a:off x="3790130" y="2202229"/>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Uzbekistan</a:t>
              </a:r>
            </a:p>
          </p:txBody>
        </p:sp>
        <p:sp>
          <p:nvSpPr>
            <p:cNvPr id="229" name="tx229"/>
            <p:cNvSpPr/>
            <p:nvPr/>
          </p:nvSpPr>
          <p:spPr>
            <a:xfrm>
              <a:off x="1365798" y="5288389"/>
              <a:ext cx="3602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Croatia</a:t>
              </a:r>
            </a:p>
          </p:txBody>
        </p:sp>
        <p:sp>
          <p:nvSpPr>
            <p:cNvPr id="230" name="tx230"/>
            <p:cNvSpPr/>
            <p:nvPr/>
          </p:nvSpPr>
          <p:spPr>
            <a:xfrm>
              <a:off x="1353271" y="4879000"/>
              <a:ext cx="3728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Albania</a:t>
              </a:r>
            </a:p>
          </p:txBody>
        </p:sp>
        <p:sp>
          <p:nvSpPr>
            <p:cNvPr id="231" name="tx231"/>
            <p:cNvSpPr/>
            <p:nvPr/>
          </p:nvSpPr>
          <p:spPr>
            <a:xfrm>
              <a:off x="1363878" y="4469612"/>
              <a:ext cx="3621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Turkiye</a:t>
              </a:r>
            </a:p>
          </p:txBody>
        </p:sp>
        <p:sp>
          <p:nvSpPr>
            <p:cNvPr id="232" name="tx232"/>
            <p:cNvSpPr/>
            <p:nvPr/>
          </p:nvSpPr>
          <p:spPr>
            <a:xfrm>
              <a:off x="1141953" y="4060223"/>
              <a:ext cx="5841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Kazakhstan</a:t>
              </a:r>
            </a:p>
          </p:txBody>
        </p:sp>
        <p:sp>
          <p:nvSpPr>
            <p:cNvPr id="233" name="tx233"/>
            <p:cNvSpPr/>
            <p:nvPr/>
          </p:nvSpPr>
          <p:spPr>
            <a:xfrm>
              <a:off x="1403014" y="3650834"/>
              <a:ext cx="3230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Serbia</a:t>
              </a:r>
            </a:p>
          </p:txBody>
        </p:sp>
        <p:sp>
          <p:nvSpPr>
            <p:cNvPr id="234" name="tx234"/>
            <p:cNvSpPr/>
            <p:nvPr/>
          </p:nvSpPr>
          <p:spPr>
            <a:xfrm>
              <a:off x="874857" y="3241446"/>
              <a:ext cx="8512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North Macedonia</a:t>
              </a:r>
            </a:p>
          </p:txBody>
        </p:sp>
        <p:sp>
          <p:nvSpPr>
            <p:cNvPr id="235" name="tx235"/>
            <p:cNvSpPr/>
            <p:nvPr/>
          </p:nvSpPr>
          <p:spPr>
            <a:xfrm>
              <a:off x="1303619" y="2832057"/>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Moldova</a:t>
              </a:r>
            </a:p>
          </p:txBody>
        </p:sp>
        <p:sp>
          <p:nvSpPr>
            <p:cNvPr id="236" name="tx236"/>
            <p:cNvSpPr/>
            <p:nvPr/>
          </p:nvSpPr>
          <p:spPr>
            <a:xfrm>
              <a:off x="1173225" y="2422669"/>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Kyrgyzstan</a:t>
              </a:r>
            </a:p>
          </p:txBody>
        </p:sp>
        <p:sp>
          <p:nvSpPr>
            <p:cNvPr id="237" name="tx237"/>
            <p:cNvSpPr/>
            <p:nvPr/>
          </p:nvSpPr>
          <p:spPr>
            <a:xfrm>
              <a:off x="508182" y="2013280"/>
              <a:ext cx="12178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Bosnia and Herzegovina</a:t>
              </a:r>
            </a:p>
          </p:txBody>
        </p:sp>
        <p:sp>
          <p:nvSpPr>
            <p:cNvPr id="238" name="tx238"/>
            <p:cNvSpPr/>
            <p:nvPr/>
          </p:nvSpPr>
          <p:spPr>
            <a:xfrm>
              <a:off x="4309537"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39" name="pt239"/>
            <p:cNvSpPr/>
            <p:nvPr/>
          </p:nvSpPr>
          <p:spPr>
            <a:xfrm>
              <a:off x="5465143"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40" name="pt240"/>
            <p:cNvSpPr/>
            <p:nvPr/>
          </p:nvSpPr>
          <p:spPr>
            <a:xfrm>
              <a:off x="6072494"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1" name="tx241"/>
            <p:cNvSpPr/>
            <p:nvPr/>
          </p:nvSpPr>
          <p:spPr>
            <a:xfrm>
              <a:off x="571671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42" name="tx242"/>
            <p:cNvSpPr/>
            <p:nvPr/>
          </p:nvSpPr>
          <p:spPr>
            <a:xfrm>
              <a:off x="6324064"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43" name="tx243"/>
            <p:cNvSpPr/>
            <p:nvPr/>
          </p:nvSpPr>
          <p:spPr>
            <a:xfrm>
              <a:off x="1807907"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2024 and 2025</a:t>
              </a:r>
            </a:p>
          </p:txBody>
        </p:sp>
        <p:sp>
          <p:nvSpPr>
            <p:cNvPr id="244" name="tx24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45" name="tx245"/>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2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2024 and 2025, and change in coverage between the two years.
Overall, 9 out of 21 (43%) countries in ECAR had a decline in coverage. The largest decline was in Bosnia and Herzegovina (-8 percentage points), followed by Kyrgyzstan and Moldova (-5 percentage points).
There were 5 (24%) countries with an increase in DTP1 coverage. Coverage remained the same in 7 countries between 2024 and 2025.
</a:t>
            </a:r>
          </a:p>
        </p:txBody>
      </p:sp>
      <p:sp>
        <p:nvSpPr>
          <p:cNvPr id="2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DTP1 coverage increased in five countries and decreased in nine countries.</a:t>
            </a:r>
          </a:p>
        </p:txBody>
      </p:sp>
      <p:grpSp xmlns:pic="http://schemas.openxmlformats.org/drawingml/2006/picture">
        <p:nvGrpSpPr>
          <p:cNvPr id="248" name=""/>
          <p:cNvGrpSpPr/>
          <p:nvPr/>
        </p:nvGrpSpPr>
        <p:grpSpPr>
          <a:xfrm>
            <a:off x="292608" y="1005840"/>
            <a:ext cx="8595360" cy="28575"/>
            <a:chOff x="292608" y="1005840"/>
            <a:chExt cx="8595360" cy="28575"/>
          </a:xfrm>
        </p:grpSpPr>
        <p:sp>
          <p:nvSpPr>
            <p:cNvPr id="2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2025, DTP1 coverage ranged from 65% in Azerbaijan to 99% in Turkmenistan and Armenia.
14 out of 21 (67%) countries had coverage of at least 90%.
Kazakhstan had DTP1 coverage of 66% and the highest absolute number of zero-dose children in the region, followed by Turkiye.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Azerbaijan and Kazakhstan had the lowest DTP1 coverage and were also among the countries with the highest number of zero-dose children.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406814" y="2240783"/>
              <a:ext cx="1705952" cy="2813833"/>
            </a:xfrm>
            <a:custGeom>
              <a:avLst/>
              <a:pathLst>
                <a:path w="1705952" h="2813833">
                  <a:moveTo>
                    <a:pt x="336349" y="1993213"/>
                  </a:moveTo>
                  <a:lnTo>
                    <a:pt x="382111" y="2032290"/>
                  </a:lnTo>
                  <a:lnTo>
                    <a:pt x="427873" y="2071367"/>
                  </a:lnTo>
                  <a:lnTo>
                    <a:pt x="473635" y="2110444"/>
                  </a:lnTo>
                  <a:lnTo>
                    <a:pt x="519397" y="2149521"/>
                  </a:lnTo>
                  <a:lnTo>
                    <a:pt x="565159" y="2188599"/>
                  </a:lnTo>
                  <a:lnTo>
                    <a:pt x="610921" y="2227676"/>
                  </a:lnTo>
                  <a:lnTo>
                    <a:pt x="656683" y="2266753"/>
                  </a:lnTo>
                  <a:lnTo>
                    <a:pt x="702445" y="2305830"/>
                  </a:lnTo>
                  <a:lnTo>
                    <a:pt x="748207" y="2344907"/>
                  </a:lnTo>
                  <a:lnTo>
                    <a:pt x="793968" y="2383984"/>
                  </a:lnTo>
                  <a:lnTo>
                    <a:pt x="839730" y="2423062"/>
                  </a:lnTo>
                  <a:lnTo>
                    <a:pt x="885492" y="2462139"/>
                  </a:lnTo>
                  <a:lnTo>
                    <a:pt x="931254" y="2501216"/>
                  </a:lnTo>
                  <a:lnTo>
                    <a:pt x="977016" y="2540293"/>
                  </a:lnTo>
                  <a:lnTo>
                    <a:pt x="1022778" y="2579370"/>
                  </a:lnTo>
                  <a:lnTo>
                    <a:pt x="1068540" y="2618448"/>
                  </a:lnTo>
                  <a:lnTo>
                    <a:pt x="1114302" y="2657525"/>
                  </a:lnTo>
                  <a:lnTo>
                    <a:pt x="1160064" y="2696602"/>
                  </a:lnTo>
                  <a:lnTo>
                    <a:pt x="1205825" y="2735679"/>
                  </a:lnTo>
                  <a:lnTo>
                    <a:pt x="1251587" y="2774756"/>
                  </a:lnTo>
                  <a:lnTo>
                    <a:pt x="1297349" y="2813833"/>
                  </a:lnTo>
                  <a:lnTo>
                    <a:pt x="1334252" y="2769100"/>
                  </a:lnTo>
                  <a:lnTo>
                    <a:pt x="1369613" y="2723139"/>
                  </a:lnTo>
                  <a:lnTo>
                    <a:pt x="1403391" y="2676003"/>
                  </a:lnTo>
                  <a:lnTo>
                    <a:pt x="1435548" y="2627745"/>
                  </a:lnTo>
                  <a:lnTo>
                    <a:pt x="1466046" y="2578423"/>
                  </a:lnTo>
                  <a:lnTo>
                    <a:pt x="1494850" y="2528092"/>
                  </a:lnTo>
                  <a:lnTo>
                    <a:pt x="1521927" y="2476812"/>
                  </a:lnTo>
                  <a:lnTo>
                    <a:pt x="1547246" y="2424641"/>
                  </a:lnTo>
                  <a:lnTo>
                    <a:pt x="1570776" y="2371640"/>
                  </a:lnTo>
                  <a:lnTo>
                    <a:pt x="1592492" y="2317869"/>
                  </a:lnTo>
                  <a:lnTo>
                    <a:pt x="1612368" y="2263392"/>
                  </a:lnTo>
                  <a:lnTo>
                    <a:pt x="1630380" y="2208270"/>
                  </a:lnTo>
                  <a:lnTo>
                    <a:pt x="1646509" y="2152568"/>
                  </a:lnTo>
                  <a:lnTo>
                    <a:pt x="1660736" y="2096350"/>
                  </a:lnTo>
                  <a:lnTo>
                    <a:pt x="1673043" y="2039682"/>
                  </a:lnTo>
                  <a:lnTo>
                    <a:pt x="1683418" y="1982627"/>
                  </a:lnTo>
                  <a:lnTo>
                    <a:pt x="1691847" y="1925253"/>
                  </a:lnTo>
                  <a:lnTo>
                    <a:pt x="1698321" y="1867626"/>
                  </a:lnTo>
                  <a:lnTo>
                    <a:pt x="1702834" y="1809812"/>
                  </a:lnTo>
                  <a:lnTo>
                    <a:pt x="1705378" y="1751877"/>
                  </a:lnTo>
                  <a:lnTo>
                    <a:pt x="1705952" y="1693890"/>
                  </a:lnTo>
                  <a:lnTo>
                    <a:pt x="1704555" y="1635917"/>
                  </a:lnTo>
                  <a:lnTo>
                    <a:pt x="1701189" y="1578025"/>
                  </a:lnTo>
                  <a:lnTo>
                    <a:pt x="1695857" y="1520281"/>
                  </a:lnTo>
                  <a:lnTo>
                    <a:pt x="1688565" y="1462751"/>
                  </a:lnTo>
                  <a:lnTo>
                    <a:pt x="1679323" y="1405502"/>
                  </a:lnTo>
                  <a:lnTo>
                    <a:pt x="1668139" y="1348601"/>
                  </a:lnTo>
                  <a:lnTo>
                    <a:pt x="1655029" y="1292112"/>
                  </a:lnTo>
                  <a:lnTo>
                    <a:pt x="1640006" y="1236102"/>
                  </a:lnTo>
                  <a:lnTo>
                    <a:pt x="1623089" y="1180635"/>
                  </a:lnTo>
                  <a:lnTo>
                    <a:pt x="1604295" y="1125774"/>
                  </a:lnTo>
                  <a:lnTo>
                    <a:pt x="1583649" y="1071584"/>
                  </a:lnTo>
                  <a:lnTo>
                    <a:pt x="1561172" y="1018128"/>
                  </a:lnTo>
                  <a:lnTo>
                    <a:pt x="1536892" y="965466"/>
                  </a:lnTo>
                  <a:lnTo>
                    <a:pt x="1510835" y="913659"/>
                  </a:lnTo>
                  <a:lnTo>
                    <a:pt x="1483033" y="862768"/>
                  </a:lnTo>
                  <a:lnTo>
                    <a:pt x="1453518" y="812851"/>
                  </a:lnTo>
                  <a:lnTo>
                    <a:pt x="1422323" y="763967"/>
                  </a:lnTo>
                  <a:lnTo>
                    <a:pt x="1389485" y="716171"/>
                  </a:lnTo>
                  <a:lnTo>
                    <a:pt x="1355041" y="669518"/>
                  </a:lnTo>
                  <a:lnTo>
                    <a:pt x="1319031" y="624063"/>
                  </a:lnTo>
                  <a:lnTo>
                    <a:pt x="1281498" y="579858"/>
                  </a:lnTo>
                  <a:lnTo>
                    <a:pt x="1242483" y="536955"/>
                  </a:lnTo>
                  <a:lnTo>
                    <a:pt x="1202033" y="495402"/>
                  </a:lnTo>
                  <a:lnTo>
                    <a:pt x="1160195" y="455248"/>
                  </a:lnTo>
                  <a:lnTo>
                    <a:pt x="1117015" y="416539"/>
                  </a:lnTo>
                  <a:lnTo>
                    <a:pt x="1072545" y="379320"/>
                  </a:lnTo>
                  <a:lnTo>
                    <a:pt x="1026836" y="343634"/>
                  </a:lnTo>
                  <a:lnTo>
                    <a:pt x="979940" y="309522"/>
                  </a:lnTo>
                  <a:lnTo>
                    <a:pt x="931912" y="277023"/>
                  </a:lnTo>
                  <a:lnTo>
                    <a:pt x="882807" y="246176"/>
                  </a:lnTo>
                  <a:lnTo>
                    <a:pt x="832683" y="217016"/>
                  </a:lnTo>
                  <a:lnTo>
                    <a:pt x="781596" y="189575"/>
                  </a:lnTo>
                  <a:lnTo>
                    <a:pt x="729606" y="163887"/>
                  </a:lnTo>
                  <a:lnTo>
                    <a:pt x="676773" y="139981"/>
                  </a:lnTo>
                  <a:lnTo>
                    <a:pt x="623157" y="117885"/>
                  </a:lnTo>
                  <a:lnTo>
                    <a:pt x="568822" y="97623"/>
                  </a:lnTo>
                  <a:lnTo>
                    <a:pt x="513830" y="79219"/>
                  </a:lnTo>
                  <a:lnTo>
                    <a:pt x="458244" y="62696"/>
                  </a:lnTo>
                  <a:lnTo>
                    <a:pt x="402129" y="48071"/>
                  </a:lnTo>
                  <a:lnTo>
                    <a:pt x="345549" y="35361"/>
                  </a:lnTo>
                  <a:lnTo>
                    <a:pt x="288569" y="24582"/>
                  </a:lnTo>
                  <a:lnTo>
                    <a:pt x="231256" y="15746"/>
                  </a:lnTo>
                  <a:lnTo>
                    <a:pt x="173676" y="8863"/>
                  </a:lnTo>
                  <a:lnTo>
                    <a:pt x="115896" y="3941"/>
                  </a:lnTo>
                  <a:lnTo>
                    <a:pt x="57981" y="985"/>
                  </a:lnTo>
                  <a:lnTo>
                    <a:pt x="0" y="0"/>
                  </a:lnTo>
                  <a:lnTo>
                    <a:pt x="0" y="60176"/>
                  </a:lnTo>
                  <a:lnTo>
                    <a:pt x="0" y="120352"/>
                  </a:lnTo>
                  <a:lnTo>
                    <a:pt x="0" y="180528"/>
                  </a:lnTo>
                  <a:lnTo>
                    <a:pt x="0" y="240704"/>
                  </a:lnTo>
                  <a:lnTo>
                    <a:pt x="0" y="300881"/>
                  </a:lnTo>
                  <a:lnTo>
                    <a:pt x="0" y="361057"/>
                  </a:lnTo>
                  <a:lnTo>
                    <a:pt x="0" y="421233"/>
                  </a:lnTo>
                  <a:lnTo>
                    <a:pt x="0" y="481409"/>
                  </a:lnTo>
                  <a:lnTo>
                    <a:pt x="0" y="541585"/>
                  </a:lnTo>
                  <a:lnTo>
                    <a:pt x="0" y="601762"/>
                  </a:lnTo>
                  <a:lnTo>
                    <a:pt x="0" y="661938"/>
                  </a:lnTo>
                  <a:lnTo>
                    <a:pt x="0" y="722114"/>
                  </a:lnTo>
                  <a:lnTo>
                    <a:pt x="0" y="782290"/>
                  </a:lnTo>
                  <a:lnTo>
                    <a:pt x="0" y="842467"/>
                  </a:lnTo>
                  <a:lnTo>
                    <a:pt x="0" y="902643"/>
                  </a:lnTo>
                  <a:lnTo>
                    <a:pt x="0" y="962819"/>
                  </a:lnTo>
                  <a:lnTo>
                    <a:pt x="0" y="1022995"/>
                  </a:lnTo>
                  <a:lnTo>
                    <a:pt x="0" y="1083171"/>
                  </a:lnTo>
                  <a:lnTo>
                    <a:pt x="0" y="1143348"/>
                  </a:lnTo>
                  <a:lnTo>
                    <a:pt x="0" y="1203524"/>
                  </a:lnTo>
                  <a:lnTo>
                    <a:pt x="0" y="1263700"/>
                  </a:lnTo>
                  <a:lnTo>
                    <a:pt x="59079" y="1267664"/>
                  </a:lnTo>
                  <a:lnTo>
                    <a:pt x="117099" y="1279483"/>
                  </a:lnTo>
                  <a:lnTo>
                    <a:pt x="173020" y="1298946"/>
                  </a:lnTo>
                  <a:lnTo>
                    <a:pt x="225841" y="1325705"/>
                  </a:lnTo>
                  <a:lnTo>
                    <a:pt x="274614" y="1359280"/>
                  </a:lnTo>
                  <a:lnTo>
                    <a:pt x="318466" y="1399068"/>
                  </a:lnTo>
                  <a:lnTo>
                    <a:pt x="356609" y="1444357"/>
                  </a:lnTo>
                  <a:lnTo>
                    <a:pt x="388362" y="1494335"/>
                  </a:lnTo>
                  <a:lnTo>
                    <a:pt x="413154" y="1548107"/>
                  </a:lnTo>
                  <a:lnTo>
                    <a:pt x="430541" y="1604709"/>
                  </a:lnTo>
                  <a:lnTo>
                    <a:pt x="440212" y="1663125"/>
                  </a:lnTo>
                  <a:lnTo>
                    <a:pt x="441994" y="1722311"/>
                  </a:lnTo>
                  <a:lnTo>
                    <a:pt x="435854" y="1781203"/>
                  </a:lnTo>
                  <a:lnTo>
                    <a:pt x="421902" y="1838748"/>
                  </a:lnTo>
                  <a:lnTo>
                    <a:pt x="400389" y="1893914"/>
                  </a:lnTo>
                  <a:lnTo>
                    <a:pt x="371700" y="1945711"/>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5" name="pg5"/>
            <p:cNvSpPr/>
            <p:nvPr/>
          </p:nvSpPr>
          <p:spPr>
            <a:xfrm>
              <a:off x="2058751" y="4233996"/>
              <a:ext cx="1645412" cy="1418776"/>
            </a:xfrm>
            <a:custGeom>
              <a:avLst/>
              <a:pathLst>
                <a:path w="1645412" h="1418776">
                  <a:moveTo>
                    <a:pt x="257824" y="145774"/>
                  </a:moveTo>
                  <a:lnTo>
                    <a:pt x="245547" y="204685"/>
                  </a:lnTo>
                  <a:lnTo>
                    <a:pt x="233269" y="263595"/>
                  </a:lnTo>
                  <a:lnTo>
                    <a:pt x="220992" y="322506"/>
                  </a:lnTo>
                  <a:lnTo>
                    <a:pt x="208715" y="381416"/>
                  </a:lnTo>
                  <a:lnTo>
                    <a:pt x="196437" y="440327"/>
                  </a:lnTo>
                  <a:lnTo>
                    <a:pt x="184160" y="499237"/>
                  </a:lnTo>
                  <a:lnTo>
                    <a:pt x="171883" y="558147"/>
                  </a:lnTo>
                  <a:lnTo>
                    <a:pt x="159605" y="617058"/>
                  </a:lnTo>
                  <a:lnTo>
                    <a:pt x="147328" y="675968"/>
                  </a:lnTo>
                  <a:lnTo>
                    <a:pt x="135050" y="734879"/>
                  </a:lnTo>
                  <a:lnTo>
                    <a:pt x="122773" y="793789"/>
                  </a:lnTo>
                  <a:lnTo>
                    <a:pt x="110496" y="852700"/>
                  </a:lnTo>
                  <a:lnTo>
                    <a:pt x="98218" y="911610"/>
                  </a:lnTo>
                  <a:lnTo>
                    <a:pt x="85941" y="970521"/>
                  </a:lnTo>
                  <a:lnTo>
                    <a:pt x="73664" y="1029431"/>
                  </a:lnTo>
                  <a:lnTo>
                    <a:pt x="61386" y="1088342"/>
                  </a:lnTo>
                  <a:lnTo>
                    <a:pt x="49109" y="1147252"/>
                  </a:lnTo>
                  <a:lnTo>
                    <a:pt x="36832" y="1206163"/>
                  </a:lnTo>
                  <a:lnTo>
                    <a:pt x="24554" y="1265073"/>
                  </a:lnTo>
                  <a:lnTo>
                    <a:pt x="12277" y="1323984"/>
                  </a:lnTo>
                  <a:lnTo>
                    <a:pt x="0" y="1382894"/>
                  </a:lnTo>
                  <a:lnTo>
                    <a:pt x="57814" y="1393906"/>
                  </a:lnTo>
                  <a:lnTo>
                    <a:pt x="115973" y="1402917"/>
                  </a:lnTo>
                  <a:lnTo>
                    <a:pt x="174409" y="1409917"/>
                  </a:lnTo>
                  <a:lnTo>
                    <a:pt x="233052" y="1414897"/>
                  </a:lnTo>
                  <a:lnTo>
                    <a:pt x="291831" y="1417851"/>
                  </a:lnTo>
                  <a:lnTo>
                    <a:pt x="350678" y="1418776"/>
                  </a:lnTo>
                  <a:lnTo>
                    <a:pt x="409521" y="1417671"/>
                  </a:lnTo>
                  <a:lnTo>
                    <a:pt x="468291" y="1414536"/>
                  </a:lnTo>
                  <a:lnTo>
                    <a:pt x="526918" y="1409377"/>
                  </a:lnTo>
                  <a:lnTo>
                    <a:pt x="585332" y="1402198"/>
                  </a:lnTo>
                  <a:lnTo>
                    <a:pt x="643464" y="1393008"/>
                  </a:lnTo>
                  <a:lnTo>
                    <a:pt x="701244" y="1381819"/>
                  </a:lnTo>
                  <a:lnTo>
                    <a:pt x="758604" y="1368644"/>
                  </a:lnTo>
                  <a:lnTo>
                    <a:pt x="815476" y="1353498"/>
                  </a:lnTo>
                  <a:lnTo>
                    <a:pt x="871791" y="1336399"/>
                  </a:lnTo>
                  <a:lnTo>
                    <a:pt x="927482" y="1317368"/>
                  </a:lnTo>
                  <a:lnTo>
                    <a:pt x="982485" y="1296427"/>
                  </a:lnTo>
                  <a:lnTo>
                    <a:pt x="1036732" y="1273602"/>
                  </a:lnTo>
                  <a:lnTo>
                    <a:pt x="1090159" y="1248918"/>
                  </a:lnTo>
                  <a:lnTo>
                    <a:pt x="1142703" y="1222407"/>
                  </a:lnTo>
                  <a:lnTo>
                    <a:pt x="1194302" y="1194099"/>
                  </a:lnTo>
                  <a:lnTo>
                    <a:pt x="1244894" y="1164029"/>
                  </a:lnTo>
                  <a:lnTo>
                    <a:pt x="1294418" y="1132231"/>
                  </a:lnTo>
                  <a:lnTo>
                    <a:pt x="1342816" y="1098743"/>
                  </a:lnTo>
                  <a:lnTo>
                    <a:pt x="1390030" y="1063607"/>
                  </a:lnTo>
                  <a:lnTo>
                    <a:pt x="1436004" y="1026862"/>
                  </a:lnTo>
                  <a:lnTo>
                    <a:pt x="1480683" y="988554"/>
                  </a:lnTo>
                  <a:lnTo>
                    <a:pt x="1524014" y="948727"/>
                  </a:lnTo>
                  <a:lnTo>
                    <a:pt x="1565946" y="907430"/>
                  </a:lnTo>
                  <a:lnTo>
                    <a:pt x="1606428" y="864711"/>
                  </a:lnTo>
                  <a:lnTo>
                    <a:pt x="1645412" y="820620"/>
                  </a:lnTo>
                  <a:lnTo>
                    <a:pt x="1599651" y="781543"/>
                  </a:lnTo>
                  <a:lnTo>
                    <a:pt x="1553889" y="742466"/>
                  </a:lnTo>
                  <a:lnTo>
                    <a:pt x="1508127" y="703389"/>
                  </a:lnTo>
                  <a:lnTo>
                    <a:pt x="1462365" y="664312"/>
                  </a:lnTo>
                  <a:lnTo>
                    <a:pt x="1416603" y="625234"/>
                  </a:lnTo>
                  <a:lnTo>
                    <a:pt x="1370841" y="586157"/>
                  </a:lnTo>
                  <a:lnTo>
                    <a:pt x="1325079" y="547080"/>
                  </a:lnTo>
                  <a:lnTo>
                    <a:pt x="1279317" y="508003"/>
                  </a:lnTo>
                  <a:lnTo>
                    <a:pt x="1233555" y="468926"/>
                  </a:lnTo>
                  <a:lnTo>
                    <a:pt x="1187794" y="429849"/>
                  </a:lnTo>
                  <a:lnTo>
                    <a:pt x="1142032" y="390771"/>
                  </a:lnTo>
                  <a:lnTo>
                    <a:pt x="1096270" y="351694"/>
                  </a:lnTo>
                  <a:lnTo>
                    <a:pt x="1050508" y="312617"/>
                  </a:lnTo>
                  <a:lnTo>
                    <a:pt x="1004746" y="273540"/>
                  </a:lnTo>
                  <a:lnTo>
                    <a:pt x="958984" y="234463"/>
                  </a:lnTo>
                  <a:lnTo>
                    <a:pt x="913222" y="195385"/>
                  </a:lnTo>
                  <a:lnTo>
                    <a:pt x="867460" y="156308"/>
                  </a:lnTo>
                  <a:lnTo>
                    <a:pt x="821698" y="117231"/>
                  </a:lnTo>
                  <a:lnTo>
                    <a:pt x="775936" y="78154"/>
                  </a:lnTo>
                  <a:lnTo>
                    <a:pt x="730175" y="39077"/>
                  </a:lnTo>
                  <a:lnTo>
                    <a:pt x="684413" y="0"/>
                  </a:lnTo>
                  <a:lnTo>
                    <a:pt x="643129" y="42268"/>
                  </a:lnTo>
                  <a:lnTo>
                    <a:pt x="596579" y="78658"/>
                  </a:lnTo>
                  <a:lnTo>
                    <a:pt x="545594" y="108517"/>
                  </a:lnTo>
                  <a:lnTo>
                    <a:pt x="491085" y="131315"/>
                  </a:lnTo>
                  <a:lnTo>
                    <a:pt x="434023" y="146644"/>
                  </a:lnTo>
                  <a:lnTo>
                    <a:pt x="375427" y="154230"/>
                  </a:lnTo>
                  <a:lnTo>
                    <a:pt x="316342" y="153939"/>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6" name="pg6"/>
            <p:cNvSpPr/>
            <p:nvPr/>
          </p:nvSpPr>
          <p:spPr>
            <a:xfrm>
              <a:off x="1056126" y="4216964"/>
              <a:ext cx="1260450" cy="1399926"/>
            </a:xfrm>
            <a:custGeom>
              <a:avLst/>
              <a:pathLst>
                <a:path w="1260450" h="1399926">
                  <a:moveTo>
                    <a:pt x="1000510" y="0"/>
                  </a:moveTo>
                  <a:lnTo>
                    <a:pt x="952866" y="36759"/>
                  </a:lnTo>
                  <a:lnTo>
                    <a:pt x="905223" y="73519"/>
                  </a:lnTo>
                  <a:lnTo>
                    <a:pt x="857580" y="110279"/>
                  </a:lnTo>
                  <a:lnTo>
                    <a:pt x="809936" y="147039"/>
                  </a:lnTo>
                  <a:lnTo>
                    <a:pt x="762293" y="183799"/>
                  </a:lnTo>
                  <a:lnTo>
                    <a:pt x="714650" y="220559"/>
                  </a:lnTo>
                  <a:lnTo>
                    <a:pt x="667006" y="257319"/>
                  </a:lnTo>
                  <a:lnTo>
                    <a:pt x="619363" y="294079"/>
                  </a:lnTo>
                  <a:lnTo>
                    <a:pt x="571720" y="330838"/>
                  </a:lnTo>
                  <a:lnTo>
                    <a:pt x="524076" y="367598"/>
                  </a:lnTo>
                  <a:lnTo>
                    <a:pt x="476433" y="404358"/>
                  </a:lnTo>
                  <a:lnTo>
                    <a:pt x="428790" y="441118"/>
                  </a:lnTo>
                  <a:lnTo>
                    <a:pt x="381146" y="477878"/>
                  </a:lnTo>
                  <a:lnTo>
                    <a:pt x="333503" y="514638"/>
                  </a:lnTo>
                  <a:lnTo>
                    <a:pt x="285860" y="551398"/>
                  </a:lnTo>
                  <a:lnTo>
                    <a:pt x="238216" y="588158"/>
                  </a:lnTo>
                  <a:lnTo>
                    <a:pt x="190573" y="624918"/>
                  </a:lnTo>
                  <a:lnTo>
                    <a:pt x="142930" y="661677"/>
                  </a:lnTo>
                  <a:lnTo>
                    <a:pt x="95286" y="698437"/>
                  </a:lnTo>
                  <a:lnTo>
                    <a:pt x="47643" y="735197"/>
                  </a:lnTo>
                  <a:lnTo>
                    <a:pt x="0" y="771957"/>
                  </a:lnTo>
                  <a:lnTo>
                    <a:pt x="37739" y="819120"/>
                  </a:lnTo>
                  <a:lnTo>
                    <a:pt x="77125" y="864917"/>
                  </a:lnTo>
                  <a:lnTo>
                    <a:pt x="118107" y="909291"/>
                  </a:lnTo>
                  <a:lnTo>
                    <a:pt x="160634" y="952186"/>
                  </a:lnTo>
                  <a:lnTo>
                    <a:pt x="204654" y="993549"/>
                  </a:lnTo>
                  <a:lnTo>
                    <a:pt x="250110" y="1033328"/>
                  </a:lnTo>
                  <a:lnTo>
                    <a:pt x="296945" y="1071473"/>
                  </a:lnTo>
                  <a:lnTo>
                    <a:pt x="345102" y="1107936"/>
                  </a:lnTo>
                  <a:lnTo>
                    <a:pt x="394519" y="1142671"/>
                  </a:lnTo>
                  <a:lnTo>
                    <a:pt x="445135" y="1175634"/>
                  </a:lnTo>
                  <a:lnTo>
                    <a:pt x="496887" y="1206786"/>
                  </a:lnTo>
                  <a:lnTo>
                    <a:pt x="549708" y="1236086"/>
                  </a:lnTo>
                  <a:lnTo>
                    <a:pt x="603534" y="1263497"/>
                  </a:lnTo>
                  <a:lnTo>
                    <a:pt x="658297" y="1288986"/>
                  </a:lnTo>
                  <a:lnTo>
                    <a:pt x="713927" y="1312520"/>
                  </a:lnTo>
                  <a:lnTo>
                    <a:pt x="770356" y="1334070"/>
                  </a:lnTo>
                  <a:lnTo>
                    <a:pt x="827512" y="1353609"/>
                  </a:lnTo>
                  <a:lnTo>
                    <a:pt x="885324" y="1371112"/>
                  </a:lnTo>
                  <a:lnTo>
                    <a:pt x="943719" y="1386558"/>
                  </a:lnTo>
                  <a:lnTo>
                    <a:pt x="1002625" y="1399926"/>
                  </a:lnTo>
                  <a:lnTo>
                    <a:pt x="1014902" y="1341016"/>
                  </a:lnTo>
                  <a:lnTo>
                    <a:pt x="1027180" y="1282105"/>
                  </a:lnTo>
                  <a:lnTo>
                    <a:pt x="1039457" y="1223195"/>
                  </a:lnTo>
                  <a:lnTo>
                    <a:pt x="1051734" y="1164284"/>
                  </a:lnTo>
                  <a:lnTo>
                    <a:pt x="1064012" y="1105374"/>
                  </a:lnTo>
                  <a:lnTo>
                    <a:pt x="1076289" y="1046463"/>
                  </a:lnTo>
                  <a:lnTo>
                    <a:pt x="1088567" y="987553"/>
                  </a:lnTo>
                  <a:lnTo>
                    <a:pt x="1100844" y="928642"/>
                  </a:lnTo>
                  <a:lnTo>
                    <a:pt x="1113121" y="869732"/>
                  </a:lnTo>
                  <a:lnTo>
                    <a:pt x="1125399" y="810822"/>
                  </a:lnTo>
                  <a:lnTo>
                    <a:pt x="1137676" y="751911"/>
                  </a:lnTo>
                  <a:lnTo>
                    <a:pt x="1149953" y="693001"/>
                  </a:lnTo>
                  <a:lnTo>
                    <a:pt x="1162231" y="634090"/>
                  </a:lnTo>
                  <a:lnTo>
                    <a:pt x="1174508" y="575180"/>
                  </a:lnTo>
                  <a:lnTo>
                    <a:pt x="1186785" y="516269"/>
                  </a:lnTo>
                  <a:lnTo>
                    <a:pt x="1199063" y="457359"/>
                  </a:lnTo>
                  <a:lnTo>
                    <a:pt x="1211340" y="398448"/>
                  </a:lnTo>
                  <a:lnTo>
                    <a:pt x="1223618" y="339538"/>
                  </a:lnTo>
                  <a:lnTo>
                    <a:pt x="1235895" y="280627"/>
                  </a:lnTo>
                  <a:lnTo>
                    <a:pt x="1248172" y="221717"/>
                  </a:lnTo>
                  <a:lnTo>
                    <a:pt x="1260450" y="162806"/>
                  </a:lnTo>
                  <a:lnTo>
                    <a:pt x="1200232" y="145732"/>
                  </a:lnTo>
                  <a:lnTo>
                    <a:pt x="1143027" y="120329"/>
                  </a:lnTo>
                  <a:lnTo>
                    <a:pt x="1089981" y="87105"/>
                  </a:lnTo>
                  <a:lnTo>
                    <a:pt x="1042156" y="46726"/>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7" name="pg7"/>
            <p:cNvSpPr/>
            <p:nvPr/>
          </p:nvSpPr>
          <p:spPr>
            <a:xfrm>
              <a:off x="735702" y="4035763"/>
              <a:ext cx="1320933" cy="953158"/>
            </a:xfrm>
            <a:custGeom>
              <a:avLst/>
              <a:pathLst>
                <a:path w="1320933" h="953158">
                  <a:moveTo>
                    <a:pt x="1237861" y="0"/>
                  </a:moveTo>
                  <a:lnTo>
                    <a:pt x="1178915" y="12106"/>
                  </a:lnTo>
                  <a:lnTo>
                    <a:pt x="1119969" y="24213"/>
                  </a:lnTo>
                  <a:lnTo>
                    <a:pt x="1061023" y="36320"/>
                  </a:lnTo>
                  <a:lnTo>
                    <a:pt x="1002078" y="48427"/>
                  </a:lnTo>
                  <a:lnTo>
                    <a:pt x="943132" y="60533"/>
                  </a:lnTo>
                  <a:lnTo>
                    <a:pt x="884186" y="72640"/>
                  </a:lnTo>
                  <a:lnTo>
                    <a:pt x="825240" y="84747"/>
                  </a:lnTo>
                  <a:lnTo>
                    <a:pt x="766294" y="96854"/>
                  </a:lnTo>
                  <a:lnTo>
                    <a:pt x="707349" y="108960"/>
                  </a:lnTo>
                  <a:lnTo>
                    <a:pt x="648403" y="121067"/>
                  </a:lnTo>
                  <a:lnTo>
                    <a:pt x="589457" y="133174"/>
                  </a:lnTo>
                  <a:lnTo>
                    <a:pt x="530511" y="145281"/>
                  </a:lnTo>
                  <a:lnTo>
                    <a:pt x="471566" y="157388"/>
                  </a:lnTo>
                  <a:lnTo>
                    <a:pt x="412620" y="169494"/>
                  </a:lnTo>
                  <a:lnTo>
                    <a:pt x="353674" y="181601"/>
                  </a:lnTo>
                  <a:lnTo>
                    <a:pt x="294728" y="193708"/>
                  </a:lnTo>
                  <a:lnTo>
                    <a:pt x="235783" y="205815"/>
                  </a:lnTo>
                  <a:lnTo>
                    <a:pt x="176837" y="217921"/>
                  </a:lnTo>
                  <a:lnTo>
                    <a:pt x="117891" y="230028"/>
                  </a:lnTo>
                  <a:lnTo>
                    <a:pt x="58945" y="242135"/>
                  </a:lnTo>
                  <a:lnTo>
                    <a:pt x="0" y="254242"/>
                  </a:lnTo>
                  <a:lnTo>
                    <a:pt x="13021" y="312456"/>
                  </a:lnTo>
                  <a:lnTo>
                    <a:pt x="28069" y="370180"/>
                  </a:lnTo>
                  <a:lnTo>
                    <a:pt x="45127" y="427342"/>
                  </a:lnTo>
                  <a:lnTo>
                    <a:pt x="64172" y="483872"/>
                  </a:lnTo>
                  <a:lnTo>
                    <a:pt x="85182" y="539703"/>
                  </a:lnTo>
                  <a:lnTo>
                    <a:pt x="108132" y="594765"/>
                  </a:lnTo>
                  <a:lnTo>
                    <a:pt x="132992" y="648990"/>
                  </a:lnTo>
                  <a:lnTo>
                    <a:pt x="159733" y="702314"/>
                  </a:lnTo>
                  <a:lnTo>
                    <a:pt x="188321" y="754670"/>
                  </a:lnTo>
                  <a:lnTo>
                    <a:pt x="218723" y="805994"/>
                  </a:lnTo>
                  <a:lnTo>
                    <a:pt x="250900" y="856224"/>
                  </a:lnTo>
                  <a:lnTo>
                    <a:pt x="284814" y="905299"/>
                  </a:lnTo>
                  <a:lnTo>
                    <a:pt x="320423" y="953158"/>
                  </a:lnTo>
                  <a:lnTo>
                    <a:pt x="368067" y="916398"/>
                  </a:lnTo>
                  <a:lnTo>
                    <a:pt x="415710" y="879638"/>
                  </a:lnTo>
                  <a:lnTo>
                    <a:pt x="463353" y="842878"/>
                  </a:lnTo>
                  <a:lnTo>
                    <a:pt x="510997" y="806118"/>
                  </a:lnTo>
                  <a:lnTo>
                    <a:pt x="558640" y="769358"/>
                  </a:lnTo>
                  <a:lnTo>
                    <a:pt x="606283" y="732598"/>
                  </a:lnTo>
                  <a:lnTo>
                    <a:pt x="653927" y="695838"/>
                  </a:lnTo>
                  <a:lnTo>
                    <a:pt x="701570" y="659078"/>
                  </a:lnTo>
                  <a:lnTo>
                    <a:pt x="749213" y="622319"/>
                  </a:lnTo>
                  <a:lnTo>
                    <a:pt x="796857" y="585559"/>
                  </a:lnTo>
                  <a:lnTo>
                    <a:pt x="844500" y="548799"/>
                  </a:lnTo>
                  <a:lnTo>
                    <a:pt x="892143" y="512039"/>
                  </a:lnTo>
                  <a:lnTo>
                    <a:pt x="939787" y="475279"/>
                  </a:lnTo>
                  <a:lnTo>
                    <a:pt x="987430" y="438519"/>
                  </a:lnTo>
                  <a:lnTo>
                    <a:pt x="1035073" y="401759"/>
                  </a:lnTo>
                  <a:lnTo>
                    <a:pt x="1082717" y="364999"/>
                  </a:lnTo>
                  <a:lnTo>
                    <a:pt x="1130360" y="328239"/>
                  </a:lnTo>
                  <a:lnTo>
                    <a:pt x="1178003" y="291480"/>
                  </a:lnTo>
                  <a:lnTo>
                    <a:pt x="1225647" y="254720"/>
                  </a:lnTo>
                  <a:lnTo>
                    <a:pt x="1273290" y="217960"/>
                  </a:lnTo>
                  <a:lnTo>
                    <a:pt x="1320933" y="181200"/>
                  </a:lnTo>
                  <a:lnTo>
                    <a:pt x="1284161" y="125244"/>
                  </a:lnTo>
                  <a:lnTo>
                    <a:pt x="1256257" y="64379"/>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8" name="pg8"/>
            <p:cNvSpPr/>
            <p:nvPr/>
          </p:nvSpPr>
          <p:spPr>
            <a:xfrm>
              <a:off x="700821" y="3540759"/>
              <a:ext cx="1276406" cy="749246"/>
            </a:xfrm>
            <a:custGeom>
              <a:avLst/>
              <a:pathLst>
                <a:path w="1276406" h="749246">
                  <a:moveTo>
                    <a:pt x="1276406" y="300755"/>
                  </a:moveTo>
                  <a:lnTo>
                    <a:pt x="1217959" y="286433"/>
                  </a:lnTo>
                  <a:lnTo>
                    <a:pt x="1159512" y="272111"/>
                  </a:lnTo>
                  <a:lnTo>
                    <a:pt x="1101065" y="257790"/>
                  </a:lnTo>
                  <a:lnTo>
                    <a:pt x="1042618" y="243468"/>
                  </a:lnTo>
                  <a:lnTo>
                    <a:pt x="984170" y="229146"/>
                  </a:lnTo>
                  <a:lnTo>
                    <a:pt x="925723" y="214825"/>
                  </a:lnTo>
                  <a:lnTo>
                    <a:pt x="867276" y="200503"/>
                  </a:lnTo>
                  <a:lnTo>
                    <a:pt x="808829" y="186181"/>
                  </a:lnTo>
                  <a:lnTo>
                    <a:pt x="750382" y="171860"/>
                  </a:lnTo>
                  <a:lnTo>
                    <a:pt x="691935" y="157538"/>
                  </a:lnTo>
                  <a:lnTo>
                    <a:pt x="633488" y="143216"/>
                  </a:lnTo>
                  <a:lnTo>
                    <a:pt x="575041" y="128895"/>
                  </a:lnTo>
                  <a:lnTo>
                    <a:pt x="516593" y="114573"/>
                  </a:lnTo>
                  <a:lnTo>
                    <a:pt x="458146" y="100251"/>
                  </a:lnTo>
                  <a:lnTo>
                    <a:pt x="399699" y="85930"/>
                  </a:lnTo>
                  <a:lnTo>
                    <a:pt x="341252" y="71608"/>
                  </a:lnTo>
                  <a:lnTo>
                    <a:pt x="282805" y="57286"/>
                  </a:lnTo>
                  <a:lnTo>
                    <a:pt x="224358" y="42965"/>
                  </a:lnTo>
                  <a:lnTo>
                    <a:pt x="165911" y="28643"/>
                  </a:lnTo>
                  <a:lnTo>
                    <a:pt x="107463" y="14321"/>
                  </a:lnTo>
                  <a:lnTo>
                    <a:pt x="49016" y="0"/>
                  </a:lnTo>
                  <a:lnTo>
                    <a:pt x="36149" y="56673"/>
                  </a:lnTo>
                  <a:lnTo>
                    <a:pt x="25218" y="113751"/>
                  </a:lnTo>
                  <a:lnTo>
                    <a:pt x="16239" y="171169"/>
                  </a:lnTo>
                  <a:lnTo>
                    <a:pt x="9220" y="228859"/>
                  </a:lnTo>
                  <a:lnTo>
                    <a:pt x="4171" y="286755"/>
                  </a:lnTo>
                  <a:lnTo>
                    <a:pt x="1096" y="344789"/>
                  </a:lnTo>
                  <a:lnTo>
                    <a:pt x="0" y="402894"/>
                  </a:lnTo>
                  <a:lnTo>
                    <a:pt x="883" y="461003"/>
                  </a:lnTo>
                  <a:lnTo>
                    <a:pt x="3745" y="519048"/>
                  </a:lnTo>
                  <a:lnTo>
                    <a:pt x="8583" y="576962"/>
                  </a:lnTo>
                  <a:lnTo>
                    <a:pt x="15390" y="634678"/>
                  </a:lnTo>
                  <a:lnTo>
                    <a:pt x="24159" y="692128"/>
                  </a:lnTo>
                  <a:lnTo>
                    <a:pt x="34880" y="749246"/>
                  </a:lnTo>
                  <a:lnTo>
                    <a:pt x="93826" y="737139"/>
                  </a:lnTo>
                  <a:lnTo>
                    <a:pt x="152772" y="725033"/>
                  </a:lnTo>
                  <a:lnTo>
                    <a:pt x="211717" y="712926"/>
                  </a:lnTo>
                  <a:lnTo>
                    <a:pt x="270663" y="700819"/>
                  </a:lnTo>
                  <a:lnTo>
                    <a:pt x="329609" y="688712"/>
                  </a:lnTo>
                  <a:lnTo>
                    <a:pt x="388555" y="676605"/>
                  </a:lnTo>
                  <a:lnTo>
                    <a:pt x="447500" y="664499"/>
                  </a:lnTo>
                  <a:lnTo>
                    <a:pt x="506446" y="652392"/>
                  </a:lnTo>
                  <a:lnTo>
                    <a:pt x="565392" y="640285"/>
                  </a:lnTo>
                  <a:lnTo>
                    <a:pt x="624338" y="628178"/>
                  </a:lnTo>
                  <a:lnTo>
                    <a:pt x="683283" y="616072"/>
                  </a:lnTo>
                  <a:lnTo>
                    <a:pt x="742229" y="603965"/>
                  </a:lnTo>
                  <a:lnTo>
                    <a:pt x="801175" y="591858"/>
                  </a:lnTo>
                  <a:lnTo>
                    <a:pt x="860121" y="579751"/>
                  </a:lnTo>
                  <a:lnTo>
                    <a:pt x="919066" y="567644"/>
                  </a:lnTo>
                  <a:lnTo>
                    <a:pt x="978012" y="555538"/>
                  </a:lnTo>
                  <a:lnTo>
                    <a:pt x="1036958" y="543431"/>
                  </a:lnTo>
                  <a:lnTo>
                    <a:pt x="1095904" y="531324"/>
                  </a:lnTo>
                  <a:lnTo>
                    <a:pt x="1154850" y="519217"/>
                  </a:lnTo>
                  <a:lnTo>
                    <a:pt x="1213795" y="507111"/>
                  </a:lnTo>
                  <a:lnTo>
                    <a:pt x="1272741" y="495004"/>
                  </a:lnTo>
                  <a:lnTo>
                    <a:pt x="1264365" y="430310"/>
                  </a:lnTo>
                  <a:lnTo>
                    <a:pt x="1265595" y="365087"/>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9" name="pg9"/>
            <p:cNvSpPr/>
            <p:nvPr/>
          </p:nvSpPr>
          <p:spPr>
            <a:xfrm>
              <a:off x="749838" y="2957251"/>
              <a:ext cx="1296684" cy="884262"/>
            </a:xfrm>
            <a:custGeom>
              <a:avLst/>
              <a:pathLst>
                <a:path w="1296684" h="884262">
                  <a:moveTo>
                    <a:pt x="1296684" y="732983"/>
                  </a:moveTo>
                  <a:lnTo>
                    <a:pt x="1247665" y="698079"/>
                  </a:lnTo>
                  <a:lnTo>
                    <a:pt x="1198645" y="663175"/>
                  </a:lnTo>
                  <a:lnTo>
                    <a:pt x="1149626" y="628271"/>
                  </a:lnTo>
                  <a:lnTo>
                    <a:pt x="1100607" y="593367"/>
                  </a:lnTo>
                  <a:lnTo>
                    <a:pt x="1051587" y="558463"/>
                  </a:lnTo>
                  <a:lnTo>
                    <a:pt x="1002568" y="523559"/>
                  </a:lnTo>
                  <a:lnTo>
                    <a:pt x="953549" y="488655"/>
                  </a:lnTo>
                  <a:lnTo>
                    <a:pt x="904530" y="453751"/>
                  </a:lnTo>
                  <a:lnTo>
                    <a:pt x="855510" y="418847"/>
                  </a:lnTo>
                  <a:lnTo>
                    <a:pt x="806491" y="383943"/>
                  </a:lnTo>
                  <a:lnTo>
                    <a:pt x="757472" y="349039"/>
                  </a:lnTo>
                  <a:lnTo>
                    <a:pt x="708452" y="314135"/>
                  </a:lnTo>
                  <a:lnTo>
                    <a:pt x="659433" y="279231"/>
                  </a:lnTo>
                  <a:lnTo>
                    <a:pt x="610414" y="244327"/>
                  </a:lnTo>
                  <a:lnTo>
                    <a:pt x="561394" y="209423"/>
                  </a:lnTo>
                  <a:lnTo>
                    <a:pt x="512375" y="174519"/>
                  </a:lnTo>
                  <a:lnTo>
                    <a:pt x="463356" y="139615"/>
                  </a:lnTo>
                  <a:lnTo>
                    <a:pt x="414337" y="104711"/>
                  </a:lnTo>
                  <a:lnTo>
                    <a:pt x="365317" y="69807"/>
                  </a:lnTo>
                  <a:lnTo>
                    <a:pt x="316298" y="34903"/>
                  </a:lnTo>
                  <a:lnTo>
                    <a:pt x="267279" y="0"/>
                  </a:lnTo>
                  <a:lnTo>
                    <a:pt x="234062" y="48389"/>
                  </a:lnTo>
                  <a:lnTo>
                    <a:pt x="202530" y="97893"/>
                  </a:lnTo>
                  <a:lnTo>
                    <a:pt x="172720" y="148452"/>
                  </a:lnTo>
                  <a:lnTo>
                    <a:pt x="144666" y="200006"/>
                  </a:lnTo>
                  <a:lnTo>
                    <a:pt x="118403" y="252496"/>
                  </a:lnTo>
                  <a:lnTo>
                    <a:pt x="93960" y="305857"/>
                  </a:lnTo>
                  <a:lnTo>
                    <a:pt x="71368" y="360028"/>
                  </a:lnTo>
                  <a:lnTo>
                    <a:pt x="50652" y="414943"/>
                  </a:lnTo>
                  <a:lnTo>
                    <a:pt x="31838" y="470539"/>
                  </a:lnTo>
                  <a:lnTo>
                    <a:pt x="14947" y="526749"/>
                  </a:lnTo>
                  <a:lnTo>
                    <a:pt x="0" y="583507"/>
                  </a:lnTo>
                  <a:lnTo>
                    <a:pt x="58447" y="597829"/>
                  </a:lnTo>
                  <a:lnTo>
                    <a:pt x="116894" y="612151"/>
                  </a:lnTo>
                  <a:lnTo>
                    <a:pt x="175341" y="626472"/>
                  </a:lnTo>
                  <a:lnTo>
                    <a:pt x="233788" y="640794"/>
                  </a:lnTo>
                  <a:lnTo>
                    <a:pt x="292235" y="655116"/>
                  </a:lnTo>
                  <a:lnTo>
                    <a:pt x="350682" y="669437"/>
                  </a:lnTo>
                  <a:lnTo>
                    <a:pt x="409129" y="683759"/>
                  </a:lnTo>
                  <a:lnTo>
                    <a:pt x="467577" y="698081"/>
                  </a:lnTo>
                  <a:lnTo>
                    <a:pt x="526024" y="712402"/>
                  </a:lnTo>
                  <a:lnTo>
                    <a:pt x="584471" y="726724"/>
                  </a:lnTo>
                  <a:lnTo>
                    <a:pt x="642918" y="741046"/>
                  </a:lnTo>
                  <a:lnTo>
                    <a:pt x="701365" y="755367"/>
                  </a:lnTo>
                  <a:lnTo>
                    <a:pt x="759812" y="769689"/>
                  </a:lnTo>
                  <a:lnTo>
                    <a:pt x="818259" y="784011"/>
                  </a:lnTo>
                  <a:lnTo>
                    <a:pt x="876706" y="798332"/>
                  </a:lnTo>
                  <a:lnTo>
                    <a:pt x="935154" y="812654"/>
                  </a:lnTo>
                  <a:lnTo>
                    <a:pt x="993601" y="826976"/>
                  </a:lnTo>
                  <a:lnTo>
                    <a:pt x="1052048" y="841297"/>
                  </a:lnTo>
                  <a:lnTo>
                    <a:pt x="1110495" y="855619"/>
                  </a:lnTo>
                  <a:lnTo>
                    <a:pt x="1168942" y="869941"/>
                  </a:lnTo>
                  <a:lnTo>
                    <a:pt x="1227389" y="884262"/>
                  </a:lnTo>
                  <a:lnTo>
                    <a:pt x="1254858" y="805335"/>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0" name="pg10"/>
            <p:cNvSpPr/>
            <p:nvPr/>
          </p:nvSpPr>
          <p:spPr>
            <a:xfrm>
              <a:off x="1017117" y="2582981"/>
              <a:ext cx="1123974" cy="1107253"/>
            </a:xfrm>
            <a:custGeom>
              <a:avLst/>
              <a:pathLst>
                <a:path w="1123974" h="1107253">
                  <a:moveTo>
                    <a:pt x="1123974" y="1010220"/>
                  </a:moveTo>
                  <a:lnTo>
                    <a:pt x="1087822" y="962114"/>
                  </a:lnTo>
                  <a:lnTo>
                    <a:pt x="1051669" y="914008"/>
                  </a:lnTo>
                  <a:lnTo>
                    <a:pt x="1015516" y="865903"/>
                  </a:lnTo>
                  <a:lnTo>
                    <a:pt x="979364" y="817797"/>
                  </a:lnTo>
                  <a:lnTo>
                    <a:pt x="943211" y="769691"/>
                  </a:lnTo>
                  <a:lnTo>
                    <a:pt x="907058" y="721586"/>
                  </a:lnTo>
                  <a:lnTo>
                    <a:pt x="870906" y="673480"/>
                  </a:lnTo>
                  <a:lnTo>
                    <a:pt x="834753" y="625374"/>
                  </a:lnTo>
                  <a:lnTo>
                    <a:pt x="798600" y="577268"/>
                  </a:lnTo>
                  <a:lnTo>
                    <a:pt x="762448" y="529163"/>
                  </a:lnTo>
                  <a:lnTo>
                    <a:pt x="726295" y="481057"/>
                  </a:lnTo>
                  <a:lnTo>
                    <a:pt x="690142" y="432951"/>
                  </a:lnTo>
                  <a:lnTo>
                    <a:pt x="653990" y="384845"/>
                  </a:lnTo>
                  <a:lnTo>
                    <a:pt x="617837" y="336740"/>
                  </a:lnTo>
                  <a:lnTo>
                    <a:pt x="581684" y="288634"/>
                  </a:lnTo>
                  <a:lnTo>
                    <a:pt x="545532" y="240528"/>
                  </a:lnTo>
                  <a:lnTo>
                    <a:pt x="509379" y="192422"/>
                  </a:lnTo>
                  <a:lnTo>
                    <a:pt x="473226" y="144317"/>
                  </a:lnTo>
                  <a:lnTo>
                    <a:pt x="437074" y="96211"/>
                  </a:lnTo>
                  <a:lnTo>
                    <a:pt x="400921" y="48105"/>
                  </a:lnTo>
                  <a:lnTo>
                    <a:pt x="364768" y="0"/>
                  </a:lnTo>
                  <a:lnTo>
                    <a:pt x="318771" y="35814"/>
                  </a:lnTo>
                  <a:lnTo>
                    <a:pt x="274024" y="73178"/>
                  </a:lnTo>
                  <a:lnTo>
                    <a:pt x="230580" y="112050"/>
                  </a:lnTo>
                  <a:lnTo>
                    <a:pt x="188489" y="152384"/>
                  </a:lnTo>
                  <a:lnTo>
                    <a:pt x="147801" y="194131"/>
                  </a:lnTo>
                  <a:lnTo>
                    <a:pt x="108563" y="237245"/>
                  </a:lnTo>
                  <a:lnTo>
                    <a:pt x="70821" y="281674"/>
                  </a:lnTo>
                  <a:lnTo>
                    <a:pt x="34619" y="327367"/>
                  </a:lnTo>
                  <a:lnTo>
                    <a:pt x="0" y="374270"/>
                  </a:lnTo>
                  <a:lnTo>
                    <a:pt x="49019" y="409174"/>
                  </a:lnTo>
                  <a:lnTo>
                    <a:pt x="98038" y="444078"/>
                  </a:lnTo>
                  <a:lnTo>
                    <a:pt x="147057" y="478982"/>
                  </a:lnTo>
                  <a:lnTo>
                    <a:pt x="196077" y="513886"/>
                  </a:lnTo>
                  <a:lnTo>
                    <a:pt x="245096" y="548790"/>
                  </a:lnTo>
                  <a:lnTo>
                    <a:pt x="294115" y="583694"/>
                  </a:lnTo>
                  <a:lnTo>
                    <a:pt x="343135" y="618598"/>
                  </a:lnTo>
                  <a:lnTo>
                    <a:pt x="392154" y="653502"/>
                  </a:lnTo>
                  <a:lnTo>
                    <a:pt x="441173" y="688405"/>
                  </a:lnTo>
                  <a:lnTo>
                    <a:pt x="490192" y="723309"/>
                  </a:lnTo>
                  <a:lnTo>
                    <a:pt x="539212" y="758213"/>
                  </a:lnTo>
                  <a:lnTo>
                    <a:pt x="588231" y="793117"/>
                  </a:lnTo>
                  <a:lnTo>
                    <a:pt x="637250" y="828021"/>
                  </a:lnTo>
                  <a:lnTo>
                    <a:pt x="686270" y="862925"/>
                  </a:lnTo>
                  <a:lnTo>
                    <a:pt x="735289" y="897829"/>
                  </a:lnTo>
                  <a:lnTo>
                    <a:pt x="784308" y="932733"/>
                  </a:lnTo>
                  <a:lnTo>
                    <a:pt x="833327" y="967637"/>
                  </a:lnTo>
                  <a:lnTo>
                    <a:pt x="882347" y="1002541"/>
                  </a:lnTo>
                  <a:lnTo>
                    <a:pt x="931366" y="1037445"/>
                  </a:lnTo>
                  <a:lnTo>
                    <a:pt x="980385" y="1072349"/>
                  </a:lnTo>
                  <a:lnTo>
                    <a:pt x="1029405" y="1107253"/>
                  </a:lnTo>
                  <a:lnTo>
                    <a:pt x="1072952" y="1055094"/>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1" name="pg11"/>
            <p:cNvSpPr/>
            <p:nvPr/>
          </p:nvSpPr>
          <p:spPr>
            <a:xfrm>
              <a:off x="1381886" y="2416232"/>
              <a:ext cx="829561" cy="1176969"/>
            </a:xfrm>
            <a:custGeom>
              <a:avLst/>
              <a:pathLst>
                <a:path w="829561" h="1176969">
                  <a:moveTo>
                    <a:pt x="829561" y="1133738"/>
                  </a:moveTo>
                  <a:lnTo>
                    <a:pt x="802981" y="1079750"/>
                  </a:lnTo>
                  <a:lnTo>
                    <a:pt x="776400" y="1025763"/>
                  </a:lnTo>
                  <a:lnTo>
                    <a:pt x="749820" y="971775"/>
                  </a:lnTo>
                  <a:lnTo>
                    <a:pt x="723239" y="917788"/>
                  </a:lnTo>
                  <a:lnTo>
                    <a:pt x="696659" y="863800"/>
                  </a:lnTo>
                  <a:lnTo>
                    <a:pt x="670078" y="809813"/>
                  </a:lnTo>
                  <a:lnTo>
                    <a:pt x="643498" y="755825"/>
                  </a:lnTo>
                  <a:lnTo>
                    <a:pt x="616917" y="701838"/>
                  </a:lnTo>
                  <a:lnTo>
                    <a:pt x="590337" y="647850"/>
                  </a:lnTo>
                  <a:lnTo>
                    <a:pt x="563756" y="593863"/>
                  </a:lnTo>
                  <a:lnTo>
                    <a:pt x="537176" y="539875"/>
                  </a:lnTo>
                  <a:lnTo>
                    <a:pt x="510595" y="485887"/>
                  </a:lnTo>
                  <a:lnTo>
                    <a:pt x="484015" y="431900"/>
                  </a:lnTo>
                  <a:lnTo>
                    <a:pt x="457434" y="377912"/>
                  </a:lnTo>
                  <a:lnTo>
                    <a:pt x="430854" y="323925"/>
                  </a:lnTo>
                  <a:lnTo>
                    <a:pt x="404273" y="269937"/>
                  </a:lnTo>
                  <a:lnTo>
                    <a:pt x="377693" y="215950"/>
                  </a:lnTo>
                  <a:lnTo>
                    <a:pt x="351112" y="161962"/>
                  </a:lnTo>
                  <a:lnTo>
                    <a:pt x="324532" y="107975"/>
                  </a:lnTo>
                  <a:lnTo>
                    <a:pt x="297951" y="53987"/>
                  </a:lnTo>
                  <a:lnTo>
                    <a:pt x="271371" y="0"/>
                  </a:lnTo>
                  <a:lnTo>
                    <a:pt x="214677" y="29242"/>
                  </a:lnTo>
                  <a:lnTo>
                    <a:pt x="159116" y="60583"/>
                  </a:lnTo>
                  <a:lnTo>
                    <a:pt x="104766" y="93980"/>
                  </a:lnTo>
                  <a:lnTo>
                    <a:pt x="51702" y="129385"/>
                  </a:lnTo>
                  <a:lnTo>
                    <a:pt x="0" y="166749"/>
                  </a:lnTo>
                  <a:lnTo>
                    <a:pt x="36152" y="214855"/>
                  </a:lnTo>
                  <a:lnTo>
                    <a:pt x="72305" y="262960"/>
                  </a:lnTo>
                  <a:lnTo>
                    <a:pt x="108458" y="311066"/>
                  </a:lnTo>
                  <a:lnTo>
                    <a:pt x="144610" y="359172"/>
                  </a:lnTo>
                  <a:lnTo>
                    <a:pt x="180763" y="407278"/>
                  </a:lnTo>
                  <a:lnTo>
                    <a:pt x="216916" y="455383"/>
                  </a:lnTo>
                  <a:lnTo>
                    <a:pt x="253068" y="503489"/>
                  </a:lnTo>
                  <a:lnTo>
                    <a:pt x="289221" y="551595"/>
                  </a:lnTo>
                  <a:lnTo>
                    <a:pt x="325374" y="599700"/>
                  </a:lnTo>
                  <a:lnTo>
                    <a:pt x="361526" y="647806"/>
                  </a:lnTo>
                  <a:lnTo>
                    <a:pt x="397679" y="695912"/>
                  </a:lnTo>
                  <a:lnTo>
                    <a:pt x="433832" y="744018"/>
                  </a:lnTo>
                  <a:lnTo>
                    <a:pt x="469984" y="792123"/>
                  </a:lnTo>
                  <a:lnTo>
                    <a:pt x="506137" y="840229"/>
                  </a:lnTo>
                  <a:lnTo>
                    <a:pt x="542290" y="888335"/>
                  </a:lnTo>
                  <a:lnTo>
                    <a:pt x="578442" y="936441"/>
                  </a:lnTo>
                  <a:lnTo>
                    <a:pt x="614595" y="984546"/>
                  </a:lnTo>
                  <a:lnTo>
                    <a:pt x="650748" y="1032652"/>
                  </a:lnTo>
                  <a:lnTo>
                    <a:pt x="686900" y="1080758"/>
                  </a:lnTo>
                  <a:lnTo>
                    <a:pt x="723053" y="1128864"/>
                  </a:lnTo>
                  <a:lnTo>
                    <a:pt x="759206" y="1176969"/>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2" name="pg12"/>
            <p:cNvSpPr/>
            <p:nvPr/>
          </p:nvSpPr>
          <p:spPr>
            <a:xfrm>
              <a:off x="1653258" y="2352022"/>
              <a:ext cx="596458" cy="1197947"/>
            </a:xfrm>
            <a:custGeom>
              <a:avLst/>
              <a:pathLst>
                <a:path w="596458" h="1197947">
                  <a:moveTo>
                    <a:pt x="596458" y="1181301"/>
                  </a:moveTo>
                  <a:lnTo>
                    <a:pt x="575085" y="1125048"/>
                  </a:lnTo>
                  <a:lnTo>
                    <a:pt x="553711" y="1068796"/>
                  </a:lnTo>
                  <a:lnTo>
                    <a:pt x="532337" y="1012543"/>
                  </a:lnTo>
                  <a:lnTo>
                    <a:pt x="510963" y="956291"/>
                  </a:lnTo>
                  <a:lnTo>
                    <a:pt x="489589" y="900038"/>
                  </a:lnTo>
                  <a:lnTo>
                    <a:pt x="468215" y="843786"/>
                  </a:lnTo>
                  <a:lnTo>
                    <a:pt x="446841" y="787534"/>
                  </a:lnTo>
                  <a:lnTo>
                    <a:pt x="425468" y="731281"/>
                  </a:lnTo>
                  <a:lnTo>
                    <a:pt x="404094" y="675029"/>
                  </a:lnTo>
                  <a:lnTo>
                    <a:pt x="382720" y="618776"/>
                  </a:lnTo>
                  <a:lnTo>
                    <a:pt x="361346" y="562524"/>
                  </a:lnTo>
                  <a:lnTo>
                    <a:pt x="339972" y="506271"/>
                  </a:lnTo>
                  <a:lnTo>
                    <a:pt x="318598" y="450019"/>
                  </a:lnTo>
                  <a:lnTo>
                    <a:pt x="297224" y="393767"/>
                  </a:lnTo>
                  <a:lnTo>
                    <a:pt x="275851" y="337514"/>
                  </a:lnTo>
                  <a:lnTo>
                    <a:pt x="254477" y="281262"/>
                  </a:lnTo>
                  <a:lnTo>
                    <a:pt x="233103" y="225009"/>
                  </a:lnTo>
                  <a:lnTo>
                    <a:pt x="211729" y="168757"/>
                  </a:lnTo>
                  <a:lnTo>
                    <a:pt x="190355" y="112504"/>
                  </a:lnTo>
                  <a:lnTo>
                    <a:pt x="168981" y="56252"/>
                  </a:lnTo>
                  <a:lnTo>
                    <a:pt x="147607" y="0"/>
                  </a:lnTo>
                  <a:lnTo>
                    <a:pt x="73046" y="30362"/>
                  </a:lnTo>
                  <a:lnTo>
                    <a:pt x="0" y="64209"/>
                  </a:lnTo>
                  <a:lnTo>
                    <a:pt x="26580" y="118196"/>
                  </a:lnTo>
                  <a:lnTo>
                    <a:pt x="53160" y="172184"/>
                  </a:lnTo>
                  <a:lnTo>
                    <a:pt x="79741" y="226172"/>
                  </a:lnTo>
                  <a:lnTo>
                    <a:pt x="106321" y="280159"/>
                  </a:lnTo>
                  <a:lnTo>
                    <a:pt x="132902" y="334147"/>
                  </a:lnTo>
                  <a:lnTo>
                    <a:pt x="159482" y="388134"/>
                  </a:lnTo>
                  <a:lnTo>
                    <a:pt x="186063" y="442122"/>
                  </a:lnTo>
                  <a:lnTo>
                    <a:pt x="212643" y="496109"/>
                  </a:lnTo>
                  <a:lnTo>
                    <a:pt x="239224" y="550097"/>
                  </a:lnTo>
                  <a:lnTo>
                    <a:pt x="265804" y="604084"/>
                  </a:lnTo>
                  <a:lnTo>
                    <a:pt x="292385" y="658072"/>
                  </a:lnTo>
                  <a:lnTo>
                    <a:pt x="318965" y="712059"/>
                  </a:lnTo>
                  <a:lnTo>
                    <a:pt x="345546" y="766047"/>
                  </a:lnTo>
                  <a:lnTo>
                    <a:pt x="372126" y="820035"/>
                  </a:lnTo>
                  <a:lnTo>
                    <a:pt x="398707" y="874022"/>
                  </a:lnTo>
                  <a:lnTo>
                    <a:pt x="425287" y="928010"/>
                  </a:lnTo>
                  <a:lnTo>
                    <a:pt x="451868" y="981997"/>
                  </a:lnTo>
                  <a:lnTo>
                    <a:pt x="478448" y="1035985"/>
                  </a:lnTo>
                  <a:lnTo>
                    <a:pt x="505029" y="1089972"/>
                  </a:lnTo>
                  <a:lnTo>
                    <a:pt x="531609" y="1143960"/>
                  </a:lnTo>
                  <a:lnTo>
                    <a:pt x="558190" y="1197947"/>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3" name="pg13"/>
            <p:cNvSpPr/>
            <p:nvPr/>
          </p:nvSpPr>
          <p:spPr>
            <a:xfrm>
              <a:off x="1800866" y="2309148"/>
              <a:ext cx="481994" cy="1224175"/>
            </a:xfrm>
            <a:custGeom>
              <a:avLst/>
              <a:pathLst>
                <a:path w="481994" h="1224175">
                  <a:moveTo>
                    <a:pt x="481994" y="1213059"/>
                  </a:moveTo>
                  <a:lnTo>
                    <a:pt x="465130" y="1155295"/>
                  </a:lnTo>
                  <a:lnTo>
                    <a:pt x="448265" y="1097530"/>
                  </a:lnTo>
                  <a:lnTo>
                    <a:pt x="431401" y="1039765"/>
                  </a:lnTo>
                  <a:lnTo>
                    <a:pt x="414537" y="982000"/>
                  </a:lnTo>
                  <a:lnTo>
                    <a:pt x="397672" y="924236"/>
                  </a:lnTo>
                  <a:lnTo>
                    <a:pt x="380808" y="866471"/>
                  </a:lnTo>
                  <a:lnTo>
                    <a:pt x="363943" y="808706"/>
                  </a:lnTo>
                  <a:lnTo>
                    <a:pt x="347079" y="750941"/>
                  </a:lnTo>
                  <a:lnTo>
                    <a:pt x="330214" y="693177"/>
                  </a:lnTo>
                  <a:lnTo>
                    <a:pt x="313350" y="635412"/>
                  </a:lnTo>
                  <a:lnTo>
                    <a:pt x="296485" y="577647"/>
                  </a:lnTo>
                  <a:lnTo>
                    <a:pt x="279621" y="519882"/>
                  </a:lnTo>
                  <a:lnTo>
                    <a:pt x="262756" y="462118"/>
                  </a:lnTo>
                  <a:lnTo>
                    <a:pt x="245892" y="404353"/>
                  </a:lnTo>
                  <a:lnTo>
                    <a:pt x="229027" y="346588"/>
                  </a:lnTo>
                  <a:lnTo>
                    <a:pt x="212163" y="288823"/>
                  </a:lnTo>
                  <a:lnTo>
                    <a:pt x="195298" y="231059"/>
                  </a:lnTo>
                  <a:lnTo>
                    <a:pt x="178434" y="173294"/>
                  </a:lnTo>
                  <a:lnTo>
                    <a:pt x="161569" y="115529"/>
                  </a:lnTo>
                  <a:lnTo>
                    <a:pt x="144705" y="57764"/>
                  </a:lnTo>
                  <a:lnTo>
                    <a:pt x="127841" y="0"/>
                  </a:lnTo>
                  <a:lnTo>
                    <a:pt x="63496" y="20173"/>
                  </a:lnTo>
                  <a:lnTo>
                    <a:pt x="0" y="42874"/>
                  </a:lnTo>
                  <a:lnTo>
                    <a:pt x="21373" y="99126"/>
                  </a:lnTo>
                  <a:lnTo>
                    <a:pt x="42747" y="155379"/>
                  </a:lnTo>
                  <a:lnTo>
                    <a:pt x="64121" y="211631"/>
                  </a:lnTo>
                  <a:lnTo>
                    <a:pt x="85495" y="267884"/>
                  </a:lnTo>
                  <a:lnTo>
                    <a:pt x="106869" y="324136"/>
                  </a:lnTo>
                  <a:lnTo>
                    <a:pt x="128243" y="380389"/>
                  </a:lnTo>
                  <a:lnTo>
                    <a:pt x="149616" y="436641"/>
                  </a:lnTo>
                  <a:lnTo>
                    <a:pt x="170990" y="492893"/>
                  </a:lnTo>
                  <a:lnTo>
                    <a:pt x="192364" y="549146"/>
                  </a:lnTo>
                  <a:lnTo>
                    <a:pt x="213738" y="605398"/>
                  </a:lnTo>
                  <a:lnTo>
                    <a:pt x="235112" y="661651"/>
                  </a:lnTo>
                  <a:lnTo>
                    <a:pt x="256486" y="717903"/>
                  </a:lnTo>
                  <a:lnTo>
                    <a:pt x="277860" y="774156"/>
                  </a:lnTo>
                  <a:lnTo>
                    <a:pt x="299233" y="830408"/>
                  </a:lnTo>
                  <a:lnTo>
                    <a:pt x="320607" y="886660"/>
                  </a:lnTo>
                  <a:lnTo>
                    <a:pt x="341981" y="942913"/>
                  </a:lnTo>
                  <a:lnTo>
                    <a:pt x="363355" y="999165"/>
                  </a:lnTo>
                  <a:lnTo>
                    <a:pt x="384729" y="1055418"/>
                  </a:lnTo>
                  <a:lnTo>
                    <a:pt x="406103" y="1111670"/>
                  </a:lnTo>
                  <a:lnTo>
                    <a:pt x="427477" y="1167923"/>
                  </a:lnTo>
                  <a:lnTo>
                    <a:pt x="448850" y="1224175"/>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4" name="pg14"/>
            <p:cNvSpPr/>
            <p:nvPr/>
          </p:nvSpPr>
          <p:spPr>
            <a:xfrm>
              <a:off x="1928707" y="2279704"/>
              <a:ext cx="384169" cy="1242503"/>
            </a:xfrm>
            <a:custGeom>
              <a:avLst/>
              <a:pathLst>
                <a:path w="384169" h="1242503">
                  <a:moveTo>
                    <a:pt x="384169" y="1234869"/>
                  </a:moveTo>
                  <a:lnTo>
                    <a:pt x="371388" y="1176066"/>
                  </a:lnTo>
                  <a:lnTo>
                    <a:pt x="358608" y="1117263"/>
                  </a:lnTo>
                  <a:lnTo>
                    <a:pt x="345827" y="1058459"/>
                  </a:lnTo>
                  <a:lnTo>
                    <a:pt x="333046" y="999656"/>
                  </a:lnTo>
                  <a:lnTo>
                    <a:pt x="320265" y="940853"/>
                  </a:lnTo>
                  <a:lnTo>
                    <a:pt x="307485" y="882049"/>
                  </a:lnTo>
                  <a:lnTo>
                    <a:pt x="294704" y="823246"/>
                  </a:lnTo>
                  <a:lnTo>
                    <a:pt x="281923" y="764443"/>
                  </a:lnTo>
                  <a:lnTo>
                    <a:pt x="269142" y="705639"/>
                  </a:lnTo>
                  <a:lnTo>
                    <a:pt x="256362" y="646836"/>
                  </a:lnTo>
                  <a:lnTo>
                    <a:pt x="243581" y="588033"/>
                  </a:lnTo>
                  <a:lnTo>
                    <a:pt x="230800" y="529229"/>
                  </a:lnTo>
                  <a:lnTo>
                    <a:pt x="218020" y="470426"/>
                  </a:lnTo>
                  <a:lnTo>
                    <a:pt x="205239" y="411623"/>
                  </a:lnTo>
                  <a:lnTo>
                    <a:pt x="192458" y="352819"/>
                  </a:lnTo>
                  <a:lnTo>
                    <a:pt x="179677" y="294016"/>
                  </a:lnTo>
                  <a:lnTo>
                    <a:pt x="166897" y="235213"/>
                  </a:lnTo>
                  <a:lnTo>
                    <a:pt x="154116" y="176409"/>
                  </a:lnTo>
                  <a:lnTo>
                    <a:pt x="141335" y="117606"/>
                  </a:lnTo>
                  <a:lnTo>
                    <a:pt x="128555" y="58803"/>
                  </a:lnTo>
                  <a:lnTo>
                    <a:pt x="115774" y="0"/>
                  </a:lnTo>
                  <a:lnTo>
                    <a:pt x="57629" y="13707"/>
                  </a:lnTo>
                  <a:lnTo>
                    <a:pt x="0" y="29443"/>
                  </a:lnTo>
                  <a:lnTo>
                    <a:pt x="16864" y="87208"/>
                  </a:lnTo>
                  <a:lnTo>
                    <a:pt x="33728" y="144972"/>
                  </a:lnTo>
                  <a:lnTo>
                    <a:pt x="50593" y="202737"/>
                  </a:lnTo>
                  <a:lnTo>
                    <a:pt x="67457" y="260502"/>
                  </a:lnTo>
                  <a:lnTo>
                    <a:pt x="84322" y="318267"/>
                  </a:lnTo>
                  <a:lnTo>
                    <a:pt x="101186" y="376031"/>
                  </a:lnTo>
                  <a:lnTo>
                    <a:pt x="118051" y="433796"/>
                  </a:lnTo>
                  <a:lnTo>
                    <a:pt x="134915" y="491561"/>
                  </a:lnTo>
                  <a:lnTo>
                    <a:pt x="151780" y="549326"/>
                  </a:lnTo>
                  <a:lnTo>
                    <a:pt x="168644" y="607090"/>
                  </a:lnTo>
                  <a:lnTo>
                    <a:pt x="185509" y="664855"/>
                  </a:lnTo>
                  <a:lnTo>
                    <a:pt x="202373" y="722620"/>
                  </a:lnTo>
                  <a:lnTo>
                    <a:pt x="219238" y="780385"/>
                  </a:lnTo>
                  <a:lnTo>
                    <a:pt x="236102" y="838149"/>
                  </a:lnTo>
                  <a:lnTo>
                    <a:pt x="252967" y="895914"/>
                  </a:lnTo>
                  <a:lnTo>
                    <a:pt x="269831" y="953679"/>
                  </a:lnTo>
                  <a:lnTo>
                    <a:pt x="286696" y="1011444"/>
                  </a:lnTo>
                  <a:lnTo>
                    <a:pt x="303560" y="1069208"/>
                  </a:lnTo>
                  <a:lnTo>
                    <a:pt x="320424" y="1126973"/>
                  </a:lnTo>
                  <a:lnTo>
                    <a:pt x="337289" y="1184738"/>
                  </a:lnTo>
                  <a:lnTo>
                    <a:pt x="354153" y="1242503"/>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5" name="pg15"/>
            <p:cNvSpPr/>
            <p:nvPr/>
          </p:nvSpPr>
          <p:spPr>
            <a:xfrm>
              <a:off x="2044481" y="2267476"/>
              <a:ext cx="284397" cy="1247097"/>
            </a:xfrm>
            <a:custGeom>
              <a:avLst/>
              <a:pathLst>
                <a:path w="284397" h="1247097">
                  <a:moveTo>
                    <a:pt x="284397" y="1243927"/>
                  </a:moveTo>
                  <a:lnTo>
                    <a:pt x="273794" y="1184692"/>
                  </a:lnTo>
                  <a:lnTo>
                    <a:pt x="263190" y="1125458"/>
                  </a:lnTo>
                  <a:lnTo>
                    <a:pt x="252587" y="1066223"/>
                  </a:lnTo>
                  <a:lnTo>
                    <a:pt x="241983" y="1006989"/>
                  </a:lnTo>
                  <a:lnTo>
                    <a:pt x="231380" y="947754"/>
                  </a:lnTo>
                  <a:lnTo>
                    <a:pt x="220776" y="888519"/>
                  </a:lnTo>
                  <a:lnTo>
                    <a:pt x="210173" y="829285"/>
                  </a:lnTo>
                  <a:lnTo>
                    <a:pt x="199569" y="770050"/>
                  </a:lnTo>
                  <a:lnTo>
                    <a:pt x="188966" y="710815"/>
                  </a:lnTo>
                  <a:lnTo>
                    <a:pt x="178362" y="651581"/>
                  </a:lnTo>
                  <a:lnTo>
                    <a:pt x="167759" y="592346"/>
                  </a:lnTo>
                  <a:lnTo>
                    <a:pt x="157155" y="533111"/>
                  </a:lnTo>
                  <a:lnTo>
                    <a:pt x="146552" y="473877"/>
                  </a:lnTo>
                  <a:lnTo>
                    <a:pt x="135948" y="414642"/>
                  </a:lnTo>
                  <a:lnTo>
                    <a:pt x="125345" y="355407"/>
                  </a:lnTo>
                  <a:lnTo>
                    <a:pt x="114741" y="296173"/>
                  </a:lnTo>
                  <a:lnTo>
                    <a:pt x="104138" y="236938"/>
                  </a:lnTo>
                  <a:lnTo>
                    <a:pt x="93534" y="177703"/>
                  </a:lnTo>
                  <a:lnTo>
                    <a:pt x="82931" y="118469"/>
                  </a:lnTo>
                  <a:lnTo>
                    <a:pt x="72328" y="59234"/>
                  </a:lnTo>
                  <a:lnTo>
                    <a:pt x="61724" y="0"/>
                  </a:lnTo>
                  <a:lnTo>
                    <a:pt x="0" y="12228"/>
                  </a:lnTo>
                  <a:lnTo>
                    <a:pt x="12780" y="71031"/>
                  </a:lnTo>
                  <a:lnTo>
                    <a:pt x="25561" y="129834"/>
                  </a:lnTo>
                  <a:lnTo>
                    <a:pt x="38342" y="188638"/>
                  </a:lnTo>
                  <a:lnTo>
                    <a:pt x="51122" y="247441"/>
                  </a:lnTo>
                  <a:lnTo>
                    <a:pt x="63903" y="306244"/>
                  </a:lnTo>
                  <a:lnTo>
                    <a:pt x="76684" y="365048"/>
                  </a:lnTo>
                  <a:lnTo>
                    <a:pt x="89465" y="423851"/>
                  </a:lnTo>
                  <a:lnTo>
                    <a:pt x="102245" y="482654"/>
                  </a:lnTo>
                  <a:lnTo>
                    <a:pt x="115026" y="541457"/>
                  </a:lnTo>
                  <a:lnTo>
                    <a:pt x="127807" y="600261"/>
                  </a:lnTo>
                  <a:lnTo>
                    <a:pt x="140587" y="659064"/>
                  </a:lnTo>
                  <a:lnTo>
                    <a:pt x="153368" y="717867"/>
                  </a:lnTo>
                  <a:lnTo>
                    <a:pt x="166149" y="776671"/>
                  </a:lnTo>
                  <a:lnTo>
                    <a:pt x="178930" y="835474"/>
                  </a:lnTo>
                  <a:lnTo>
                    <a:pt x="191710" y="894277"/>
                  </a:lnTo>
                  <a:lnTo>
                    <a:pt x="204491" y="953081"/>
                  </a:lnTo>
                  <a:lnTo>
                    <a:pt x="217272" y="1011884"/>
                  </a:lnTo>
                  <a:lnTo>
                    <a:pt x="230052" y="1070687"/>
                  </a:lnTo>
                  <a:lnTo>
                    <a:pt x="242833" y="1129491"/>
                  </a:lnTo>
                  <a:lnTo>
                    <a:pt x="255614" y="1188294"/>
                  </a:lnTo>
                  <a:lnTo>
                    <a:pt x="268395" y="1247097"/>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6" name="pg16"/>
            <p:cNvSpPr/>
            <p:nvPr/>
          </p:nvSpPr>
          <p:spPr>
            <a:xfrm>
              <a:off x="2106205" y="2259024"/>
              <a:ext cx="236101" cy="1252379"/>
            </a:xfrm>
            <a:custGeom>
              <a:avLst/>
              <a:pathLst>
                <a:path w="236101" h="1252379">
                  <a:moveTo>
                    <a:pt x="236101" y="1250188"/>
                  </a:moveTo>
                  <a:lnTo>
                    <a:pt x="227325" y="1190655"/>
                  </a:lnTo>
                  <a:lnTo>
                    <a:pt x="218549" y="1131122"/>
                  </a:lnTo>
                  <a:lnTo>
                    <a:pt x="209772" y="1071589"/>
                  </a:lnTo>
                  <a:lnTo>
                    <a:pt x="200996" y="1012057"/>
                  </a:lnTo>
                  <a:lnTo>
                    <a:pt x="192219" y="952524"/>
                  </a:lnTo>
                  <a:lnTo>
                    <a:pt x="183443" y="892991"/>
                  </a:lnTo>
                  <a:lnTo>
                    <a:pt x="174666" y="833458"/>
                  </a:lnTo>
                  <a:lnTo>
                    <a:pt x="165890" y="773926"/>
                  </a:lnTo>
                  <a:lnTo>
                    <a:pt x="157113" y="714393"/>
                  </a:lnTo>
                  <a:lnTo>
                    <a:pt x="148337" y="654860"/>
                  </a:lnTo>
                  <a:lnTo>
                    <a:pt x="139560" y="595327"/>
                  </a:lnTo>
                  <a:lnTo>
                    <a:pt x="130784" y="535794"/>
                  </a:lnTo>
                  <a:lnTo>
                    <a:pt x="122007" y="476262"/>
                  </a:lnTo>
                  <a:lnTo>
                    <a:pt x="113231" y="416729"/>
                  </a:lnTo>
                  <a:lnTo>
                    <a:pt x="104455" y="357196"/>
                  </a:lnTo>
                  <a:lnTo>
                    <a:pt x="95678" y="297663"/>
                  </a:lnTo>
                  <a:lnTo>
                    <a:pt x="86902" y="238131"/>
                  </a:lnTo>
                  <a:lnTo>
                    <a:pt x="78125" y="178598"/>
                  </a:lnTo>
                  <a:lnTo>
                    <a:pt x="69349" y="119065"/>
                  </a:lnTo>
                  <a:lnTo>
                    <a:pt x="60572" y="59532"/>
                  </a:lnTo>
                  <a:lnTo>
                    <a:pt x="51796" y="0"/>
                  </a:lnTo>
                  <a:lnTo>
                    <a:pt x="0" y="8451"/>
                  </a:lnTo>
                  <a:lnTo>
                    <a:pt x="10603" y="67686"/>
                  </a:lnTo>
                  <a:lnTo>
                    <a:pt x="21206" y="126921"/>
                  </a:lnTo>
                  <a:lnTo>
                    <a:pt x="31810" y="186155"/>
                  </a:lnTo>
                  <a:lnTo>
                    <a:pt x="42413" y="245390"/>
                  </a:lnTo>
                  <a:lnTo>
                    <a:pt x="53017" y="304625"/>
                  </a:lnTo>
                  <a:lnTo>
                    <a:pt x="63620" y="363859"/>
                  </a:lnTo>
                  <a:lnTo>
                    <a:pt x="74224" y="423094"/>
                  </a:lnTo>
                  <a:lnTo>
                    <a:pt x="84827" y="482329"/>
                  </a:lnTo>
                  <a:lnTo>
                    <a:pt x="95431" y="541563"/>
                  </a:lnTo>
                  <a:lnTo>
                    <a:pt x="106034" y="600798"/>
                  </a:lnTo>
                  <a:lnTo>
                    <a:pt x="116638" y="660033"/>
                  </a:lnTo>
                  <a:lnTo>
                    <a:pt x="127241" y="719267"/>
                  </a:lnTo>
                  <a:lnTo>
                    <a:pt x="137845" y="778502"/>
                  </a:lnTo>
                  <a:lnTo>
                    <a:pt x="148448" y="837736"/>
                  </a:lnTo>
                  <a:lnTo>
                    <a:pt x="159052" y="896971"/>
                  </a:lnTo>
                  <a:lnTo>
                    <a:pt x="169655" y="956206"/>
                  </a:lnTo>
                  <a:lnTo>
                    <a:pt x="180259" y="1015440"/>
                  </a:lnTo>
                  <a:lnTo>
                    <a:pt x="190862" y="1074675"/>
                  </a:lnTo>
                  <a:lnTo>
                    <a:pt x="201466" y="1133910"/>
                  </a:lnTo>
                  <a:lnTo>
                    <a:pt x="212069" y="1193144"/>
                  </a:lnTo>
                  <a:lnTo>
                    <a:pt x="222673" y="1252379"/>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17" name="pg17"/>
            <p:cNvSpPr/>
            <p:nvPr/>
          </p:nvSpPr>
          <p:spPr>
            <a:xfrm>
              <a:off x="2158002" y="2252234"/>
              <a:ext cx="197653" cy="1256979"/>
            </a:xfrm>
            <a:custGeom>
              <a:avLst/>
              <a:pathLst>
                <a:path w="197653" h="1256979">
                  <a:moveTo>
                    <a:pt x="197653" y="1255218"/>
                  </a:moveTo>
                  <a:lnTo>
                    <a:pt x="190692" y="1195446"/>
                  </a:lnTo>
                  <a:lnTo>
                    <a:pt x="183732" y="1135673"/>
                  </a:lnTo>
                  <a:lnTo>
                    <a:pt x="176771" y="1075901"/>
                  </a:lnTo>
                  <a:lnTo>
                    <a:pt x="169811" y="1016129"/>
                  </a:lnTo>
                  <a:lnTo>
                    <a:pt x="162850" y="956356"/>
                  </a:lnTo>
                  <a:lnTo>
                    <a:pt x="155890" y="896584"/>
                  </a:lnTo>
                  <a:lnTo>
                    <a:pt x="148929" y="836812"/>
                  </a:lnTo>
                  <a:lnTo>
                    <a:pt x="141969" y="777040"/>
                  </a:lnTo>
                  <a:lnTo>
                    <a:pt x="135008" y="717267"/>
                  </a:lnTo>
                  <a:lnTo>
                    <a:pt x="128048" y="657495"/>
                  </a:lnTo>
                  <a:lnTo>
                    <a:pt x="121087" y="597723"/>
                  </a:lnTo>
                  <a:lnTo>
                    <a:pt x="114127" y="537950"/>
                  </a:lnTo>
                  <a:lnTo>
                    <a:pt x="107166" y="478178"/>
                  </a:lnTo>
                  <a:lnTo>
                    <a:pt x="100206" y="418406"/>
                  </a:lnTo>
                  <a:lnTo>
                    <a:pt x="93245" y="358633"/>
                  </a:lnTo>
                  <a:lnTo>
                    <a:pt x="86285" y="298861"/>
                  </a:lnTo>
                  <a:lnTo>
                    <a:pt x="79324" y="239089"/>
                  </a:lnTo>
                  <a:lnTo>
                    <a:pt x="72364" y="179316"/>
                  </a:lnTo>
                  <a:lnTo>
                    <a:pt x="65403" y="119544"/>
                  </a:lnTo>
                  <a:lnTo>
                    <a:pt x="58443" y="59772"/>
                  </a:lnTo>
                  <a:lnTo>
                    <a:pt x="51482" y="0"/>
                  </a:lnTo>
                  <a:lnTo>
                    <a:pt x="0" y="6790"/>
                  </a:lnTo>
                  <a:lnTo>
                    <a:pt x="8776" y="66323"/>
                  </a:lnTo>
                  <a:lnTo>
                    <a:pt x="17552" y="125856"/>
                  </a:lnTo>
                  <a:lnTo>
                    <a:pt x="26329" y="185389"/>
                  </a:lnTo>
                  <a:lnTo>
                    <a:pt x="35105" y="244921"/>
                  </a:lnTo>
                  <a:lnTo>
                    <a:pt x="43882" y="304454"/>
                  </a:lnTo>
                  <a:lnTo>
                    <a:pt x="52658" y="363987"/>
                  </a:lnTo>
                  <a:lnTo>
                    <a:pt x="61435" y="423520"/>
                  </a:lnTo>
                  <a:lnTo>
                    <a:pt x="70211" y="483053"/>
                  </a:lnTo>
                  <a:lnTo>
                    <a:pt x="78988" y="542585"/>
                  </a:lnTo>
                  <a:lnTo>
                    <a:pt x="87764" y="602118"/>
                  </a:lnTo>
                  <a:lnTo>
                    <a:pt x="96541" y="661651"/>
                  </a:lnTo>
                  <a:lnTo>
                    <a:pt x="105317" y="721184"/>
                  </a:lnTo>
                  <a:lnTo>
                    <a:pt x="114093" y="780716"/>
                  </a:lnTo>
                  <a:lnTo>
                    <a:pt x="122870" y="840249"/>
                  </a:lnTo>
                  <a:lnTo>
                    <a:pt x="131646" y="899782"/>
                  </a:lnTo>
                  <a:lnTo>
                    <a:pt x="140423" y="959315"/>
                  </a:lnTo>
                  <a:lnTo>
                    <a:pt x="149199" y="1018847"/>
                  </a:lnTo>
                  <a:lnTo>
                    <a:pt x="157976" y="1078380"/>
                  </a:lnTo>
                  <a:lnTo>
                    <a:pt x="166752" y="1137913"/>
                  </a:lnTo>
                  <a:lnTo>
                    <a:pt x="175529" y="1197446"/>
                  </a:lnTo>
                  <a:lnTo>
                    <a:pt x="184305" y="1256979"/>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18" name="pg18"/>
            <p:cNvSpPr/>
            <p:nvPr/>
          </p:nvSpPr>
          <p:spPr>
            <a:xfrm>
              <a:off x="2209484" y="2247770"/>
              <a:ext cx="157341" cy="1259682"/>
            </a:xfrm>
            <a:custGeom>
              <a:avLst/>
              <a:pathLst>
                <a:path w="157341" h="1259682">
                  <a:moveTo>
                    <a:pt x="157341" y="1258525"/>
                  </a:moveTo>
                  <a:lnTo>
                    <a:pt x="151900" y="1198595"/>
                  </a:lnTo>
                  <a:lnTo>
                    <a:pt x="146459" y="1138665"/>
                  </a:lnTo>
                  <a:lnTo>
                    <a:pt x="141019" y="1078735"/>
                  </a:lnTo>
                  <a:lnTo>
                    <a:pt x="135578" y="1018806"/>
                  </a:lnTo>
                  <a:lnTo>
                    <a:pt x="130137" y="958876"/>
                  </a:lnTo>
                  <a:lnTo>
                    <a:pt x="124697" y="898946"/>
                  </a:lnTo>
                  <a:lnTo>
                    <a:pt x="119256" y="839016"/>
                  </a:lnTo>
                  <a:lnTo>
                    <a:pt x="113815" y="779086"/>
                  </a:lnTo>
                  <a:lnTo>
                    <a:pt x="108375" y="719157"/>
                  </a:lnTo>
                  <a:lnTo>
                    <a:pt x="102934" y="659227"/>
                  </a:lnTo>
                  <a:lnTo>
                    <a:pt x="97493" y="599297"/>
                  </a:lnTo>
                  <a:lnTo>
                    <a:pt x="92053" y="539367"/>
                  </a:lnTo>
                  <a:lnTo>
                    <a:pt x="86612" y="479438"/>
                  </a:lnTo>
                  <a:lnTo>
                    <a:pt x="81171" y="419508"/>
                  </a:lnTo>
                  <a:lnTo>
                    <a:pt x="75731" y="359578"/>
                  </a:lnTo>
                  <a:lnTo>
                    <a:pt x="70290" y="299648"/>
                  </a:lnTo>
                  <a:lnTo>
                    <a:pt x="64849" y="239719"/>
                  </a:lnTo>
                  <a:lnTo>
                    <a:pt x="59409" y="179789"/>
                  </a:lnTo>
                  <a:lnTo>
                    <a:pt x="53968" y="119859"/>
                  </a:lnTo>
                  <a:lnTo>
                    <a:pt x="48528" y="59929"/>
                  </a:lnTo>
                  <a:lnTo>
                    <a:pt x="43087" y="0"/>
                  </a:lnTo>
                  <a:lnTo>
                    <a:pt x="0" y="4463"/>
                  </a:lnTo>
                  <a:lnTo>
                    <a:pt x="6960" y="64236"/>
                  </a:lnTo>
                  <a:lnTo>
                    <a:pt x="13920" y="124008"/>
                  </a:lnTo>
                  <a:lnTo>
                    <a:pt x="20881" y="183780"/>
                  </a:lnTo>
                  <a:lnTo>
                    <a:pt x="27841" y="243553"/>
                  </a:lnTo>
                  <a:lnTo>
                    <a:pt x="34802" y="303325"/>
                  </a:lnTo>
                  <a:lnTo>
                    <a:pt x="41762" y="363097"/>
                  </a:lnTo>
                  <a:lnTo>
                    <a:pt x="48723" y="422870"/>
                  </a:lnTo>
                  <a:lnTo>
                    <a:pt x="55683" y="482642"/>
                  </a:lnTo>
                  <a:lnTo>
                    <a:pt x="62644" y="542414"/>
                  </a:lnTo>
                  <a:lnTo>
                    <a:pt x="69604" y="602186"/>
                  </a:lnTo>
                  <a:lnTo>
                    <a:pt x="76565" y="661959"/>
                  </a:lnTo>
                  <a:lnTo>
                    <a:pt x="83525" y="721731"/>
                  </a:lnTo>
                  <a:lnTo>
                    <a:pt x="90486" y="781503"/>
                  </a:lnTo>
                  <a:lnTo>
                    <a:pt x="97446" y="841276"/>
                  </a:lnTo>
                  <a:lnTo>
                    <a:pt x="104407" y="901048"/>
                  </a:lnTo>
                  <a:lnTo>
                    <a:pt x="111367" y="960820"/>
                  </a:lnTo>
                  <a:lnTo>
                    <a:pt x="118328" y="1020593"/>
                  </a:lnTo>
                  <a:lnTo>
                    <a:pt x="125288" y="1080365"/>
                  </a:lnTo>
                  <a:lnTo>
                    <a:pt x="132249" y="1140137"/>
                  </a:lnTo>
                  <a:lnTo>
                    <a:pt x="139209" y="1199910"/>
                  </a:lnTo>
                  <a:lnTo>
                    <a:pt x="146170" y="1259682"/>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19" name="pg19"/>
            <p:cNvSpPr/>
            <p:nvPr/>
          </p:nvSpPr>
          <p:spPr>
            <a:xfrm>
              <a:off x="2252572" y="2244650"/>
              <a:ext cx="124479" cy="1261645"/>
            </a:xfrm>
            <a:custGeom>
              <a:avLst/>
              <a:pathLst>
                <a:path w="124479" h="1261645">
                  <a:moveTo>
                    <a:pt x="124479" y="1260836"/>
                  </a:moveTo>
                  <a:lnTo>
                    <a:pt x="120430" y="1200796"/>
                  </a:lnTo>
                  <a:lnTo>
                    <a:pt x="116380" y="1140756"/>
                  </a:lnTo>
                  <a:lnTo>
                    <a:pt x="112331" y="1080716"/>
                  </a:lnTo>
                  <a:lnTo>
                    <a:pt x="108281" y="1020676"/>
                  </a:lnTo>
                  <a:lnTo>
                    <a:pt x="104232" y="960637"/>
                  </a:lnTo>
                  <a:lnTo>
                    <a:pt x="100183" y="900597"/>
                  </a:lnTo>
                  <a:lnTo>
                    <a:pt x="96133" y="840557"/>
                  </a:lnTo>
                  <a:lnTo>
                    <a:pt x="92084" y="780517"/>
                  </a:lnTo>
                  <a:lnTo>
                    <a:pt x="88034" y="720477"/>
                  </a:lnTo>
                  <a:lnTo>
                    <a:pt x="83985" y="660438"/>
                  </a:lnTo>
                  <a:lnTo>
                    <a:pt x="79936" y="600398"/>
                  </a:lnTo>
                  <a:lnTo>
                    <a:pt x="75886" y="540358"/>
                  </a:lnTo>
                  <a:lnTo>
                    <a:pt x="71837" y="480318"/>
                  </a:lnTo>
                  <a:lnTo>
                    <a:pt x="67787" y="420278"/>
                  </a:lnTo>
                  <a:lnTo>
                    <a:pt x="63738" y="360238"/>
                  </a:lnTo>
                  <a:lnTo>
                    <a:pt x="59689" y="300199"/>
                  </a:lnTo>
                  <a:lnTo>
                    <a:pt x="55639" y="240159"/>
                  </a:lnTo>
                  <a:lnTo>
                    <a:pt x="51590" y="180119"/>
                  </a:lnTo>
                  <a:lnTo>
                    <a:pt x="47540" y="120079"/>
                  </a:lnTo>
                  <a:lnTo>
                    <a:pt x="43491" y="60039"/>
                  </a:lnTo>
                  <a:lnTo>
                    <a:pt x="39442" y="0"/>
                  </a:lnTo>
                  <a:lnTo>
                    <a:pt x="0" y="3120"/>
                  </a:lnTo>
                  <a:lnTo>
                    <a:pt x="5440" y="63049"/>
                  </a:lnTo>
                  <a:lnTo>
                    <a:pt x="10881" y="122979"/>
                  </a:lnTo>
                  <a:lnTo>
                    <a:pt x="16321" y="182909"/>
                  </a:lnTo>
                  <a:lnTo>
                    <a:pt x="21762" y="242839"/>
                  </a:lnTo>
                  <a:lnTo>
                    <a:pt x="27203" y="302768"/>
                  </a:lnTo>
                  <a:lnTo>
                    <a:pt x="32643" y="362698"/>
                  </a:lnTo>
                  <a:lnTo>
                    <a:pt x="38084" y="422628"/>
                  </a:lnTo>
                  <a:lnTo>
                    <a:pt x="43525" y="482558"/>
                  </a:lnTo>
                  <a:lnTo>
                    <a:pt x="48965" y="542487"/>
                  </a:lnTo>
                  <a:lnTo>
                    <a:pt x="54406" y="602417"/>
                  </a:lnTo>
                  <a:lnTo>
                    <a:pt x="59847" y="662347"/>
                  </a:lnTo>
                  <a:lnTo>
                    <a:pt x="65287" y="722277"/>
                  </a:lnTo>
                  <a:lnTo>
                    <a:pt x="70728" y="782206"/>
                  </a:lnTo>
                  <a:lnTo>
                    <a:pt x="76169" y="842136"/>
                  </a:lnTo>
                  <a:lnTo>
                    <a:pt x="81609" y="902066"/>
                  </a:lnTo>
                  <a:lnTo>
                    <a:pt x="87050" y="961996"/>
                  </a:lnTo>
                  <a:lnTo>
                    <a:pt x="92491" y="1021926"/>
                  </a:lnTo>
                  <a:lnTo>
                    <a:pt x="97931" y="1081855"/>
                  </a:lnTo>
                  <a:lnTo>
                    <a:pt x="103372" y="1141785"/>
                  </a:lnTo>
                  <a:lnTo>
                    <a:pt x="108813" y="1201715"/>
                  </a:lnTo>
                  <a:lnTo>
                    <a:pt x="114253" y="1261645"/>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0" name="pg20"/>
            <p:cNvSpPr/>
            <p:nvPr/>
          </p:nvSpPr>
          <p:spPr>
            <a:xfrm>
              <a:off x="2292014" y="2242581"/>
              <a:ext cx="94495" cy="1262904"/>
            </a:xfrm>
            <a:custGeom>
              <a:avLst/>
              <a:pathLst>
                <a:path w="94495" h="1262904">
                  <a:moveTo>
                    <a:pt x="94495" y="1262368"/>
                  </a:moveTo>
                  <a:lnTo>
                    <a:pt x="91732" y="1202255"/>
                  </a:lnTo>
                  <a:lnTo>
                    <a:pt x="88970" y="1142142"/>
                  </a:lnTo>
                  <a:lnTo>
                    <a:pt x="86207" y="1082029"/>
                  </a:lnTo>
                  <a:lnTo>
                    <a:pt x="83445" y="1021917"/>
                  </a:lnTo>
                  <a:lnTo>
                    <a:pt x="80682" y="961804"/>
                  </a:lnTo>
                  <a:lnTo>
                    <a:pt x="77920" y="901691"/>
                  </a:lnTo>
                  <a:lnTo>
                    <a:pt x="75157" y="841578"/>
                  </a:lnTo>
                  <a:lnTo>
                    <a:pt x="72394" y="781466"/>
                  </a:lnTo>
                  <a:lnTo>
                    <a:pt x="69632" y="721353"/>
                  </a:lnTo>
                  <a:lnTo>
                    <a:pt x="66869" y="661240"/>
                  </a:lnTo>
                  <a:lnTo>
                    <a:pt x="64107" y="601127"/>
                  </a:lnTo>
                  <a:lnTo>
                    <a:pt x="61344" y="541014"/>
                  </a:lnTo>
                  <a:lnTo>
                    <a:pt x="58581" y="480902"/>
                  </a:lnTo>
                  <a:lnTo>
                    <a:pt x="55819" y="420789"/>
                  </a:lnTo>
                  <a:lnTo>
                    <a:pt x="53056" y="360676"/>
                  </a:lnTo>
                  <a:lnTo>
                    <a:pt x="50294" y="300563"/>
                  </a:lnTo>
                  <a:lnTo>
                    <a:pt x="47531" y="240451"/>
                  </a:lnTo>
                  <a:lnTo>
                    <a:pt x="44769" y="180338"/>
                  </a:lnTo>
                  <a:lnTo>
                    <a:pt x="42006" y="120225"/>
                  </a:lnTo>
                  <a:lnTo>
                    <a:pt x="39243" y="60112"/>
                  </a:lnTo>
                  <a:lnTo>
                    <a:pt x="36481" y="0"/>
                  </a:lnTo>
                  <a:lnTo>
                    <a:pt x="0" y="2068"/>
                  </a:lnTo>
                  <a:lnTo>
                    <a:pt x="4049" y="62108"/>
                  </a:lnTo>
                  <a:lnTo>
                    <a:pt x="8098" y="122147"/>
                  </a:lnTo>
                  <a:lnTo>
                    <a:pt x="12148" y="182187"/>
                  </a:lnTo>
                  <a:lnTo>
                    <a:pt x="16197" y="242227"/>
                  </a:lnTo>
                  <a:lnTo>
                    <a:pt x="20247" y="302267"/>
                  </a:lnTo>
                  <a:lnTo>
                    <a:pt x="24296" y="362307"/>
                  </a:lnTo>
                  <a:lnTo>
                    <a:pt x="28345" y="422347"/>
                  </a:lnTo>
                  <a:lnTo>
                    <a:pt x="32395" y="482386"/>
                  </a:lnTo>
                  <a:lnTo>
                    <a:pt x="36444" y="542426"/>
                  </a:lnTo>
                  <a:lnTo>
                    <a:pt x="40494" y="602466"/>
                  </a:lnTo>
                  <a:lnTo>
                    <a:pt x="44543" y="662506"/>
                  </a:lnTo>
                  <a:lnTo>
                    <a:pt x="48592" y="722546"/>
                  </a:lnTo>
                  <a:lnTo>
                    <a:pt x="52642" y="782585"/>
                  </a:lnTo>
                  <a:lnTo>
                    <a:pt x="56691" y="842625"/>
                  </a:lnTo>
                  <a:lnTo>
                    <a:pt x="60741" y="902665"/>
                  </a:lnTo>
                  <a:lnTo>
                    <a:pt x="64790" y="962705"/>
                  </a:lnTo>
                  <a:lnTo>
                    <a:pt x="68839" y="1022745"/>
                  </a:lnTo>
                  <a:lnTo>
                    <a:pt x="72889" y="1082785"/>
                  </a:lnTo>
                  <a:lnTo>
                    <a:pt x="76938" y="1142824"/>
                  </a:lnTo>
                  <a:lnTo>
                    <a:pt x="80988" y="1202864"/>
                  </a:lnTo>
                  <a:lnTo>
                    <a:pt x="85037" y="1262904"/>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1" name="pg21"/>
            <p:cNvSpPr/>
            <p:nvPr/>
          </p:nvSpPr>
          <p:spPr>
            <a:xfrm>
              <a:off x="2328495" y="2241303"/>
              <a:ext cx="67391" cy="1263646"/>
            </a:xfrm>
            <a:custGeom>
              <a:avLst/>
              <a:pathLst>
                <a:path w="67391" h="1263646">
                  <a:moveTo>
                    <a:pt x="67391" y="1263314"/>
                  </a:moveTo>
                  <a:lnTo>
                    <a:pt x="65904" y="1203156"/>
                  </a:lnTo>
                  <a:lnTo>
                    <a:pt x="64417" y="1142999"/>
                  </a:lnTo>
                  <a:lnTo>
                    <a:pt x="62930" y="1082841"/>
                  </a:lnTo>
                  <a:lnTo>
                    <a:pt x="61443" y="1022683"/>
                  </a:lnTo>
                  <a:lnTo>
                    <a:pt x="59957" y="962525"/>
                  </a:lnTo>
                  <a:lnTo>
                    <a:pt x="58470" y="902367"/>
                  </a:lnTo>
                  <a:lnTo>
                    <a:pt x="56983" y="842209"/>
                  </a:lnTo>
                  <a:lnTo>
                    <a:pt x="55496" y="782052"/>
                  </a:lnTo>
                  <a:lnTo>
                    <a:pt x="54009" y="721894"/>
                  </a:lnTo>
                  <a:lnTo>
                    <a:pt x="52523" y="661736"/>
                  </a:lnTo>
                  <a:lnTo>
                    <a:pt x="51036" y="601578"/>
                  </a:lnTo>
                  <a:lnTo>
                    <a:pt x="49549" y="541420"/>
                  </a:lnTo>
                  <a:lnTo>
                    <a:pt x="48062" y="481262"/>
                  </a:lnTo>
                  <a:lnTo>
                    <a:pt x="46575" y="421104"/>
                  </a:lnTo>
                  <a:lnTo>
                    <a:pt x="45089" y="360947"/>
                  </a:lnTo>
                  <a:lnTo>
                    <a:pt x="43602" y="300789"/>
                  </a:lnTo>
                  <a:lnTo>
                    <a:pt x="42115" y="240631"/>
                  </a:lnTo>
                  <a:lnTo>
                    <a:pt x="40628" y="180473"/>
                  </a:lnTo>
                  <a:lnTo>
                    <a:pt x="39141" y="120315"/>
                  </a:lnTo>
                  <a:lnTo>
                    <a:pt x="37654" y="60157"/>
                  </a:lnTo>
                  <a:lnTo>
                    <a:pt x="36168" y="0"/>
                  </a:lnTo>
                  <a:lnTo>
                    <a:pt x="0" y="1277"/>
                  </a:lnTo>
                  <a:lnTo>
                    <a:pt x="2762" y="61390"/>
                  </a:lnTo>
                  <a:lnTo>
                    <a:pt x="5525" y="121503"/>
                  </a:lnTo>
                  <a:lnTo>
                    <a:pt x="8287" y="181616"/>
                  </a:lnTo>
                  <a:lnTo>
                    <a:pt x="11050" y="241728"/>
                  </a:lnTo>
                  <a:lnTo>
                    <a:pt x="13812" y="301841"/>
                  </a:lnTo>
                  <a:lnTo>
                    <a:pt x="16575" y="361954"/>
                  </a:lnTo>
                  <a:lnTo>
                    <a:pt x="19338" y="422067"/>
                  </a:lnTo>
                  <a:lnTo>
                    <a:pt x="22100" y="482180"/>
                  </a:lnTo>
                  <a:lnTo>
                    <a:pt x="24863" y="542292"/>
                  </a:lnTo>
                  <a:lnTo>
                    <a:pt x="27625" y="602405"/>
                  </a:lnTo>
                  <a:lnTo>
                    <a:pt x="30388" y="662518"/>
                  </a:lnTo>
                  <a:lnTo>
                    <a:pt x="33151" y="722631"/>
                  </a:lnTo>
                  <a:lnTo>
                    <a:pt x="35913" y="782743"/>
                  </a:lnTo>
                  <a:lnTo>
                    <a:pt x="38676" y="842856"/>
                  </a:lnTo>
                  <a:lnTo>
                    <a:pt x="41438" y="902969"/>
                  </a:lnTo>
                  <a:lnTo>
                    <a:pt x="44201" y="963082"/>
                  </a:lnTo>
                  <a:lnTo>
                    <a:pt x="46963" y="1023195"/>
                  </a:lnTo>
                  <a:lnTo>
                    <a:pt x="49726" y="1083307"/>
                  </a:lnTo>
                  <a:lnTo>
                    <a:pt x="52489" y="1143420"/>
                  </a:lnTo>
                  <a:lnTo>
                    <a:pt x="55251" y="1203533"/>
                  </a:lnTo>
                  <a:lnTo>
                    <a:pt x="58014" y="1263646"/>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2" name="pg22"/>
            <p:cNvSpPr/>
            <p:nvPr/>
          </p:nvSpPr>
          <p:spPr>
            <a:xfrm>
              <a:off x="2364663" y="2240980"/>
              <a:ext cx="35423" cy="1263638"/>
            </a:xfrm>
            <a:custGeom>
              <a:avLst/>
              <a:pathLst>
                <a:path w="35423" h="1263638">
                  <a:moveTo>
                    <a:pt x="35423" y="1263554"/>
                  </a:moveTo>
                  <a:lnTo>
                    <a:pt x="34508" y="1203385"/>
                  </a:lnTo>
                  <a:lnTo>
                    <a:pt x="33592" y="1143215"/>
                  </a:lnTo>
                  <a:lnTo>
                    <a:pt x="32677" y="1083046"/>
                  </a:lnTo>
                  <a:lnTo>
                    <a:pt x="31762" y="1022877"/>
                  </a:lnTo>
                  <a:lnTo>
                    <a:pt x="30846" y="962708"/>
                  </a:lnTo>
                  <a:lnTo>
                    <a:pt x="29931" y="902538"/>
                  </a:lnTo>
                  <a:lnTo>
                    <a:pt x="29016" y="842369"/>
                  </a:lnTo>
                  <a:lnTo>
                    <a:pt x="28100" y="782200"/>
                  </a:lnTo>
                  <a:lnTo>
                    <a:pt x="27185" y="722031"/>
                  </a:lnTo>
                  <a:lnTo>
                    <a:pt x="26270" y="661861"/>
                  </a:lnTo>
                  <a:lnTo>
                    <a:pt x="25354" y="601692"/>
                  </a:lnTo>
                  <a:lnTo>
                    <a:pt x="24439" y="541523"/>
                  </a:lnTo>
                  <a:lnTo>
                    <a:pt x="23524" y="481354"/>
                  </a:lnTo>
                  <a:lnTo>
                    <a:pt x="22608" y="421184"/>
                  </a:lnTo>
                  <a:lnTo>
                    <a:pt x="21693" y="361015"/>
                  </a:lnTo>
                  <a:lnTo>
                    <a:pt x="20778" y="300846"/>
                  </a:lnTo>
                  <a:lnTo>
                    <a:pt x="19862" y="240677"/>
                  </a:lnTo>
                  <a:lnTo>
                    <a:pt x="18947" y="180507"/>
                  </a:lnTo>
                  <a:lnTo>
                    <a:pt x="18032" y="120338"/>
                  </a:lnTo>
                  <a:lnTo>
                    <a:pt x="17116" y="60169"/>
                  </a:lnTo>
                  <a:lnTo>
                    <a:pt x="16201" y="0"/>
                  </a:lnTo>
                  <a:lnTo>
                    <a:pt x="0" y="323"/>
                  </a:lnTo>
                  <a:lnTo>
                    <a:pt x="1486" y="60481"/>
                  </a:lnTo>
                  <a:lnTo>
                    <a:pt x="2973" y="120639"/>
                  </a:lnTo>
                  <a:lnTo>
                    <a:pt x="4460" y="180796"/>
                  </a:lnTo>
                  <a:lnTo>
                    <a:pt x="5947" y="240954"/>
                  </a:lnTo>
                  <a:lnTo>
                    <a:pt x="7434" y="301112"/>
                  </a:lnTo>
                  <a:lnTo>
                    <a:pt x="8920" y="361270"/>
                  </a:lnTo>
                  <a:lnTo>
                    <a:pt x="10407" y="421428"/>
                  </a:lnTo>
                  <a:lnTo>
                    <a:pt x="11894" y="481586"/>
                  </a:lnTo>
                  <a:lnTo>
                    <a:pt x="13381" y="541744"/>
                  </a:lnTo>
                  <a:lnTo>
                    <a:pt x="14868" y="601901"/>
                  </a:lnTo>
                  <a:lnTo>
                    <a:pt x="16354" y="662059"/>
                  </a:lnTo>
                  <a:lnTo>
                    <a:pt x="17841" y="722217"/>
                  </a:lnTo>
                  <a:lnTo>
                    <a:pt x="19328" y="782375"/>
                  </a:lnTo>
                  <a:lnTo>
                    <a:pt x="20815" y="842533"/>
                  </a:lnTo>
                  <a:lnTo>
                    <a:pt x="22302" y="902691"/>
                  </a:lnTo>
                  <a:lnTo>
                    <a:pt x="23789" y="962849"/>
                  </a:lnTo>
                  <a:lnTo>
                    <a:pt x="25275" y="1023006"/>
                  </a:lnTo>
                  <a:lnTo>
                    <a:pt x="26762" y="1083164"/>
                  </a:lnTo>
                  <a:lnTo>
                    <a:pt x="28249" y="1143322"/>
                  </a:lnTo>
                  <a:lnTo>
                    <a:pt x="29736" y="1203480"/>
                  </a:lnTo>
                  <a:lnTo>
                    <a:pt x="31223" y="1263638"/>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3" name="pg23"/>
            <p:cNvSpPr/>
            <p:nvPr/>
          </p:nvSpPr>
          <p:spPr>
            <a:xfrm>
              <a:off x="2380865" y="2240813"/>
              <a:ext cx="23332" cy="1263721"/>
            </a:xfrm>
            <a:custGeom>
              <a:avLst/>
              <a:pathLst>
                <a:path w="23332" h="1263721">
                  <a:moveTo>
                    <a:pt x="23332" y="1263678"/>
                  </a:moveTo>
                  <a:lnTo>
                    <a:pt x="22976" y="1203503"/>
                  </a:lnTo>
                  <a:lnTo>
                    <a:pt x="22620" y="1143328"/>
                  </a:lnTo>
                  <a:lnTo>
                    <a:pt x="22264" y="1083152"/>
                  </a:lnTo>
                  <a:lnTo>
                    <a:pt x="21908" y="1022977"/>
                  </a:lnTo>
                  <a:lnTo>
                    <a:pt x="21552" y="962802"/>
                  </a:lnTo>
                  <a:lnTo>
                    <a:pt x="21195" y="902627"/>
                  </a:lnTo>
                  <a:lnTo>
                    <a:pt x="20839" y="842452"/>
                  </a:lnTo>
                  <a:lnTo>
                    <a:pt x="20483" y="782277"/>
                  </a:lnTo>
                  <a:lnTo>
                    <a:pt x="20127" y="722101"/>
                  </a:lnTo>
                  <a:lnTo>
                    <a:pt x="19771" y="661926"/>
                  </a:lnTo>
                  <a:lnTo>
                    <a:pt x="19415" y="601751"/>
                  </a:lnTo>
                  <a:lnTo>
                    <a:pt x="19059" y="541576"/>
                  </a:lnTo>
                  <a:lnTo>
                    <a:pt x="18703" y="481401"/>
                  </a:lnTo>
                  <a:lnTo>
                    <a:pt x="18347" y="421226"/>
                  </a:lnTo>
                  <a:lnTo>
                    <a:pt x="17991" y="361050"/>
                  </a:lnTo>
                  <a:lnTo>
                    <a:pt x="17635" y="300875"/>
                  </a:lnTo>
                  <a:lnTo>
                    <a:pt x="17278" y="240700"/>
                  </a:lnTo>
                  <a:lnTo>
                    <a:pt x="16922" y="180525"/>
                  </a:lnTo>
                  <a:lnTo>
                    <a:pt x="16566" y="120350"/>
                  </a:lnTo>
                  <a:lnTo>
                    <a:pt x="16210" y="60175"/>
                  </a:lnTo>
                  <a:lnTo>
                    <a:pt x="15854" y="0"/>
                  </a:lnTo>
                  <a:lnTo>
                    <a:pt x="0" y="167"/>
                  </a:lnTo>
                  <a:lnTo>
                    <a:pt x="915" y="60336"/>
                  </a:lnTo>
                  <a:lnTo>
                    <a:pt x="1830" y="120506"/>
                  </a:lnTo>
                  <a:lnTo>
                    <a:pt x="2746" y="180675"/>
                  </a:lnTo>
                  <a:lnTo>
                    <a:pt x="3661" y="240844"/>
                  </a:lnTo>
                  <a:lnTo>
                    <a:pt x="4576" y="301013"/>
                  </a:lnTo>
                  <a:lnTo>
                    <a:pt x="5492" y="361183"/>
                  </a:lnTo>
                  <a:lnTo>
                    <a:pt x="6407" y="421352"/>
                  </a:lnTo>
                  <a:lnTo>
                    <a:pt x="7322" y="481521"/>
                  </a:lnTo>
                  <a:lnTo>
                    <a:pt x="8238" y="541690"/>
                  </a:lnTo>
                  <a:lnTo>
                    <a:pt x="9153" y="601860"/>
                  </a:lnTo>
                  <a:lnTo>
                    <a:pt x="10068" y="662029"/>
                  </a:lnTo>
                  <a:lnTo>
                    <a:pt x="10984" y="722198"/>
                  </a:lnTo>
                  <a:lnTo>
                    <a:pt x="11899" y="782367"/>
                  </a:lnTo>
                  <a:lnTo>
                    <a:pt x="12814" y="842537"/>
                  </a:lnTo>
                  <a:lnTo>
                    <a:pt x="13730" y="902706"/>
                  </a:lnTo>
                  <a:lnTo>
                    <a:pt x="14645" y="962875"/>
                  </a:lnTo>
                  <a:lnTo>
                    <a:pt x="15560" y="1023044"/>
                  </a:lnTo>
                  <a:lnTo>
                    <a:pt x="16476" y="1083214"/>
                  </a:lnTo>
                  <a:lnTo>
                    <a:pt x="17391" y="1143383"/>
                  </a:lnTo>
                  <a:lnTo>
                    <a:pt x="18306" y="1203552"/>
                  </a:lnTo>
                  <a:lnTo>
                    <a:pt x="19222" y="1263721"/>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4" name="pg24"/>
            <p:cNvSpPr/>
            <p:nvPr/>
          </p:nvSpPr>
          <p:spPr>
            <a:xfrm>
              <a:off x="2396719" y="2240783"/>
              <a:ext cx="10095" cy="1263708"/>
            </a:xfrm>
            <a:custGeom>
              <a:avLst/>
              <a:pathLst>
                <a:path w="10095" h="1263708">
                  <a:moveTo>
                    <a:pt x="10095" y="1263700"/>
                  </a:moveTo>
                  <a:lnTo>
                    <a:pt x="10095" y="1203524"/>
                  </a:lnTo>
                  <a:lnTo>
                    <a:pt x="10095" y="1143348"/>
                  </a:lnTo>
                  <a:lnTo>
                    <a:pt x="10095" y="1083171"/>
                  </a:lnTo>
                  <a:lnTo>
                    <a:pt x="10095" y="1022995"/>
                  </a:lnTo>
                  <a:lnTo>
                    <a:pt x="10095" y="962819"/>
                  </a:lnTo>
                  <a:lnTo>
                    <a:pt x="10095" y="902643"/>
                  </a:lnTo>
                  <a:lnTo>
                    <a:pt x="10095" y="842467"/>
                  </a:lnTo>
                  <a:lnTo>
                    <a:pt x="10095" y="782290"/>
                  </a:lnTo>
                  <a:lnTo>
                    <a:pt x="10095" y="722114"/>
                  </a:lnTo>
                  <a:lnTo>
                    <a:pt x="10095" y="661938"/>
                  </a:lnTo>
                  <a:lnTo>
                    <a:pt x="10095" y="601762"/>
                  </a:lnTo>
                  <a:lnTo>
                    <a:pt x="10095" y="541585"/>
                  </a:lnTo>
                  <a:lnTo>
                    <a:pt x="10095" y="481409"/>
                  </a:lnTo>
                  <a:lnTo>
                    <a:pt x="10095" y="421233"/>
                  </a:lnTo>
                  <a:lnTo>
                    <a:pt x="10095" y="361057"/>
                  </a:lnTo>
                  <a:lnTo>
                    <a:pt x="10095" y="300881"/>
                  </a:lnTo>
                  <a:lnTo>
                    <a:pt x="10095" y="240704"/>
                  </a:lnTo>
                  <a:lnTo>
                    <a:pt x="10095" y="180528"/>
                  </a:lnTo>
                  <a:lnTo>
                    <a:pt x="10095" y="120352"/>
                  </a:lnTo>
                  <a:lnTo>
                    <a:pt x="10095" y="60176"/>
                  </a:lnTo>
                  <a:lnTo>
                    <a:pt x="10095" y="0"/>
                  </a:lnTo>
                  <a:lnTo>
                    <a:pt x="0" y="29"/>
                  </a:lnTo>
                  <a:lnTo>
                    <a:pt x="356" y="60205"/>
                  </a:lnTo>
                  <a:lnTo>
                    <a:pt x="712" y="120380"/>
                  </a:lnTo>
                  <a:lnTo>
                    <a:pt x="1068" y="180555"/>
                  </a:lnTo>
                  <a:lnTo>
                    <a:pt x="1424" y="240730"/>
                  </a:lnTo>
                  <a:lnTo>
                    <a:pt x="1780" y="300905"/>
                  </a:lnTo>
                  <a:lnTo>
                    <a:pt x="2136" y="361080"/>
                  </a:lnTo>
                  <a:lnTo>
                    <a:pt x="2492" y="421256"/>
                  </a:lnTo>
                  <a:lnTo>
                    <a:pt x="2848" y="481431"/>
                  </a:lnTo>
                  <a:lnTo>
                    <a:pt x="3204" y="541606"/>
                  </a:lnTo>
                  <a:lnTo>
                    <a:pt x="3560" y="601781"/>
                  </a:lnTo>
                  <a:lnTo>
                    <a:pt x="3916" y="661956"/>
                  </a:lnTo>
                  <a:lnTo>
                    <a:pt x="4273" y="722131"/>
                  </a:lnTo>
                  <a:lnTo>
                    <a:pt x="4629" y="782307"/>
                  </a:lnTo>
                  <a:lnTo>
                    <a:pt x="4985" y="842482"/>
                  </a:lnTo>
                  <a:lnTo>
                    <a:pt x="5341" y="902657"/>
                  </a:lnTo>
                  <a:lnTo>
                    <a:pt x="5697" y="962832"/>
                  </a:lnTo>
                  <a:lnTo>
                    <a:pt x="6053" y="1023007"/>
                  </a:lnTo>
                  <a:lnTo>
                    <a:pt x="6409" y="1083182"/>
                  </a:lnTo>
                  <a:lnTo>
                    <a:pt x="6765" y="1143358"/>
                  </a:lnTo>
                  <a:lnTo>
                    <a:pt x="7121" y="1203533"/>
                  </a:lnTo>
                  <a:lnTo>
                    <a:pt x="7477" y="1263708"/>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25" name="tx25"/>
            <p:cNvSpPr/>
            <p:nvPr/>
          </p:nvSpPr>
          <p:spPr>
            <a:xfrm>
              <a:off x="2159881"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0.4m</a:t>
              </a:r>
            </a:p>
          </p:txBody>
        </p:sp>
        <p:sp>
          <p:nvSpPr>
            <p:cNvPr id="26" name="tx26"/>
            <p:cNvSpPr/>
            <p:nvPr/>
          </p:nvSpPr>
          <p:spPr>
            <a:xfrm>
              <a:off x="4611309" y="2654958"/>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DTP1 unvaccinated (% of total unvaccinated)</a:t>
              </a:r>
            </a:p>
          </p:txBody>
        </p:sp>
        <p:sp>
          <p:nvSpPr>
            <p:cNvPr id="27" name="rc27"/>
            <p:cNvSpPr/>
            <p:nvPr/>
          </p:nvSpPr>
          <p:spPr>
            <a:xfrm>
              <a:off x="4620309" y="284830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28" name="rc28"/>
            <p:cNvSpPr/>
            <p:nvPr/>
          </p:nvSpPr>
          <p:spPr>
            <a:xfrm>
              <a:off x="4620309" y="306776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29" name="rc29"/>
            <p:cNvSpPr/>
            <p:nvPr/>
          </p:nvSpPr>
          <p:spPr>
            <a:xfrm>
              <a:off x="4620309" y="328721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30" name="rc30"/>
            <p:cNvSpPr/>
            <p:nvPr/>
          </p:nvSpPr>
          <p:spPr>
            <a:xfrm>
              <a:off x="4620309" y="350667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31" name="rc31"/>
            <p:cNvSpPr/>
            <p:nvPr/>
          </p:nvSpPr>
          <p:spPr>
            <a:xfrm>
              <a:off x="4620309" y="372612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32" name="rc32"/>
            <p:cNvSpPr/>
            <p:nvPr/>
          </p:nvSpPr>
          <p:spPr>
            <a:xfrm>
              <a:off x="4620309" y="394558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33" name="rc33"/>
            <p:cNvSpPr/>
            <p:nvPr/>
          </p:nvSpPr>
          <p:spPr>
            <a:xfrm>
              <a:off x="4620309" y="4165041"/>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34" name="rc34"/>
            <p:cNvSpPr/>
            <p:nvPr/>
          </p:nvSpPr>
          <p:spPr>
            <a:xfrm>
              <a:off x="4620309" y="4384497"/>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35" name="rc35"/>
            <p:cNvSpPr/>
            <p:nvPr/>
          </p:nvSpPr>
          <p:spPr>
            <a:xfrm>
              <a:off x="4620309" y="4603953"/>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36" name="rc36"/>
            <p:cNvSpPr/>
            <p:nvPr/>
          </p:nvSpPr>
          <p:spPr>
            <a:xfrm>
              <a:off x="4620309" y="4823409"/>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37" name="rc37"/>
            <p:cNvSpPr/>
            <p:nvPr/>
          </p:nvSpPr>
          <p:spPr>
            <a:xfrm>
              <a:off x="4620309" y="5042865"/>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38" name="rc38"/>
            <p:cNvSpPr/>
            <p:nvPr/>
          </p:nvSpPr>
          <p:spPr>
            <a:xfrm>
              <a:off x="7114616" y="2848305"/>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39" name="rc39"/>
            <p:cNvSpPr/>
            <p:nvPr/>
          </p:nvSpPr>
          <p:spPr>
            <a:xfrm>
              <a:off x="7114616" y="3067761"/>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40" name="rc40"/>
            <p:cNvSpPr/>
            <p:nvPr/>
          </p:nvSpPr>
          <p:spPr>
            <a:xfrm>
              <a:off x="7114616" y="3287217"/>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41" name="rc41"/>
            <p:cNvSpPr/>
            <p:nvPr/>
          </p:nvSpPr>
          <p:spPr>
            <a:xfrm>
              <a:off x="7114616" y="3506673"/>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42" name="rc42"/>
            <p:cNvSpPr/>
            <p:nvPr/>
          </p:nvSpPr>
          <p:spPr>
            <a:xfrm>
              <a:off x="7114616" y="3726129"/>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43" name="rc43"/>
            <p:cNvSpPr/>
            <p:nvPr/>
          </p:nvSpPr>
          <p:spPr>
            <a:xfrm>
              <a:off x="7114616" y="3945585"/>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44" name="rc44"/>
            <p:cNvSpPr/>
            <p:nvPr/>
          </p:nvSpPr>
          <p:spPr>
            <a:xfrm>
              <a:off x="7114616" y="4165041"/>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45" name="rc45"/>
            <p:cNvSpPr/>
            <p:nvPr/>
          </p:nvSpPr>
          <p:spPr>
            <a:xfrm>
              <a:off x="7114616" y="4384497"/>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46" name="rc46"/>
            <p:cNvSpPr/>
            <p:nvPr/>
          </p:nvSpPr>
          <p:spPr>
            <a:xfrm>
              <a:off x="7114616" y="4603953"/>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7" name="rc47"/>
            <p:cNvSpPr/>
            <p:nvPr/>
          </p:nvSpPr>
          <p:spPr>
            <a:xfrm>
              <a:off x="7114616" y="4823409"/>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48" name="tx48"/>
            <p:cNvSpPr/>
            <p:nvPr/>
          </p:nvSpPr>
          <p:spPr>
            <a:xfrm>
              <a:off x="4900354" y="2909028"/>
              <a:ext cx="163458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Kazakhstan: 134,000 (36.2%) </a:t>
              </a:r>
            </a:p>
          </p:txBody>
        </p:sp>
        <p:sp>
          <p:nvSpPr>
            <p:cNvPr id="49" name="tx49"/>
            <p:cNvSpPr/>
            <p:nvPr/>
          </p:nvSpPr>
          <p:spPr>
            <a:xfrm>
              <a:off x="4900354" y="3128484"/>
              <a:ext cx="1255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Turkiye: 63,000 (17%) </a:t>
              </a:r>
            </a:p>
          </p:txBody>
        </p:sp>
        <p:sp>
          <p:nvSpPr>
            <p:cNvPr id="50" name="tx50"/>
            <p:cNvSpPr/>
            <p:nvPr/>
          </p:nvSpPr>
          <p:spPr>
            <a:xfrm>
              <a:off x="4900354" y="3347940"/>
              <a:ext cx="15019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Azerbaijan: 42,000 (11.3%) </a:t>
              </a:r>
            </a:p>
          </p:txBody>
        </p:sp>
        <p:sp>
          <p:nvSpPr>
            <p:cNvPr id="51" name="tx51"/>
            <p:cNvSpPr/>
            <p:nvPr/>
          </p:nvSpPr>
          <p:spPr>
            <a:xfrm>
              <a:off x="4900354" y="3567396"/>
              <a:ext cx="13733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Romania: 27,000 (7.2%) </a:t>
              </a:r>
            </a:p>
          </p:txBody>
        </p:sp>
        <p:sp>
          <p:nvSpPr>
            <p:cNvPr id="52" name="tx52"/>
            <p:cNvSpPr/>
            <p:nvPr/>
          </p:nvSpPr>
          <p:spPr>
            <a:xfrm>
              <a:off x="4900354" y="3786852"/>
              <a:ext cx="129040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Tajikistan: 26,000 (7%) </a:t>
              </a:r>
            </a:p>
          </p:txBody>
        </p:sp>
        <p:sp>
          <p:nvSpPr>
            <p:cNvPr id="53" name="tx53"/>
            <p:cNvSpPr/>
            <p:nvPr/>
          </p:nvSpPr>
          <p:spPr>
            <a:xfrm>
              <a:off x="4900354" y="4006308"/>
              <a:ext cx="138568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Kyrgyzstan: 22,000 (6%) </a:t>
              </a:r>
            </a:p>
          </p:txBody>
        </p:sp>
        <p:sp>
          <p:nvSpPr>
            <p:cNvPr id="54" name="tx54"/>
            <p:cNvSpPr/>
            <p:nvPr/>
          </p:nvSpPr>
          <p:spPr>
            <a:xfrm>
              <a:off x="4900354" y="4225764"/>
              <a:ext cx="1478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Uzbekistan: 18,000 (4.9%) </a:t>
              </a:r>
            </a:p>
          </p:txBody>
        </p:sp>
        <p:sp>
          <p:nvSpPr>
            <p:cNvPr id="55" name="tx55"/>
            <p:cNvSpPr/>
            <p:nvPr/>
          </p:nvSpPr>
          <p:spPr>
            <a:xfrm>
              <a:off x="4900354" y="4445220"/>
              <a:ext cx="1209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Ukraine: 11,000 (3%) </a:t>
              </a:r>
            </a:p>
          </p:txBody>
        </p:sp>
        <p:sp>
          <p:nvSpPr>
            <p:cNvPr id="56" name="tx56"/>
            <p:cNvSpPr/>
            <p:nvPr/>
          </p:nvSpPr>
          <p:spPr>
            <a:xfrm>
              <a:off x="4900354" y="4664676"/>
              <a:ext cx="12863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Moldova: 6,000 (1.5%) </a:t>
              </a:r>
            </a:p>
          </p:txBody>
        </p:sp>
        <p:sp>
          <p:nvSpPr>
            <p:cNvPr id="57" name="tx57"/>
            <p:cNvSpPr/>
            <p:nvPr/>
          </p:nvSpPr>
          <p:spPr>
            <a:xfrm>
              <a:off x="4900354" y="4884132"/>
              <a:ext cx="12491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Serbia: 5,000 (1.3%) </a:t>
              </a:r>
            </a:p>
          </p:txBody>
        </p:sp>
        <p:sp>
          <p:nvSpPr>
            <p:cNvPr id="58" name="tx58"/>
            <p:cNvSpPr/>
            <p:nvPr/>
          </p:nvSpPr>
          <p:spPr>
            <a:xfrm>
              <a:off x="4900354" y="5103588"/>
              <a:ext cx="21356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Bosnia and Herzegovina: 4,000 (1.1%) </a:t>
              </a:r>
            </a:p>
          </p:txBody>
        </p:sp>
        <p:sp>
          <p:nvSpPr>
            <p:cNvPr id="59" name="tx59"/>
            <p:cNvSpPr/>
            <p:nvPr/>
          </p:nvSpPr>
          <p:spPr>
            <a:xfrm>
              <a:off x="7394661" y="2909028"/>
              <a:ext cx="12583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Croatia: 2,000 (&lt;1%) </a:t>
              </a:r>
            </a:p>
          </p:txBody>
        </p:sp>
        <p:sp>
          <p:nvSpPr>
            <p:cNvPr id="60" name="tx60"/>
            <p:cNvSpPr/>
            <p:nvPr/>
          </p:nvSpPr>
          <p:spPr>
            <a:xfrm>
              <a:off x="7394661" y="3128484"/>
              <a:ext cx="13081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Bulgaria: 2,000 (&lt;1%) </a:t>
              </a:r>
            </a:p>
          </p:txBody>
        </p:sp>
        <p:sp>
          <p:nvSpPr>
            <p:cNvPr id="61" name="tx61"/>
            <p:cNvSpPr/>
            <p:nvPr/>
          </p:nvSpPr>
          <p:spPr>
            <a:xfrm>
              <a:off x="7394661" y="3347940"/>
              <a:ext cx="17493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North Macedonia: 2,000 (&lt;1%) </a:t>
              </a:r>
            </a:p>
          </p:txBody>
        </p:sp>
        <p:sp>
          <p:nvSpPr>
            <p:cNvPr id="62" name="tx62"/>
            <p:cNvSpPr/>
            <p:nvPr/>
          </p:nvSpPr>
          <p:spPr>
            <a:xfrm>
              <a:off x="7394661" y="3567396"/>
              <a:ext cx="15690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Turkmenistan: 1,000 (&lt;1%) </a:t>
              </a:r>
            </a:p>
          </p:txBody>
        </p:sp>
        <p:sp>
          <p:nvSpPr>
            <p:cNvPr id="63" name="tx63"/>
            <p:cNvSpPr/>
            <p:nvPr/>
          </p:nvSpPr>
          <p:spPr>
            <a:xfrm>
              <a:off x="7394661" y="3786852"/>
              <a:ext cx="12647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Greece: 1,000 (&lt;1%) </a:t>
              </a:r>
            </a:p>
          </p:txBody>
        </p:sp>
        <p:sp>
          <p:nvSpPr>
            <p:cNvPr id="64" name="tx64"/>
            <p:cNvSpPr/>
            <p:nvPr/>
          </p:nvSpPr>
          <p:spPr>
            <a:xfrm>
              <a:off x="7394661" y="4006308"/>
              <a:ext cx="12957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Georgia: 1,000 (&lt;1%) </a:t>
              </a:r>
            </a:p>
          </p:txBody>
        </p:sp>
        <p:sp>
          <p:nvSpPr>
            <p:cNvPr id="65" name="tx65"/>
            <p:cNvSpPr/>
            <p:nvPr/>
          </p:nvSpPr>
          <p:spPr>
            <a:xfrm>
              <a:off x="7394661" y="4225764"/>
              <a:ext cx="127705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Belarus: 1,000 (&lt;1%) </a:t>
              </a:r>
            </a:p>
          </p:txBody>
        </p:sp>
        <p:sp>
          <p:nvSpPr>
            <p:cNvPr id="66" name="tx66"/>
            <p:cNvSpPr/>
            <p:nvPr/>
          </p:nvSpPr>
          <p:spPr>
            <a:xfrm>
              <a:off x="7394661" y="4445220"/>
              <a:ext cx="15600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Montenegro: &lt;1,000 (&lt;1%) </a:t>
              </a:r>
            </a:p>
          </p:txBody>
        </p:sp>
        <p:sp>
          <p:nvSpPr>
            <p:cNvPr id="67" name="tx67"/>
            <p:cNvSpPr/>
            <p:nvPr/>
          </p:nvSpPr>
          <p:spPr>
            <a:xfrm>
              <a:off x="7394661" y="4664676"/>
              <a:ext cx="13300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Albania: &lt;1,000 (&lt;1%) </a:t>
              </a:r>
            </a:p>
          </p:txBody>
        </p:sp>
        <p:sp>
          <p:nvSpPr>
            <p:cNvPr id="68" name="tx68"/>
            <p:cNvSpPr/>
            <p:nvPr/>
          </p:nvSpPr>
          <p:spPr>
            <a:xfrm>
              <a:off x="7394661" y="4884132"/>
              <a:ext cx="12801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Armenia: &lt;500 (&lt;1%) </a:t>
              </a:r>
            </a:p>
          </p:txBody>
        </p:sp>
        <p:sp>
          <p:nvSpPr>
            <p:cNvPr id="69" name="tx69"/>
            <p:cNvSpPr/>
            <p:nvPr/>
          </p:nvSpPr>
          <p:spPr>
            <a:xfrm>
              <a:off x="274320" y="1659110"/>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DTP1 unvaccinated (% of total unvaccinated)</a:t>
              </a:r>
            </a:p>
          </p:txBody>
        </p:sp>
        <p:sp>
          <p:nvSpPr>
            <p:cNvPr id="70" name="tx70"/>
            <p:cNvSpPr/>
            <p:nvPr/>
          </p:nvSpPr>
          <p:spPr>
            <a:xfrm>
              <a:off x="377326" y="6148862"/>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1" name="tx71"/>
            <p:cNvSpPr/>
            <p:nvPr/>
          </p:nvSpPr>
          <p:spPr>
            <a:xfrm>
              <a:off x="493821" y="6269563"/>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72" name="tx72"/>
            <p:cNvSpPr/>
            <p:nvPr/>
          </p:nvSpPr>
          <p:spPr>
            <a:xfrm>
              <a:off x="922766" y="6390264"/>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2 countries accounted for over half (53.2%) of all zero-dose children in ECAR.
Kazakhstan had the highest number of children who did not receive DTP1 (n=134,000), which is approximately 36.2% of all zero-dose children in ECAR (n=368,000).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7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 countries accounted for over half of all zero-dose children in ECAR, with Kazakhstan contributing the highest share.</a:t>
            </a:r>
          </a:p>
        </p:txBody>
      </p:sp>
      <p:grpSp xmlns:pic="http://schemas.openxmlformats.org/drawingml/2006/picture">
        <p:nvGrpSpPr>
          <p:cNvPr id="75" name=""/>
          <p:cNvGrpSpPr/>
          <p:nvPr/>
        </p:nvGrpSpPr>
        <p:grpSpPr>
          <a:xfrm>
            <a:off x="292608" y="914400"/>
            <a:ext cx="8595360" cy="28575"/>
            <a:chOff x="292608" y="914400"/>
            <a:chExt cx="8595360" cy="28575"/>
          </a:xfrm>
        </p:grpSpPr>
        <p:sp>
          <p:nvSpPr>
            <p:cNvPr id="7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31873" y="4333164"/>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5" name="pl5"/>
            <p:cNvSpPr/>
            <p:nvPr/>
          </p:nvSpPr>
          <p:spPr>
            <a:xfrm>
              <a:off x="831873" y="3233347"/>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6" name="pl6"/>
            <p:cNvSpPr/>
            <p:nvPr/>
          </p:nvSpPr>
          <p:spPr>
            <a:xfrm>
              <a:off x="831873" y="2133529"/>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7" name="pl7"/>
            <p:cNvSpPr/>
            <p:nvPr/>
          </p:nvSpPr>
          <p:spPr>
            <a:xfrm>
              <a:off x="831873" y="4883073"/>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8" name="pl8"/>
            <p:cNvSpPr/>
            <p:nvPr/>
          </p:nvSpPr>
          <p:spPr>
            <a:xfrm>
              <a:off x="831873" y="3783256"/>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9" name="pl9"/>
            <p:cNvSpPr/>
            <p:nvPr/>
          </p:nvSpPr>
          <p:spPr>
            <a:xfrm>
              <a:off x="831873" y="2683438"/>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0" name="pl10"/>
            <p:cNvSpPr/>
            <p:nvPr/>
          </p:nvSpPr>
          <p:spPr>
            <a:xfrm>
              <a:off x="1065153" y="1592799"/>
              <a:ext cx="0" cy="3290273"/>
            </a:xfrm>
            <a:custGeom>
              <a:avLst/>
              <a:pathLst>
                <a:path w="0" h="3290273">
                  <a:moveTo>
                    <a:pt x="0" y="3290273"/>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453952" y="1592799"/>
              <a:ext cx="0" cy="3290273"/>
            </a:xfrm>
            <a:custGeom>
              <a:avLst/>
              <a:pathLst>
                <a:path w="0" h="3290273">
                  <a:moveTo>
                    <a:pt x="0" y="329027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42751" y="1592799"/>
              <a:ext cx="0" cy="3290273"/>
            </a:xfrm>
            <a:custGeom>
              <a:avLst/>
              <a:pathLst>
                <a:path w="0" h="3290273">
                  <a:moveTo>
                    <a:pt x="0" y="329027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31550" y="1592799"/>
              <a:ext cx="0" cy="3290273"/>
            </a:xfrm>
            <a:custGeom>
              <a:avLst/>
              <a:pathLst>
                <a:path w="0" h="3290273">
                  <a:moveTo>
                    <a:pt x="0" y="329027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20348" y="1592799"/>
              <a:ext cx="0" cy="3290273"/>
            </a:xfrm>
            <a:custGeom>
              <a:avLst/>
              <a:pathLst>
                <a:path w="0" h="3290273">
                  <a:moveTo>
                    <a:pt x="0" y="329027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09147" y="1592799"/>
              <a:ext cx="0" cy="3290273"/>
            </a:xfrm>
            <a:custGeom>
              <a:avLst/>
              <a:pathLst>
                <a:path w="0" h="3290273">
                  <a:moveTo>
                    <a:pt x="0" y="329027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97946" y="1592799"/>
              <a:ext cx="0" cy="3290273"/>
            </a:xfrm>
            <a:custGeom>
              <a:avLst/>
              <a:pathLst>
                <a:path w="0" h="3290273">
                  <a:moveTo>
                    <a:pt x="0" y="329027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86745" y="1592799"/>
              <a:ext cx="0" cy="3290273"/>
            </a:xfrm>
            <a:custGeom>
              <a:avLst/>
              <a:pathLst>
                <a:path w="0" h="3290273">
                  <a:moveTo>
                    <a:pt x="0" y="329027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75544" y="1592799"/>
              <a:ext cx="0" cy="3290273"/>
            </a:xfrm>
            <a:custGeom>
              <a:avLst/>
              <a:pathLst>
                <a:path w="0" h="3290273">
                  <a:moveTo>
                    <a:pt x="0" y="329027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564343" y="1592799"/>
              <a:ext cx="0" cy="3290273"/>
            </a:xfrm>
            <a:custGeom>
              <a:avLst/>
              <a:pathLst>
                <a:path w="0" h="3290273">
                  <a:moveTo>
                    <a:pt x="0" y="329027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53142" y="1592799"/>
              <a:ext cx="0" cy="3290273"/>
            </a:xfrm>
            <a:custGeom>
              <a:avLst/>
              <a:pathLst>
                <a:path w="0" h="3290273">
                  <a:moveTo>
                    <a:pt x="0" y="329027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41941" y="1592799"/>
              <a:ext cx="0" cy="3290273"/>
            </a:xfrm>
            <a:custGeom>
              <a:avLst/>
              <a:pathLst>
                <a:path w="0" h="3290273">
                  <a:moveTo>
                    <a:pt x="0" y="329027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30740" y="1592799"/>
              <a:ext cx="0" cy="3290273"/>
            </a:xfrm>
            <a:custGeom>
              <a:avLst/>
              <a:pathLst>
                <a:path w="0" h="3290273">
                  <a:moveTo>
                    <a:pt x="0" y="329027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19539" y="1592799"/>
              <a:ext cx="0" cy="3290273"/>
            </a:xfrm>
            <a:custGeom>
              <a:avLst/>
              <a:pathLst>
                <a:path w="0" h="3290273">
                  <a:moveTo>
                    <a:pt x="0" y="329027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508338" y="1592799"/>
              <a:ext cx="0" cy="3290273"/>
            </a:xfrm>
            <a:custGeom>
              <a:avLst/>
              <a:pathLst>
                <a:path w="0" h="3290273">
                  <a:moveTo>
                    <a:pt x="0" y="329027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97137" y="1592799"/>
              <a:ext cx="0" cy="3290273"/>
            </a:xfrm>
            <a:custGeom>
              <a:avLst/>
              <a:pathLst>
                <a:path w="0" h="3290273">
                  <a:moveTo>
                    <a:pt x="0" y="329027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85935" y="1592799"/>
              <a:ext cx="0" cy="3290273"/>
            </a:xfrm>
            <a:custGeom>
              <a:avLst/>
              <a:pathLst>
                <a:path w="0" h="3290273">
                  <a:moveTo>
                    <a:pt x="0" y="329027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674734" y="1592799"/>
              <a:ext cx="0" cy="3290273"/>
            </a:xfrm>
            <a:custGeom>
              <a:avLst/>
              <a:pathLst>
                <a:path w="0" h="3290273">
                  <a:moveTo>
                    <a:pt x="0" y="329027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8063533" y="1592799"/>
              <a:ext cx="0" cy="3290273"/>
            </a:xfrm>
            <a:custGeom>
              <a:avLst/>
              <a:pathLst>
                <a:path w="0" h="3290273">
                  <a:moveTo>
                    <a:pt x="0" y="329027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8452332" y="1592799"/>
              <a:ext cx="0" cy="3290273"/>
            </a:xfrm>
            <a:custGeom>
              <a:avLst/>
              <a:pathLst>
                <a:path w="0" h="3290273">
                  <a:moveTo>
                    <a:pt x="0" y="329027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8841131" y="1592799"/>
              <a:ext cx="0" cy="3290273"/>
            </a:xfrm>
            <a:custGeom>
              <a:avLst/>
              <a:pathLst>
                <a:path w="0" h="3290273">
                  <a:moveTo>
                    <a:pt x="0" y="3290273"/>
                  </a:moveTo>
                  <a:lnTo>
                    <a:pt x="0" y="0"/>
                  </a:lnTo>
                  <a:lnTo>
                    <a:pt x="0" y="0"/>
                  </a:lnTo>
                </a:path>
              </a:pathLst>
            </a:custGeom>
            <a:ln w="13550" cap="flat">
              <a:solidFill>
                <a:srgbClr val="EBEBEB">
                  <a:alpha val="100000"/>
                </a:srgbClr>
              </a:solidFill>
              <a:prstDash val="solid"/>
              <a:round/>
            </a:ln>
          </p:spPr>
          <p:txBody>
            <a:bodyPr/>
            <a:lstStyle/>
            <a:p/>
          </p:txBody>
        </p:sp>
        <p:sp>
          <p:nvSpPr>
            <p:cNvPr id="31" name="rc31"/>
            <p:cNvSpPr/>
            <p:nvPr/>
          </p:nvSpPr>
          <p:spPr>
            <a:xfrm>
              <a:off x="8277373" y="4871085"/>
              <a:ext cx="349919" cy="11988"/>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32" name="rc32"/>
            <p:cNvSpPr/>
            <p:nvPr/>
          </p:nvSpPr>
          <p:spPr>
            <a:xfrm>
              <a:off x="8666172" y="4875440"/>
              <a:ext cx="349919" cy="7632"/>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33" name="rc33"/>
            <p:cNvSpPr/>
            <p:nvPr/>
          </p:nvSpPr>
          <p:spPr>
            <a:xfrm>
              <a:off x="1667791" y="3969631"/>
              <a:ext cx="349919" cy="913442"/>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34" name="rc34"/>
            <p:cNvSpPr/>
            <p:nvPr/>
          </p:nvSpPr>
          <p:spPr>
            <a:xfrm>
              <a:off x="7499775" y="4855710"/>
              <a:ext cx="349919" cy="27363"/>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35" name="rc35"/>
            <p:cNvSpPr/>
            <p:nvPr/>
          </p:nvSpPr>
          <p:spPr>
            <a:xfrm>
              <a:off x="4778182" y="4792734"/>
              <a:ext cx="349919" cy="90339"/>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6" name="rc36"/>
            <p:cNvSpPr/>
            <p:nvPr/>
          </p:nvSpPr>
          <p:spPr>
            <a:xfrm>
              <a:off x="5555780" y="4843392"/>
              <a:ext cx="349919" cy="39681"/>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37" name="rc37"/>
            <p:cNvSpPr/>
            <p:nvPr/>
          </p:nvSpPr>
          <p:spPr>
            <a:xfrm>
              <a:off x="5166981" y="4835495"/>
              <a:ext cx="349919" cy="47578"/>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38" name="rc38"/>
            <p:cNvSpPr/>
            <p:nvPr/>
          </p:nvSpPr>
          <p:spPr>
            <a:xfrm>
              <a:off x="7110976" y="4855446"/>
              <a:ext cx="349919" cy="27627"/>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39" name="rc39"/>
            <p:cNvSpPr/>
            <p:nvPr/>
          </p:nvSpPr>
          <p:spPr>
            <a:xfrm>
              <a:off x="6722177" y="4853158"/>
              <a:ext cx="349919" cy="29915"/>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0" name="rc40"/>
            <p:cNvSpPr/>
            <p:nvPr/>
          </p:nvSpPr>
          <p:spPr>
            <a:xfrm>
              <a:off x="890193" y="1945329"/>
              <a:ext cx="349919" cy="2937744"/>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41" name="rc41"/>
            <p:cNvSpPr/>
            <p:nvPr/>
          </p:nvSpPr>
          <p:spPr>
            <a:xfrm>
              <a:off x="2834188" y="4394908"/>
              <a:ext cx="349919" cy="488164"/>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42" name="rc42"/>
            <p:cNvSpPr/>
            <p:nvPr/>
          </p:nvSpPr>
          <p:spPr>
            <a:xfrm>
              <a:off x="7888574" y="4870821"/>
              <a:ext cx="349919" cy="12251"/>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43" name="rc43"/>
            <p:cNvSpPr/>
            <p:nvPr/>
          </p:nvSpPr>
          <p:spPr>
            <a:xfrm>
              <a:off x="5944579" y="4843809"/>
              <a:ext cx="349919" cy="39263"/>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44" name="rc44"/>
            <p:cNvSpPr/>
            <p:nvPr/>
          </p:nvSpPr>
          <p:spPr>
            <a:xfrm>
              <a:off x="4000585" y="4761323"/>
              <a:ext cx="349919" cy="121749"/>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45" name="rc45"/>
            <p:cNvSpPr/>
            <p:nvPr/>
          </p:nvSpPr>
          <p:spPr>
            <a:xfrm>
              <a:off x="2056590" y="4296716"/>
              <a:ext cx="349919" cy="58635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46" name="rc46"/>
            <p:cNvSpPr/>
            <p:nvPr/>
          </p:nvSpPr>
          <p:spPr>
            <a:xfrm>
              <a:off x="4389384" y="4781098"/>
              <a:ext cx="349919" cy="101975"/>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47" name="rc47"/>
            <p:cNvSpPr/>
            <p:nvPr/>
          </p:nvSpPr>
          <p:spPr>
            <a:xfrm>
              <a:off x="2445389" y="4311828"/>
              <a:ext cx="349919" cy="571245"/>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48" name="rc48"/>
            <p:cNvSpPr/>
            <p:nvPr/>
          </p:nvSpPr>
          <p:spPr>
            <a:xfrm>
              <a:off x="6333378" y="4850320"/>
              <a:ext cx="349919" cy="32752"/>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9" name="rc49"/>
            <p:cNvSpPr/>
            <p:nvPr/>
          </p:nvSpPr>
          <p:spPr>
            <a:xfrm>
              <a:off x="1278992" y="3503572"/>
              <a:ext cx="349919" cy="1379501"/>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50" name="rc50"/>
            <p:cNvSpPr/>
            <p:nvPr/>
          </p:nvSpPr>
          <p:spPr>
            <a:xfrm>
              <a:off x="3611786" y="4641905"/>
              <a:ext cx="349919" cy="241167"/>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51" name="rc51"/>
            <p:cNvSpPr/>
            <p:nvPr/>
          </p:nvSpPr>
          <p:spPr>
            <a:xfrm>
              <a:off x="3222987" y="4486369"/>
              <a:ext cx="349919" cy="396704"/>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52" name="tx52"/>
            <p:cNvSpPr/>
            <p:nvPr/>
          </p:nvSpPr>
          <p:spPr>
            <a:xfrm rot="-5400000">
              <a:off x="869334" y="2180659"/>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134,000</a:t>
              </a:r>
            </a:p>
          </p:txBody>
        </p:sp>
        <p:sp>
          <p:nvSpPr>
            <p:cNvPr id="53" name="tx53"/>
            <p:cNvSpPr/>
            <p:nvPr/>
          </p:nvSpPr>
          <p:spPr>
            <a:xfrm rot="-5400000">
              <a:off x="8285134" y="4598191"/>
              <a:ext cx="33439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&lt;1,000</a:t>
              </a:r>
            </a:p>
          </p:txBody>
        </p:sp>
        <p:sp>
          <p:nvSpPr>
            <p:cNvPr id="54" name="tx54"/>
            <p:cNvSpPr/>
            <p:nvPr/>
          </p:nvSpPr>
          <p:spPr>
            <a:xfrm rot="-5400000">
              <a:off x="8719104" y="4665787"/>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&lt;500</a:t>
              </a:r>
            </a:p>
          </p:txBody>
        </p:sp>
        <p:sp>
          <p:nvSpPr>
            <p:cNvPr id="55" name="tx55"/>
            <p:cNvSpPr/>
            <p:nvPr/>
          </p:nvSpPr>
          <p:spPr>
            <a:xfrm rot="-5400000">
              <a:off x="1677061" y="3698849"/>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42,000</a:t>
              </a:r>
            </a:p>
          </p:txBody>
        </p:sp>
        <p:sp>
          <p:nvSpPr>
            <p:cNvPr id="56" name="tx56"/>
            <p:cNvSpPr/>
            <p:nvPr/>
          </p:nvSpPr>
          <p:spPr>
            <a:xfrm rot="-5400000">
              <a:off x="7539175" y="4627110"/>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1,000</a:t>
              </a:r>
            </a:p>
          </p:txBody>
        </p:sp>
        <p:sp>
          <p:nvSpPr>
            <p:cNvPr id="57" name="tx57"/>
            <p:cNvSpPr/>
            <p:nvPr/>
          </p:nvSpPr>
          <p:spPr>
            <a:xfrm rot="-5400000">
              <a:off x="4817582" y="4564134"/>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4,000</a:t>
              </a:r>
            </a:p>
          </p:txBody>
        </p:sp>
        <p:sp>
          <p:nvSpPr>
            <p:cNvPr id="58" name="tx58"/>
            <p:cNvSpPr/>
            <p:nvPr/>
          </p:nvSpPr>
          <p:spPr>
            <a:xfrm rot="-5400000">
              <a:off x="5595180" y="4614792"/>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2,000</a:t>
              </a:r>
            </a:p>
          </p:txBody>
        </p:sp>
        <p:sp>
          <p:nvSpPr>
            <p:cNvPr id="59" name="tx59"/>
            <p:cNvSpPr/>
            <p:nvPr/>
          </p:nvSpPr>
          <p:spPr>
            <a:xfrm rot="-5400000">
              <a:off x="5206381" y="4606895"/>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2,000</a:t>
              </a:r>
            </a:p>
          </p:txBody>
        </p:sp>
        <p:sp>
          <p:nvSpPr>
            <p:cNvPr id="60" name="tx60"/>
            <p:cNvSpPr/>
            <p:nvPr/>
          </p:nvSpPr>
          <p:spPr>
            <a:xfrm rot="-5400000">
              <a:off x="7150376" y="4626846"/>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1,000</a:t>
              </a:r>
            </a:p>
          </p:txBody>
        </p:sp>
        <p:sp>
          <p:nvSpPr>
            <p:cNvPr id="61" name="tx61"/>
            <p:cNvSpPr/>
            <p:nvPr/>
          </p:nvSpPr>
          <p:spPr>
            <a:xfrm rot="-5400000">
              <a:off x="6761577" y="4624558"/>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1,000</a:t>
              </a:r>
            </a:p>
          </p:txBody>
        </p:sp>
        <p:sp>
          <p:nvSpPr>
            <p:cNvPr id="62" name="tx62"/>
            <p:cNvSpPr/>
            <p:nvPr/>
          </p:nvSpPr>
          <p:spPr>
            <a:xfrm rot="-5400000">
              <a:off x="2843458" y="4124127"/>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22,000</a:t>
              </a:r>
            </a:p>
          </p:txBody>
        </p:sp>
        <p:sp>
          <p:nvSpPr>
            <p:cNvPr id="63" name="tx63"/>
            <p:cNvSpPr/>
            <p:nvPr/>
          </p:nvSpPr>
          <p:spPr>
            <a:xfrm rot="-5400000">
              <a:off x="7896335" y="4597927"/>
              <a:ext cx="33439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&lt;1,000</a:t>
              </a:r>
            </a:p>
          </p:txBody>
        </p:sp>
        <p:sp>
          <p:nvSpPr>
            <p:cNvPr id="64" name="tx64"/>
            <p:cNvSpPr/>
            <p:nvPr/>
          </p:nvSpPr>
          <p:spPr>
            <a:xfrm rot="-5400000">
              <a:off x="5983979" y="4615209"/>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2,000</a:t>
              </a:r>
            </a:p>
          </p:txBody>
        </p:sp>
        <p:sp>
          <p:nvSpPr>
            <p:cNvPr id="65" name="tx65"/>
            <p:cNvSpPr/>
            <p:nvPr/>
          </p:nvSpPr>
          <p:spPr>
            <a:xfrm rot="-5400000">
              <a:off x="4039984" y="4532723"/>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6,000</a:t>
              </a:r>
            </a:p>
          </p:txBody>
        </p:sp>
        <p:sp>
          <p:nvSpPr>
            <p:cNvPr id="66" name="tx66"/>
            <p:cNvSpPr/>
            <p:nvPr/>
          </p:nvSpPr>
          <p:spPr>
            <a:xfrm rot="-5400000">
              <a:off x="2065860" y="4025935"/>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27,000</a:t>
              </a:r>
            </a:p>
          </p:txBody>
        </p:sp>
        <p:sp>
          <p:nvSpPr>
            <p:cNvPr id="67" name="tx67"/>
            <p:cNvSpPr/>
            <p:nvPr/>
          </p:nvSpPr>
          <p:spPr>
            <a:xfrm rot="-5400000">
              <a:off x="4428783" y="4552498"/>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5,000</a:t>
              </a:r>
            </a:p>
          </p:txBody>
        </p:sp>
        <p:sp>
          <p:nvSpPr>
            <p:cNvPr id="68" name="tx68"/>
            <p:cNvSpPr/>
            <p:nvPr/>
          </p:nvSpPr>
          <p:spPr>
            <a:xfrm rot="-5400000">
              <a:off x="2454659" y="4041047"/>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26,000</a:t>
              </a:r>
            </a:p>
          </p:txBody>
        </p:sp>
        <p:sp>
          <p:nvSpPr>
            <p:cNvPr id="69" name="tx69"/>
            <p:cNvSpPr/>
            <p:nvPr/>
          </p:nvSpPr>
          <p:spPr>
            <a:xfrm rot="-5400000">
              <a:off x="6372778" y="4621720"/>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1,000</a:t>
              </a:r>
            </a:p>
          </p:txBody>
        </p:sp>
        <p:sp>
          <p:nvSpPr>
            <p:cNvPr id="70" name="tx70"/>
            <p:cNvSpPr/>
            <p:nvPr/>
          </p:nvSpPr>
          <p:spPr>
            <a:xfrm rot="-5400000">
              <a:off x="1288262" y="3232791"/>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63,000</a:t>
              </a:r>
            </a:p>
          </p:txBody>
        </p:sp>
        <p:sp>
          <p:nvSpPr>
            <p:cNvPr id="71" name="tx71"/>
            <p:cNvSpPr/>
            <p:nvPr/>
          </p:nvSpPr>
          <p:spPr>
            <a:xfrm rot="-5400000">
              <a:off x="3625079" y="4376756"/>
              <a:ext cx="3233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11,000</a:t>
              </a:r>
            </a:p>
          </p:txBody>
        </p:sp>
        <p:sp>
          <p:nvSpPr>
            <p:cNvPr id="72" name="tx72"/>
            <p:cNvSpPr/>
            <p:nvPr/>
          </p:nvSpPr>
          <p:spPr>
            <a:xfrm rot="-5400000">
              <a:off x="3232257" y="4215588"/>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18,000</a:t>
              </a:r>
            </a:p>
          </p:txBody>
        </p:sp>
        <p:sp>
          <p:nvSpPr>
            <p:cNvPr id="73" name="tx73"/>
            <p:cNvSpPr/>
            <p:nvPr/>
          </p:nvSpPr>
          <p:spPr>
            <a:xfrm>
              <a:off x="632541" y="4843068"/>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74" name="tx74"/>
            <p:cNvSpPr/>
            <p:nvPr/>
          </p:nvSpPr>
          <p:spPr>
            <a:xfrm>
              <a:off x="570361" y="3743251"/>
              <a:ext cx="1988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50K</a:t>
              </a:r>
            </a:p>
          </p:txBody>
        </p:sp>
        <p:sp>
          <p:nvSpPr>
            <p:cNvPr id="75" name="tx75"/>
            <p:cNvSpPr/>
            <p:nvPr/>
          </p:nvSpPr>
          <p:spPr>
            <a:xfrm>
              <a:off x="508182" y="2643433"/>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100K</a:t>
              </a:r>
            </a:p>
          </p:txBody>
        </p:sp>
        <p:sp>
          <p:nvSpPr>
            <p:cNvPr id="76" name="tx76"/>
            <p:cNvSpPr/>
            <p:nvPr/>
          </p:nvSpPr>
          <p:spPr>
            <a:xfrm rot="-2700000">
              <a:off x="594864" y="5140503"/>
              <a:ext cx="5841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Kazakhstan</a:t>
              </a:r>
            </a:p>
          </p:txBody>
        </p:sp>
        <p:sp>
          <p:nvSpPr>
            <p:cNvPr id="77" name="tx77"/>
            <p:cNvSpPr/>
            <p:nvPr/>
          </p:nvSpPr>
          <p:spPr>
            <a:xfrm rot="-2700000">
              <a:off x="1173088" y="5062041"/>
              <a:ext cx="3621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Turkiye</a:t>
              </a:r>
            </a:p>
          </p:txBody>
        </p:sp>
        <p:sp>
          <p:nvSpPr>
            <p:cNvPr id="78" name="tx78"/>
            <p:cNvSpPr/>
            <p:nvPr/>
          </p:nvSpPr>
          <p:spPr>
            <a:xfrm rot="-2700000">
              <a:off x="1420306" y="5120685"/>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Azerbaijan</a:t>
              </a:r>
            </a:p>
          </p:txBody>
        </p:sp>
        <p:sp>
          <p:nvSpPr>
            <p:cNvPr id="79" name="tx79"/>
            <p:cNvSpPr/>
            <p:nvPr/>
          </p:nvSpPr>
          <p:spPr>
            <a:xfrm rot="-2700000">
              <a:off x="1878100" y="5092107"/>
              <a:ext cx="447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Romania</a:t>
              </a:r>
            </a:p>
          </p:txBody>
        </p:sp>
        <p:sp>
          <p:nvSpPr>
            <p:cNvPr id="80" name="tx80"/>
            <p:cNvSpPr/>
            <p:nvPr/>
          </p:nvSpPr>
          <p:spPr>
            <a:xfrm rot="-2700000">
              <a:off x="2256362" y="5096471"/>
              <a:ext cx="4595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Tajikistan</a:t>
              </a:r>
            </a:p>
          </p:txBody>
        </p:sp>
        <p:sp>
          <p:nvSpPr>
            <p:cNvPr id="81" name="tx81"/>
            <p:cNvSpPr/>
            <p:nvPr/>
          </p:nvSpPr>
          <p:spPr>
            <a:xfrm rot="-2700000">
              <a:off x="2565551" y="5129447"/>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Kyrgyzstan</a:t>
              </a:r>
            </a:p>
          </p:txBody>
        </p:sp>
        <p:sp>
          <p:nvSpPr>
            <p:cNvPr id="82" name="tx82"/>
            <p:cNvSpPr/>
            <p:nvPr/>
          </p:nvSpPr>
          <p:spPr>
            <a:xfrm rot="-2700000">
              <a:off x="2954350" y="5129447"/>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Uzbekistan</a:t>
              </a:r>
            </a:p>
          </p:txBody>
        </p:sp>
        <p:sp>
          <p:nvSpPr>
            <p:cNvPr id="83" name="tx83"/>
            <p:cNvSpPr/>
            <p:nvPr/>
          </p:nvSpPr>
          <p:spPr>
            <a:xfrm rot="-2700000">
              <a:off x="3486369" y="5070123"/>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Ukraine</a:t>
              </a:r>
            </a:p>
          </p:txBody>
        </p:sp>
        <p:sp>
          <p:nvSpPr>
            <p:cNvPr id="84" name="tx84"/>
            <p:cNvSpPr/>
            <p:nvPr/>
          </p:nvSpPr>
          <p:spPr>
            <a:xfrm rot="-2700000">
              <a:off x="3843246" y="5083346"/>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Moldova</a:t>
              </a:r>
            </a:p>
          </p:txBody>
        </p:sp>
        <p:sp>
          <p:nvSpPr>
            <p:cNvPr id="85" name="tx85"/>
            <p:cNvSpPr/>
            <p:nvPr/>
          </p:nvSpPr>
          <p:spPr>
            <a:xfrm rot="-2700000">
              <a:off x="4316884" y="5048204"/>
              <a:ext cx="3230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Serbia</a:t>
              </a:r>
            </a:p>
          </p:txBody>
        </p:sp>
        <p:sp>
          <p:nvSpPr>
            <p:cNvPr id="86" name="tx86"/>
            <p:cNvSpPr/>
            <p:nvPr/>
          </p:nvSpPr>
          <p:spPr>
            <a:xfrm rot="-2700000">
              <a:off x="3941896" y="5364575"/>
              <a:ext cx="12178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Bosnia and Herzegovina</a:t>
              </a:r>
            </a:p>
          </p:txBody>
        </p:sp>
        <p:sp>
          <p:nvSpPr>
            <p:cNvPr id="87" name="tx87"/>
            <p:cNvSpPr/>
            <p:nvPr/>
          </p:nvSpPr>
          <p:spPr>
            <a:xfrm rot="-2700000">
              <a:off x="5062716" y="5061362"/>
              <a:ext cx="3602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Croatia</a:t>
              </a:r>
            </a:p>
          </p:txBody>
        </p:sp>
        <p:sp>
          <p:nvSpPr>
            <p:cNvPr id="88" name="tx88"/>
            <p:cNvSpPr/>
            <p:nvPr/>
          </p:nvSpPr>
          <p:spPr>
            <a:xfrm rot="-2700000">
              <a:off x="5409056" y="5078949"/>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Bulgaria</a:t>
              </a:r>
            </a:p>
          </p:txBody>
        </p:sp>
        <p:sp>
          <p:nvSpPr>
            <p:cNvPr id="89" name="tx89"/>
            <p:cNvSpPr/>
            <p:nvPr/>
          </p:nvSpPr>
          <p:spPr>
            <a:xfrm rot="-2700000">
              <a:off x="5421269" y="5234936"/>
              <a:ext cx="8512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North Macedonia</a:t>
              </a:r>
            </a:p>
          </p:txBody>
        </p:sp>
        <p:sp>
          <p:nvSpPr>
            <p:cNvPr id="90" name="tx90"/>
            <p:cNvSpPr/>
            <p:nvPr/>
          </p:nvSpPr>
          <p:spPr>
            <a:xfrm rot="-2700000">
              <a:off x="5962263" y="5171894"/>
              <a:ext cx="6729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Turkmenistan</a:t>
              </a:r>
            </a:p>
          </p:txBody>
        </p:sp>
        <p:sp>
          <p:nvSpPr>
            <p:cNvPr id="91" name="tx91"/>
            <p:cNvSpPr/>
            <p:nvPr/>
          </p:nvSpPr>
          <p:spPr>
            <a:xfrm rot="-2700000">
              <a:off x="6612526" y="5063593"/>
              <a:ext cx="3665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Greece</a:t>
              </a:r>
            </a:p>
          </p:txBody>
        </p:sp>
        <p:sp>
          <p:nvSpPr>
            <p:cNvPr id="92" name="tx92"/>
            <p:cNvSpPr/>
            <p:nvPr/>
          </p:nvSpPr>
          <p:spPr>
            <a:xfrm rot="-2700000">
              <a:off x="6974788" y="5074584"/>
              <a:ext cx="3976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Georgia</a:t>
              </a:r>
            </a:p>
          </p:txBody>
        </p:sp>
        <p:sp>
          <p:nvSpPr>
            <p:cNvPr id="93" name="tx93"/>
            <p:cNvSpPr/>
            <p:nvPr/>
          </p:nvSpPr>
          <p:spPr>
            <a:xfrm rot="-2700000">
              <a:off x="7379587" y="5067957"/>
              <a:ext cx="37892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Belarus</a:t>
              </a:r>
            </a:p>
          </p:txBody>
        </p:sp>
        <p:sp>
          <p:nvSpPr>
            <p:cNvPr id="94" name="tx94"/>
            <p:cNvSpPr/>
            <p:nvPr/>
          </p:nvSpPr>
          <p:spPr>
            <a:xfrm rot="-2700000">
              <a:off x="7582552" y="5144932"/>
              <a:ext cx="596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Montenegro</a:t>
              </a:r>
            </a:p>
          </p:txBody>
        </p:sp>
        <p:sp>
          <p:nvSpPr>
            <p:cNvPr id="95" name="tx95"/>
            <p:cNvSpPr/>
            <p:nvPr/>
          </p:nvSpPr>
          <p:spPr>
            <a:xfrm rot="-2700000">
              <a:off x="8162415" y="5065791"/>
              <a:ext cx="3728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Albania</a:t>
              </a:r>
            </a:p>
          </p:txBody>
        </p:sp>
        <p:sp>
          <p:nvSpPr>
            <p:cNvPr id="96" name="tx96"/>
            <p:cNvSpPr/>
            <p:nvPr/>
          </p:nvSpPr>
          <p:spPr>
            <a:xfrm rot="-2700000">
              <a:off x="8514218" y="5081115"/>
              <a:ext cx="4161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Armenia</a:t>
              </a:r>
            </a:p>
          </p:txBody>
        </p:sp>
        <p:sp>
          <p:nvSpPr>
            <p:cNvPr id="97" name="tx97"/>
            <p:cNvSpPr/>
            <p:nvPr/>
          </p:nvSpPr>
          <p:spPr>
            <a:xfrm rot="-5400000">
              <a:off x="24920" y="3187918"/>
              <a:ext cx="7380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zero-dose</a:t>
              </a:r>
            </a:p>
          </p:txBody>
        </p:sp>
        <p:sp>
          <p:nvSpPr>
            <p:cNvPr id="98" name="tx98"/>
            <p:cNvSpPr/>
            <p:nvPr/>
          </p:nvSpPr>
          <p:spPr>
            <a:xfrm>
              <a:off x="3050491" y="6312825"/>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99" name="rc99"/>
            <p:cNvSpPr/>
            <p:nvPr/>
          </p:nvSpPr>
          <p:spPr>
            <a:xfrm>
              <a:off x="4387112" y="6262114"/>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100" name="rc100"/>
            <p:cNvSpPr/>
            <p:nvPr/>
          </p:nvSpPr>
          <p:spPr>
            <a:xfrm>
              <a:off x="5031679" y="6262114"/>
              <a:ext cx="201456" cy="20145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101" name="rc101"/>
            <p:cNvSpPr/>
            <p:nvPr/>
          </p:nvSpPr>
          <p:spPr>
            <a:xfrm>
              <a:off x="5676246" y="6262114"/>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102" name="rc102"/>
            <p:cNvSpPr/>
            <p:nvPr/>
          </p:nvSpPr>
          <p:spPr>
            <a:xfrm>
              <a:off x="6320813" y="6262114"/>
              <a:ext cx="201456" cy="20145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103" name="tx103"/>
            <p:cNvSpPr/>
            <p:nvPr/>
          </p:nvSpPr>
          <p:spPr>
            <a:xfrm>
              <a:off x="4667157"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104" name="tx104"/>
            <p:cNvSpPr/>
            <p:nvPr/>
          </p:nvSpPr>
          <p:spPr>
            <a:xfrm>
              <a:off x="5311724"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105" name="tx105"/>
            <p:cNvSpPr/>
            <p:nvPr/>
          </p:nvSpPr>
          <p:spPr>
            <a:xfrm>
              <a:off x="5956291"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106" name="tx106"/>
            <p:cNvSpPr/>
            <p:nvPr/>
          </p:nvSpPr>
          <p:spPr>
            <a:xfrm>
              <a:off x="6600858" y="6322837"/>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107" name="tx107"/>
            <p:cNvSpPr/>
            <p:nvPr/>
          </p:nvSpPr>
          <p:spPr>
            <a:xfrm>
              <a:off x="831873" y="1368037"/>
              <a:ext cx="408462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Number of zero-dose children, by country, ECAR, 2025</a:t>
              </a:r>
            </a:p>
          </p:txBody>
        </p:sp>
        <p:sp>
          <p:nvSpPr>
            <p:cNvPr id="108" name="tx108"/>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10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number of zero-dose children in 2025, by country in ECAR. Bars are coloured based on DTP1 coverage.
In 2025, Kazakhstan had the highest absolute number of zero-dose children, with 66% DTP1 coverage.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1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Approximately 75% of zero-dose children in ECAR live in just 5 countries, highlighting where intensified efforts could have the greatest regional impact on zero-dose numbers.</a:t>
            </a:r>
          </a:p>
        </p:txBody>
      </p:sp>
      <p:grpSp xmlns:pic="http://schemas.openxmlformats.org/drawingml/2006/picture">
        <p:nvGrpSpPr>
          <p:cNvPr id="111" name=""/>
          <p:cNvGrpSpPr/>
          <p:nvPr/>
        </p:nvGrpSpPr>
        <p:grpSpPr>
          <a:xfrm>
            <a:off x="292608" y="914400"/>
            <a:ext cx="8595360" cy="28575"/>
            <a:chOff x="292608" y="914400"/>
            <a:chExt cx="8595360" cy="28575"/>
          </a:xfrm>
        </p:grpSpPr>
        <p:sp>
          <p:nvSpPr>
            <p:cNvPr id="112"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13"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6910" y="4793401"/>
              <a:ext cx="8267500" cy="0"/>
            </a:xfrm>
            <a:custGeom>
              <a:avLst/>
              <a:pathLst>
                <a:path w="8267500" h="0">
                  <a:moveTo>
                    <a:pt x="0" y="0"/>
                  </a:moveTo>
                  <a:lnTo>
                    <a:pt x="8267500" y="0"/>
                  </a:lnTo>
                  <a:lnTo>
                    <a:pt x="8267500" y="0"/>
                  </a:lnTo>
                </a:path>
              </a:pathLst>
            </a:custGeom>
            <a:ln w="6775" cap="flat">
              <a:solidFill>
                <a:srgbClr val="EBEBEB">
                  <a:alpha val="100000"/>
                </a:srgbClr>
              </a:solidFill>
              <a:prstDash val="solid"/>
              <a:round/>
            </a:ln>
          </p:spPr>
          <p:txBody>
            <a:bodyPr/>
            <a:lstStyle/>
            <a:p/>
          </p:txBody>
        </p:sp>
        <p:sp>
          <p:nvSpPr>
            <p:cNvPr id="5" name="pl5"/>
            <p:cNvSpPr/>
            <p:nvPr/>
          </p:nvSpPr>
          <p:spPr>
            <a:xfrm>
              <a:off x="806910" y="3882818"/>
              <a:ext cx="8267500" cy="0"/>
            </a:xfrm>
            <a:custGeom>
              <a:avLst/>
              <a:pathLst>
                <a:path w="8267500" h="0">
                  <a:moveTo>
                    <a:pt x="0" y="0"/>
                  </a:moveTo>
                  <a:lnTo>
                    <a:pt x="8267500" y="0"/>
                  </a:lnTo>
                  <a:lnTo>
                    <a:pt x="8267500" y="0"/>
                  </a:lnTo>
                </a:path>
              </a:pathLst>
            </a:custGeom>
            <a:ln w="6775" cap="flat">
              <a:solidFill>
                <a:srgbClr val="EBEBEB">
                  <a:alpha val="100000"/>
                </a:srgbClr>
              </a:solidFill>
              <a:prstDash val="solid"/>
              <a:round/>
            </a:ln>
          </p:spPr>
          <p:txBody>
            <a:bodyPr/>
            <a:lstStyle/>
            <a:p/>
          </p:txBody>
        </p:sp>
        <p:sp>
          <p:nvSpPr>
            <p:cNvPr id="6" name="pl6"/>
            <p:cNvSpPr/>
            <p:nvPr/>
          </p:nvSpPr>
          <p:spPr>
            <a:xfrm>
              <a:off x="806910" y="2972236"/>
              <a:ext cx="8267500" cy="0"/>
            </a:xfrm>
            <a:custGeom>
              <a:avLst/>
              <a:pathLst>
                <a:path w="8267500" h="0">
                  <a:moveTo>
                    <a:pt x="0" y="0"/>
                  </a:moveTo>
                  <a:lnTo>
                    <a:pt x="8267500" y="0"/>
                  </a:lnTo>
                  <a:lnTo>
                    <a:pt x="8267500" y="0"/>
                  </a:lnTo>
                </a:path>
              </a:pathLst>
            </a:custGeom>
            <a:ln w="6775" cap="flat">
              <a:solidFill>
                <a:srgbClr val="EBEBEB">
                  <a:alpha val="100000"/>
                </a:srgbClr>
              </a:solidFill>
              <a:prstDash val="solid"/>
              <a:round/>
            </a:ln>
          </p:spPr>
          <p:txBody>
            <a:bodyPr/>
            <a:lstStyle/>
            <a:p/>
          </p:txBody>
        </p:sp>
        <p:sp>
          <p:nvSpPr>
            <p:cNvPr id="7" name="pl7"/>
            <p:cNvSpPr/>
            <p:nvPr/>
          </p:nvSpPr>
          <p:spPr>
            <a:xfrm>
              <a:off x="806910" y="2061653"/>
              <a:ext cx="8267500" cy="0"/>
            </a:xfrm>
            <a:custGeom>
              <a:avLst/>
              <a:pathLst>
                <a:path w="8267500" h="0">
                  <a:moveTo>
                    <a:pt x="0" y="0"/>
                  </a:moveTo>
                  <a:lnTo>
                    <a:pt x="8267500" y="0"/>
                  </a:lnTo>
                  <a:lnTo>
                    <a:pt x="8267500" y="0"/>
                  </a:lnTo>
                </a:path>
              </a:pathLst>
            </a:custGeom>
            <a:ln w="6775" cap="flat">
              <a:solidFill>
                <a:srgbClr val="EBEBEB">
                  <a:alpha val="100000"/>
                </a:srgbClr>
              </a:solidFill>
              <a:prstDash val="solid"/>
              <a:round/>
            </a:ln>
          </p:spPr>
          <p:txBody>
            <a:bodyPr/>
            <a:lstStyle/>
            <a:p/>
          </p:txBody>
        </p:sp>
        <p:sp>
          <p:nvSpPr>
            <p:cNvPr id="8" name="pl8"/>
            <p:cNvSpPr/>
            <p:nvPr/>
          </p:nvSpPr>
          <p:spPr>
            <a:xfrm>
              <a:off x="806910" y="5248692"/>
              <a:ext cx="8267500" cy="0"/>
            </a:xfrm>
            <a:custGeom>
              <a:avLst/>
              <a:pathLst>
                <a:path w="8267500" h="0">
                  <a:moveTo>
                    <a:pt x="0" y="0"/>
                  </a:moveTo>
                  <a:lnTo>
                    <a:pt x="8267500" y="0"/>
                  </a:lnTo>
                  <a:lnTo>
                    <a:pt x="8267500" y="0"/>
                  </a:lnTo>
                </a:path>
              </a:pathLst>
            </a:custGeom>
            <a:ln w="13550" cap="flat">
              <a:solidFill>
                <a:srgbClr val="EBEBEB">
                  <a:alpha val="100000"/>
                </a:srgbClr>
              </a:solidFill>
              <a:prstDash val="solid"/>
              <a:round/>
            </a:ln>
          </p:spPr>
          <p:txBody>
            <a:bodyPr/>
            <a:lstStyle/>
            <a:p/>
          </p:txBody>
        </p:sp>
        <p:sp>
          <p:nvSpPr>
            <p:cNvPr id="9" name="pl9"/>
            <p:cNvSpPr/>
            <p:nvPr/>
          </p:nvSpPr>
          <p:spPr>
            <a:xfrm>
              <a:off x="806910" y="4338110"/>
              <a:ext cx="8267500" cy="0"/>
            </a:xfrm>
            <a:custGeom>
              <a:avLst/>
              <a:pathLst>
                <a:path w="8267500" h="0">
                  <a:moveTo>
                    <a:pt x="0" y="0"/>
                  </a:moveTo>
                  <a:lnTo>
                    <a:pt x="8267500" y="0"/>
                  </a:lnTo>
                  <a:lnTo>
                    <a:pt x="8267500" y="0"/>
                  </a:lnTo>
                </a:path>
              </a:pathLst>
            </a:custGeom>
            <a:ln w="13550" cap="flat">
              <a:solidFill>
                <a:srgbClr val="EBEBEB">
                  <a:alpha val="100000"/>
                </a:srgbClr>
              </a:solidFill>
              <a:prstDash val="solid"/>
              <a:round/>
            </a:ln>
          </p:spPr>
          <p:txBody>
            <a:bodyPr/>
            <a:lstStyle/>
            <a:p/>
          </p:txBody>
        </p:sp>
        <p:sp>
          <p:nvSpPr>
            <p:cNvPr id="10" name="pl10"/>
            <p:cNvSpPr/>
            <p:nvPr/>
          </p:nvSpPr>
          <p:spPr>
            <a:xfrm>
              <a:off x="806910" y="3427527"/>
              <a:ext cx="8267500" cy="0"/>
            </a:xfrm>
            <a:custGeom>
              <a:avLst/>
              <a:pathLst>
                <a:path w="8267500" h="0">
                  <a:moveTo>
                    <a:pt x="0" y="0"/>
                  </a:moveTo>
                  <a:lnTo>
                    <a:pt x="8267500" y="0"/>
                  </a:lnTo>
                  <a:lnTo>
                    <a:pt x="8267500" y="0"/>
                  </a:lnTo>
                </a:path>
              </a:pathLst>
            </a:custGeom>
            <a:ln w="13550" cap="flat">
              <a:solidFill>
                <a:srgbClr val="EBEBEB">
                  <a:alpha val="100000"/>
                </a:srgbClr>
              </a:solidFill>
              <a:prstDash val="solid"/>
              <a:round/>
            </a:ln>
          </p:spPr>
          <p:txBody>
            <a:bodyPr/>
            <a:lstStyle/>
            <a:p/>
          </p:txBody>
        </p:sp>
        <p:sp>
          <p:nvSpPr>
            <p:cNvPr id="11" name="pl11"/>
            <p:cNvSpPr/>
            <p:nvPr/>
          </p:nvSpPr>
          <p:spPr>
            <a:xfrm>
              <a:off x="806910" y="2516944"/>
              <a:ext cx="8267500" cy="0"/>
            </a:xfrm>
            <a:custGeom>
              <a:avLst/>
              <a:pathLst>
                <a:path w="8267500" h="0">
                  <a:moveTo>
                    <a:pt x="0" y="0"/>
                  </a:moveTo>
                  <a:lnTo>
                    <a:pt x="8267500" y="0"/>
                  </a:lnTo>
                  <a:lnTo>
                    <a:pt x="8267500" y="0"/>
                  </a:lnTo>
                </a:path>
              </a:pathLst>
            </a:custGeom>
            <a:ln w="13550" cap="flat">
              <a:solidFill>
                <a:srgbClr val="EBEBEB">
                  <a:alpha val="100000"/>
                </a:srgbClr>
              </a:solidFill>
              <a:prstDash val="solid"/>
              <a:round/>
            </a:ln>
          </p:spPr>
          <p:txBody>
            <a:bodyPr/>
            <a:lstStyle/>
            <a:p/>
          </p:txBody>
        </p:sp>
        <p:sp>
          <p:nvSpPr>
            <p:cNvPr id="12" name="pl12"/>
            <p:cNvSpPr/>
            <p:nvPr/>
          </p:nvSpPr>
          <p:spPr>
            <a:xfrm>
              <a:off x="806910" y="1606361"/>
              <a:ext cx="8267500" cy="0"/>
            </a:xfrm>
            <a:custGeom>
              <a:avLst/>
              <a:pathLst>
                <a:path w="8267500" h="0">
                  <a:moveTo>
                    <a:pt x="0" y="0"/>
                  </a:moveTo>
                  <a:lnTo>
                    <a:pt x="8267500" y="0"/>
                  </a:lnTo>
                  <a:lnTo>
                    <a:pt x="8267500" y="0"/>
                  </a:lnTo>
                </a:path>
              </a:pathLst>
            </a:custGeom>
            <a:ln w="13550" cap="flat">
              <a:solidFill>
                <a:srgbClr val="EBEBEB">
                  <a:alpha val="100000"/>
                </a:srgbClr>
              </a:solidFill>
              <a:prstDash val="solid"/>
              <a:round/>
            </a:ln>
          </p:spPr>
          <p:txBody>
            <a:bodyPr/>
            <a:lstStyle/>
            <a:p/>
          </p:txBody>
        </p:sp>
        <p:sp>
          <p:nvSpPr>
            <p:cNvPr id="13" name="pl13"/>
            <p:cNvSpPr/>
            <p:nvPr/>
          </p:nvSpPr>
          <p:spPr>
            <a:xfrm>
              <a:off x="1040896" y="1592799"/>
              <a:ext cx="0" cy="3788085"/>
            </a:xfrm>
            <a:custGeom>
              <a:avLst/>
              <a:pathLst>
                <a:path w="0" h="3788085">
                  <a:moveTo>
                    <a:pt x="0" y="378808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430873" y="1592799"/>
              <a:ext cx="0" cy="3788085"/>
            </a:xfrm>
            <a:custGeom>
              <a:avLst/>
              <a:pathLst>
                <a:path w="0" h="3788085">
                  <a:moveTo>
                    <a:pt x="0" y="378808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0849" y="1592799"/>
              <a:ext cx="0" cy="3788085"/>
            </a:xfrm>
            <a:custGeom>
              <a:avLst/>
              <a:pathLst>
                <a:path w="0" h="3788085">
                  <a:moveTo>
                    <a:pt x="0" y="378808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10825" y="1592799"/>
              <a:ext cx="0" cy="3788085"/>
            </a:xfrm>
            <a:custGeom>
              <a:avLst/>
              <a:pathLst>
                <a:path w="0" h="3788085">
                  <a:moveTo>
                    <a:pt x="0" y="378808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600802" y="1592799"/>
              <a:ext cx="0" cy="3788085"/>
            </a:xfrm>
            <a:custGeom>
              <a:avLst/>
              <a:pathLst>
                <a:path w="0" h="3788085">
                  <a:moveTo>
                    <a:pt x="0" y="378808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990778" y="1592799"/>
              <a:ext cx="0" cy="3788085"/>
            </a:xfrm>
            <a:custGeom>
              <a:avLst/>
              <a:pathLst>
                <a:path w="0" h="3788085">
                  <a:moveTo>
                    <a:pt x="0" y="378808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80755" y="1592799"/>
              <a:ext cx="0" cy="3788085"/>
            </a:xfrm>
            <a:custGeom>
              <a:avLst/>
              <a:pathLst>
                <a:path w="0" h="3788085">
                  <a:moveTo>
                    <a:pt x="0" y="378808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70731" y="1592799"/>
              <a:ext cx="0" cy="3788085"/>
            </a:xfrm>
            <a:custGeom>
              <a:avLst/>
              <a:pathLst>
                <a:path w="0" h="3788085">
                  <a:moveTo>
                    <a:pt x="0" y="378808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160708" y="1592799"/>
              <a:ext cx="0" cy="3788085"/>
            </a:xfrm>
            <a:custGeom>
              <a:avLst/>
              <a:pathLst>
                <a:path w="0" h="3788085">
                  <a:moveTo>
                    <a:pt x="0" y="378808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550684" y="1592799"/>
              <a:ext cx="0" cy="3788085"/>
            </a:xfrm>
            <a:custGeom>
              <a:avLst/>
              <a:pathLst>
                <a:path w="0" h="3788085">
                  <a:moveTo>
                    <a:pt x="0" y="378808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940660" y="1592799"/>
              <a:ext cx="0" cy="3788085"/>
            </a:xfrm>
            <a:custGeom>
              <a:avLst/>
              <a:pathLst>
                <a:path w="0" h="3788085">
                  <a:moveTo>
                    <a:pt x="0" y="378808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330637" y="1592799"/>
              <a:ext cx="0" cy="3788085"/>
            </a:xfrm>
            <a:custGeom>
              <a:avLst/>
              <a:pathLst>
                <a:path w="0" h="3788085">
                  <a:moveTo>
                    <a:pt x="0" y="378808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720613" y="1592799"/>
              <a:ext cx="0" cy="3788085"/>
            </a:xfrm>
            <a:custGeom>
              <a:avLst/>
              <a:pathLst>
                <a:path w="0" h="3788085">
                  <a:moveTo>
                    <a:pt x="0" y="378808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110590" y="1592799"/>
              <a:ext cx="0" cy="3788085"/>
            </a:xfrm>
            <a:custGeom>
              <a:avLst/>
              <a:pathLst>
                <a:path w="0" h="3788085">
                  <a:moveTo>
                    <a:pt x="0" y="378808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500566" y="1592799"/>
              <a:ext cx="0" cy="3788085"/>
            </a:xfrm>
            <a:custGeom>
              <a:avLst/>
              <a:pathLst>
                <a:path w="0" h="3788085">
                  <a:moveTo>
                    <a:pt x="0" y="3788085"/>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890542" y="1592799"/>
              <a:ext cx="0" cy="3788085"/>
            </a:xfrm>
            <a:custGeom>
              <a:avLst/>
              <a:pathLst>
                <a:path w="0" h="3788085">
                  <a:moveTo>
                    <a:pt x="0" y="3788085"/>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280519" y="1592799"/>
              <a:ext cx="0" cy="3788085"/>
            </a:xfrm>
            <a:custGeom>
              <a:avLst/>
              <a:pathLst>
                <a:path w="0" h="3788085">
                  <a:moveTo>
                    <a:pt x="0" y="3788085"/>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670495" y="1592799"/>
              <a:ext cx="0" cy="3788085"/>
            </a:xfrm>
            <a:custGeom>
              <a:avLst/>
              <a:pathLst>
                <a:path w="0" h="3788085">
                  <a:moveTo>
                    <a:pt x="0" y="3788085"/>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8060472" y="1592799"/>
              <a:ext cx="0" cy="3788085"/>
            </a:xfrm>
            <a:custGeom>
              <a:avLst/>
              <a:pathLst>
                <a:path w="0" h="3788085">
                  <a:moveTo>
                    <a:pt x="0" y="3788085"/>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8450448" y="1592799"/>
              <a:ext cx="0" cy="3788085"/>
            </a:xfrm>
            <a:custGeom>
              <a:avLst/>
              <a:pathLst>
                <a:path w="0" h="3788085">
                  <a:moveTo>
                    <a:pt x="0" y="3788085"/>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8840425" y="1592799"/>
              <a:ext cx="0" cy="3788085"/>
            </a:xfrm>
            <a:custGeom>
              <a:avLst/>
              <a:pathLst>
                <a:path w="0" h="3788085">
                  <a:moveTo>
                    <a:pt x="0" y="3788085"/>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806910" y="2516944"/>
              <a:ext cx="8267500" cy="0"/>
            </a:xfrm>
            <a:custGeom>
              <a:avLst/>
              <a:pathLst>
                <a:path w="8267500" h="0">
                  <a:moveTo>
                    <a:pt x="0" y="0"/>
                  </a:moveTo>
                  <a:lnTo>
                    <a:pt x="8267500" y="0"/>
                  </a:lnTo>
                  <a:lnTo>
                    <a:pt x="8267500" y="0"/>
                  </a:lnTo>
                </a:path>
              </a:pathLst>
            </a:custGeom>
            <a:ln w="16260" cap="flat">
              <a:solidFill>
                <a:srgbClr val="7F7F7F">
                  <a:alpha val="100000"/>
                </a:srgbClr>
              </a:solidFill>
              <a:prstDash val="dash"/>
              <a:round/>
            </a:ln>
          </p:spPr>
          <p:txBody>
            <a:bodyPr/>
            <a:lstStyle/>
            <a:p/>
          </p:txBody>
        </p:sp>
        <p:sp>
          <p:nvSpPr>
            <p:cNvPr id="35" name="rc35"/>
            <p:cNvSpPr/>
            <p:nvPr/>
          </p:nvSpPr>
          <p:spPr>
            <a:xfrm>
              <a:off x="865407" y="2516944"/>
              <a:ext cx="350978" cy="2691755"/>
            </a:xfrm>
            <a:prstGeom prst="rect">
              <a:avLst/>
            </a:prstGeom>
            <a:solidFill>
              <a:srgbClr val="1CABE2">
                <a:alpha val="100000"/>
              </a:srgbClr>
            </a:solidFill>
          </p:spPr>
          <p:txBody>
            <a:bodyPr/>
            <a:lstStyle/>
            <a:p/>
          </p:txBody>
        </p:sp>
        <p:sp>
          <p:nvSpPr>
            <p:cNvPr id="36" name="rc36"/>
            <p:cNvSpPr/>
            <p:nvPr/>
          </p:nvSpPr>
          <p:spPr>
            <a:xfrm>
              <a:off x="1255383" y="2516944"/>
              <a:ext cx="350978" cy="108905"/>
            </a:xfrm>
            <a:prstGeom prst="rect">
              <a:avLst/>
            </a:prstGeom>
            <a:solidFill>
              <a:srgbClr val="1CABE2">
                <a:alpha val="100000"/>
              </a:srgbClr>
            </a:solidFill>
          </p:spPr>
          <p:txBody>
            <a:bodyPr/>
            <a:lstStyle/>
            <a:p/>
          </p:txBody>
        </p:sp>
        <p:sp>
          <p:nvSpPr>
            <p:cNvPr id="37" name="rc37"/>
            <p:cNvSpPr/>
            <p:nvPr/>
          </p:nvSpPr>
          <p:spPr>
            <a:xfrm>
              <a:off x="1645360" y="2516944"/>
              <a:ext cx="350978" cy="32088"/>
            </a:xfrm>
            <a:prstGeom prst="rect">
              <a:avLst/>
            </a:prstGeom>
            <a:solidFill>
              <a:srgbClr val="1CABE2">
                <a:alpha val="100000"/>
              </a:srgbClr>
            </a:solidFill>
          </p:spPr>
          <p:txBody>
            <a:bodyPr/>
            <a:lstStyle/>
            <a:p/>
          </p:txBody>
        </p:sp>
        <p:sp>
          <p:nvSpPr>
            <p:cNvPr id="38" name="rc38"/>
            <p:cNvSpPr/>
            <p:nvPr/>
          </p:nvSpPr>
          <p:spPr>
            <a:xfrm>
              <a:off x="2035336" y="2516944"/>
              <a:ext cx="350978" cy="26698"/>
            </a:xfrm>
            <a:prstGeom prst="rect">
              <a:avLst/>
            </a:prstGeom>
            <a:solidFill>
              <a:srgbClr val="1CABE2">
                <a:alpha val="100000"/>
              </a:srgbClr>
            </a:solidFill>
          </p:spPr>
          <p:txBody>
            <a:bodyPr/>
            <a:lstStyle/>
            <a:p/>
          </p:txBody>
        </p:sp>
        <p:sp>
          <p:nvSpPr>
            <p:cNvPr id="39" name="rc39"/>
            <p:cNvSpPr/>
            <p:nvPr/>
          </p:nvSpPr>
          <p:spPr>
            <a:xfrm>
              <a:off x="2425312" y="2516944"/>
              <a:ext cx="350978" cy="23456"/>
            </a:xfrm>
            <a:prstGeom prst="rect">
              <a:avLst/>
            </a:prstGeom>
            <a:solidFill>
              <a:srgbClr val="1CABE2">
                <a:alpha val="100000"/>
              </a:srgbClr>
            </a:solidFill>
          </p:spPr>
          <p:txBody>
            <a:bodyPr/>
            <a:lstStyle/>
            <a:p/>
          </p:txBody>
        </p:sp>
        <p:sp>
          <p:nvSpPr>
            <p:cNvPr id="40" name="rc40"/>
            <p:cNvSpPr/>
            <p:nvPr/>
          </p:nvSpPr>
          <p:spPr>
            <a:xfrm>
              <a:off x="2815289" y="2516944"/>
              <a:ext cx="350978" cy="14787"/>
            </a:xfrm>
            <a:prstGeom prst="rect">
              <a:avLst/>
            </a:prstGeom>
            <a:solidFill>
              <a:srgbClr val="1CABE2">
                <a:alpha val="100000"/>
              </a:srgbClr>
            </a:solidFill>
          </p:spPr>
          <p:txBody>
            <a:bodyPr/>
            <a:lstStyle/>
            <a:p/>
          </p:txBody>
        </p:sp>
        <p:sp>
          <p:nvSpPr>
            <p:cNvPr id="41" name="rc41"/>
            <p:cNvSpPr/>
            <p:nvPr/>
          </p:nvSpPr>
          <p:spPr>
            <a:xfrm>
              <a:off x="3205265" y="2516944"/>
              <a:ext cx="350978" cy="13294"/>
            </a:xfrm>
            <a:prstGeom prst="rect">
              <a:avLst/>
            </a:prstGeom>
            <a:solidFill>
              <a:srgbClr val="1CABE2">
                <a:alpha val="100000"/>
              </a:srgbClr>
            </a:solidFill>
          </p:spPr>
          <p:txBody>
            <a:bodyPr/>
            <a:lstStyle/>
            <a:p/>
          </p:txBody>
        </p:sp>
        <p:sp>
          <p:nvSpPr>
            <p:cNvPr id="42" name="rc42"/>
            <p:cNvSpPr/>
            <p:nvPr/>
          </p:nvSpPr>
          <p:spPr>
            <a:xfrm>
              <a:off x="3595242" y="2516944"/>
              <a:ext cx="350978" cy="2367"/>
            </a:xfrm>
            <a:prstGeom prst="rect">
              <a:avLst/>
            </a:prstGeom>
            <a:solidFill>
              <a:srgbClr val="1CABE2">
                <a:alpha val="100000"/>
              </a:srgbClr>
            </a:solidFill>
          </p:spPr>
          <p:txBody>
            <a:bodyPr/>
            <a:lstStyle/>
            <a:p/>
          </p:txBody>
        </p:sp>
        <p:sp>
          <p:nvSpPr>
            <p:cNvPr id="43" name="rc43"/>
            <p:cNvSpPr/>
            <p:nvPr/>
          </p:nvSpPr>
          <p:spPr>
            <a:xfrm>
              <a:off x="3985218" y="2516944"/>
              <a:ext cx="350978" cy="1420"/>
            </a:xfrm>
            <a:prstGeom prst="rect">
              <a:avLst/>
            </a:prstGeom>
            <a:solidFill>
              <a:srgbClr val="1CABE2">
                <a:alpha val="100000"/>
              </a:srgbClr>
            </a:solidFill>
          </p:spPr>
          <p:txBody>
            <a:bodyPr/>
            <a:lstStyle/>
            <a:p/>
          </p:txBody>
        </p:sp>
        <p:sp>
          <p:nvSpPr>
            <p:cNvPr id="44" name="rc44"/>
            <p:cNvSpPr/>
            <p:nvPr/>
          </p:nvSpPr>
          <p:spPr>
            <a:xfrm>
              <a:off x="4375195" y="2516944"/>
              <a:ext cx="350978" cy="983"/>
            </a:xfrm>
            <a:prstGeom prst="rect">
              <a:avLst/>
            </a:prstGeom>
            <a:solidFill>
              <a:srgbClr val="1CABE2">
                <a:alpha val="100000"/>
              </a:srgbClr>
            </a:solidFill>
          </p:spPr>
          <p:txBody>
            <a:bodyPr/>
            <a:lstStyle/>
            <a:p/>
          </p:txBody>
        </p:sp>
        <p:sp>
          <p:nvSpPr>
            <p:cNvPr id="45" name="rc45"/>
            <p:cNvSpPr/>
            <p:nvPr/>
          </p:nvSpPr>
          <p:spPr>
            <a:xfrm>
              <a:off x="4765171" y="2516944"/>
              <a:ext cx="350978" cy="254"/>
            </a:xfrm>
            <a:prstGeom prst="rect">
              <a:avLst/>
            </a:prstGeom>
            <a:solidFill>
              <a:srgbClr val="1CABE2">
                <a:alpha val="100000"/>
              </a:srgbClr>
            </a:solidFill>
          </p:spPr>
          <p:txBody>
            <a:bodyPr/>
            <a:lstStyle/>
            <a:p/>
          </p:txBody>
        </p:sp>
        <p:sp>
          <p:nvSpPr>
            <p:cNvPr id="46" name="rc46"/>
            <p:cNvSpPr/>
            <p:nvPr/>
          </p:nvSpPr>
          <p:spPr>
            <a:xfrm>
              <a:off x="5155147" y="2507328"/>
              <a:ext cx="350978" cy="9615"/>
            </a:xfrm>
            <a:prstGeom prst="rect">
              <a:avLst/>
            </a:prstGeom>
            <a:solidFill>
              <a:srgbClr val="1CABE2">
                <a:alpha val="100000"/>
              </a:srgbClr>
            </a:solidFill>
          </p:spPr>
          <p:txBody>
            <a:bodyPr/>
            <a:lstStyle/>
            <a:p/>
          </p:txBody>
        </p:sp>
        <p:sp>
          <p:nvSpPr>
            <p:cNvPr id="47" name="rc47"/>
            <p:cNvSpPr/>
            <p:nvPr/>
          </p:nvSpPr>
          <p:spPr>
            <a:xfrm>
              <a:off x="5545124" y="2506527"/>
              <a:ext cx="350978" cy="10417"/>
            </a:xfrm>
            <a:prstGeom prst="rect">
              <a:avLst/>
            </a:prstGeom>
            <a:solidFill>
              <a:srgbClr val="1CABE2">
                <a:alpha val="100000"/>
              </a:srgbClr>
            </a:solidFill>
          </p:spPr>
          <p:txBody>
            <a:bodyPr/>
            <a:lstStyle/>
            <a:p/>
          </p:txBody>
        </p:sp>
        <p:sp>
          <p:nvSpPr>
            <p:cNvPr id="48" name="rc48"/>
            <p:cNvSpPr/>
            <p:nvPr/>
          </p:nvSpPr>
          <p:spPr>
            <a:xfrm>
              <a:off x="5935100" y="2493997"/>
              <a:ext cx="350978" cy="22946"/>
            </a:xfrm>
            <a:prstGeom prst="rect">
              <a:avLst/>
            </a:prstGeom>
            <a:solidFill>
              <a:srgbClr val="1CABE2">
                <a:alpha val="100000"/>
              </a:srgbClr>
            </a:solidFill>
          </p:spPr>
          <p:txBody>
            <a:bodyPr/>
            <a:lstStyle/>
            <a:p/>
          </p:txBody>
        </p:sp>
        <p:sp>
          <p:nvSpPr>
            <p:cNvPr id="49" name="rc49"/>
            <p:cNvSpPr/>
            <p:nvPr/>
          </p:nvSpPr>
          <p:spPr>
            <a:xfrm>
              <a:off x="6325077" y="2492832"/>
              <a:ext cx="350978" cy="24112"/>
            </a:xfrm>
            <a:prstGeom prst="rect">
              <a:avLst/>
            </a:prstGeom>
            <a:solidFill>
              <a:srgbClr val="1CABE2">
                <a:alpha val="100000"/>
              </a:srgbClr>
            </a:solidFill>
          </p:spPr>
          <p:txBody>
            <a:bodyPr/>
            <a:lstStyle/>
            <a:p/>
          </p:txBody>
        </p:sp>
        <p:sp>
          <p:nvSpPr>
            <p:cNvPr id="50" name="rc50"/>
            <p:cNvSpPr/>
            <p:nvPr/>
          </p:nvSpPr>
          <p:spPr>
            <a:xfrm>
              <a:off x="6715053" y="2466206"/>
              <a:ext cx="350978" cy="50737"/>
            </a:xfrm>
            <a:prstGeom prst="rect">
              <a:avLst/>
            </a:prstGeom>
            <a:solidFill>
              <a:srgbClr val="1CABE2">
                <a:alpha val="100000"/>
              </a:srgbClr>
            </a:solidFill>
          </p:spPr>
          <p:txBody>
            <a:bodyPr/>
            <a:lstStyle/>
            <a:p/>
          </p:txBody>
        </p:sp>
        <p:sp>
          <p:nvSpPr>
            <p:cNvPr id="51" name="rc51"/>
            <p:cNvSpPr/>
            <p:nvPr/>
          </p:nvSpPr>
          <p:spPr>
            <a:xfrm>
              <a:off x="7105030" y="2455134"/>
              <a:ext cx="350978" cy="61810"/>
            </a:xfrm>
            <a:prstGeom prst="rect">
              <a:avLst/>
            </a:prstGeom>
            <a:solidFill>
              <a:srgbClr val="1CABE2">
                <a:alpha val="100000"/>
              </a:srgbClr>
            </a:solidFill>
          </p:spPr>
          <p:txBody>
            <a:bodyPr/>
            <a:lstStyle/>
            <a:p/>
          </p:txBody>
        </p:sp>
        <p:sp>
          <p:nvSpPr>
            <p:cNvPr id="52" name="rc52"/>
            <p:cNvSpPr/>
            <p:nvPr/>
          </p:nvSpPr>
          <p:spPr>
            <a:xfrm>
              <a:off x="7495006" y="2447121"/>
              <a:ext cx="350978" cy="69823"/>
            </a:xfrm>
            <a:prstGeom prst="rect">
              <a:avLst/>
            </a:prstGeom>
            <a:solidFill>
              <a:srgbClr val="1CABE2">
                <a:alpha val="100000"/>
              </a:srgbClr>
            </a:solidFill>
          </p:spPr>
          <p:txBody>
            <a:bodyPr/>
            <a:lstStyle/>
            <a:p/>
          </p:txBody>
        </p:sp>
        <p:sp>
          <p:nvSpPr>
            <p:cNvPr id="53" name="rc53"/>
            <p:cNvSpPr/>
            <p:nvPr/>
          </p:nvSpPr>
          <p:spPr>
            <a:xfrm>
              <a:off x="7884982" y="2310643"/>
              <a:ext cx="350978" cy="206301"/>
            </a:xfrm>
            <a:prstGeom prst="rect">
              <a:avLst/>
            </a:prstGeom>
            <a:solidFill>
              <a:srgbClr val="1CABE2">
                <a:alpha val="100000"/>
              </a:srgbClr>
            </a:solidFill>
          </p:spPr>
          <p:txBody>
            <a:bodyPr/>
            <a:lstStyle/>
            <a:p/>
          </p:txBody>
        </p:sp>
        <p:sp>
          <p:nvSpPr>
            <p:cNvPr id="54" name="rc54"/>
            <p:cNvSpPr/>
            <p:nvPr/>
          </p:nvSpPr>
          <p:spPr>
            <a:xfrm>
              <a:off x="8274959" y="2250362"/>
              <a:ext cx="350978" cy="266582"/>
            </a:xfrm>
            <a:prstGeom prst="rect">
              <a:avLst/>
            </a:prstGeom>
            <a:solidFill>
              <a:srgbClr val="1CABE2">
                <a:alpha val="100000"/>
              </a:srgbClr>
            </a:solidFill>
          </p:spPr>
          <p:txBody>
            <a:bodyPr/>
            <a:lstStyle/>
            <a:p/>
          </p:txBody>
        </p:sp>
        <p:sp>
          <p:nvSpPr>
            <p:cNvPr id="55" name="rc55"/>
            <p:cNvSpPr/>
            <p:nvPr/>
          </p:nvSpPr>
          <p:spPr>
            <a:xfrm>
              <a:off x="8664935" y="1764985"/>
              <a:ext cx="350978" cy="751959"/>
            </a:xfrm>
            <a:prstGeom prst="rect">
              <a:avLst/>
            </a:prstGeom>
            <a:solidFill>
              <a:srgbClr val="1CABE2">
                <a:alpha val="100000"/>
              </a:srgbClr>
            </a:solidFill>
          </p:spPr>
          <p:txBody>
            <a:bodyPr/>
            <a:lstStyle/>
            <a:p/>
          </p:txBody>
        </p:sp>
        <p:sp>
          <p:nvSpPr>
            <p:cNvPr id="56" name="tx56"/>
            <p:cNvSpPr/>
            <p:nvPr/>
          </p:nvSpPr>
          <p:spPr>
            <a:xfrm>
              <a:off x="5237231" y="2375353"/>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57" name="tx57"/>
            <p:cNvSpPr/>
            <p:nvPr/>
          </p:nvSpPr>
          <p:spPr>
            <a:xfrm>
              <a:off x="5627207" y="2374552"/>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58" name="tx58"/>
            <p:cNvSpPr/>
            <p:nvPr/>
          </p:nvSpPr>
          <p:spPr>
            <a:xfrm>
              <a:off x="6017184" y="2362022"/>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59" name="tx59"/>
            <p:cNvSpPr/>
            <p:nvPr/>
          </p:nvSpPr>
          <p:spPr>
            <a:xfrm>
              <a:off x="6407160" y="2360857"/>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60" name="tx60"/>
            <p:cNvSpPr/>
            <p:nvPr/>
          </p:nvSpPr>
          <p:spPr>
            <a:xfrm>
              <a:off x="6828775" y="2334231"/>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1" name="tx61"/>
            <p:cNvSpPr/>
            <p:nvPr/>
          </p:nvSpPr>
          <p:spPr>
            <a:xfrm>
              <a:off x="7218751" y="2323158"/>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2" name="tx62"/>
            <p:cNvSpPr/>
            <p:nvPr/>
          </p:nvSpPr>
          <p:spPr>
            <a:xfrm>
              <a:off x="7608728" y="2315145"/>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3" name="tx63"/>
            <p:cNvSpPr/>
            <p:nvPr/>
          </p:nvSpPr>
          <p:spPr>
            <a:xfrm>
              <a:off x="7998704" y="2178667"/>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4" name="tx64"/>
            <p:cNvSpPr/>
            <p:nvPr/>
          </p:nvSpPr>
          <p:spPr>
            <a:xfrm>
              <a:off x="8388680" y="2118387"/>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5" name="tx65"/>
            <p:cNvSpPr/>
            <p:nvPr/>
          </p:nvSpPr>
          <p:spPr>
            <a:xfrm>
              <a:off x="8748527" y="1633010"/>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66" name="tx66"/>
            <p:cNvSpPr/>
            <p:nvPr/>
          </p:nvSpPr>
          <p:spPr>
            <a:xfrm>
              <a:off x="962578" y="525527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7" name="tx67"/>
            <p:cNvSpPr/>
            <p:nvPr/>
          </p:nvSpPr>
          <p:spPr>
            <a:xfrm>
              <a:off x="1382684" y="26724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8" name="tx68"/>
            <p:cNvSpPr/>
            <p:nvPr/>
          </p:nvSpPr>
          <p:spPr>
            <a:xfrm>
              <a:off x="1741022" y="2595613"/>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69" name="tx69"/>
            <p:cNvSpPr/>
            <p:nvPr/>
          </p:nvSpPr>
          <p:spPr>
            <a:xfrm>
              <a:off x="2130998" y="2590222"/>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70" name="tx70"/>
            <p:cNvSpPr/>
            <p:nvPr/>
          </p:nvSpPr>
          <p:spPr>
            <a:xfrm>
              <a:off x="2520975" y="2586980"/>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71" name="tx71"/>
            <p:cNvSpPr/>
            <p:nvPr/>
          </p:nvSpPr>
          <p:spPr>
            <a:xfrm>
              <a:off x="2910951" y="2578312"/>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72" name="tx72"/>
            <p:cNvSpPr/>
            <p:nvPr/>
          </p:nvSpPr>
          <p:spPr>
            <a:xfrm>
              <a:off x="3300928" y="2576818"/>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73" name="tx73"/>
            <p:cNvSpPr/>
            <p:nvPr/>
          </p:nvSpPr>
          <p:spPr>
            <a:xfrm>
              <a:off x="3690904" y="2565891"/>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74" name="tx74"/>
            <p:cNvSpPr/>
            <p:nvPr/>
          </p:nvSpPr>
          <p:spPr>
            <a:xfrm>
              <a:off x="4080880" y="2564944"/>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75" name="tx75"/>
            <p:cNvSpPr/>
            <p:nvPr/>
          </p:nvSpPr>
          <p:spPr>
            <a:xfrm>
              <a:off x="4470857" y="2564507"/>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76" name="tx76"/>
            <p:cNvSpPr/>
            <p:nvPr/>
          </p:nvSpPr>
          <p:spPr>
            <a:xfrm>
              <a:off x="4860833" y="2563779"/>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77" name="tx77"/>
            <p:cNvSpPr/>
            <p:nvPr/>
          </p:nvSpPr>
          <p:spPr>
            <a:xfrm>
              <a:off x="508182" y="5208687"/>
              <a:ext cx="236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-75K</a:t>
              </a:r>
            </a:p>
          </p:txBody>
        </p:sp>
        <p:sp>
          <p:nvSpPr>
            <p:cNvPr id="78" name="tx78"/>
            <p:cNvSpPr/>
            <p:nvPr/>
          </p:nvSpPr>
          <p:spPr>
            <a:xfrm>
              <a:off x="508182" y="4298105"/>
              <a:ext cx="236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-50K</a:t>
              </a:r>
            </a:p>
          </p:txBody>
        </p:sp>
        <p:sp>
          <p:nvSpPr>
            <p:cNvPr id="79" name="tx79"/>
            <p:cNvSpPr/>
            <p:nvPr/>
          </p:nvSpPr>
          <p:spPr>
            <a:xfrm>
              <a:off x="508182" y="3387522"/>
              <a:ext cx="236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-25K</a:t>
              </a:r>
            </a:p>
          </p:txBody>
        </p:sp>
        <p:sp>
          <p:nvSpPr>
            <p:cNvPr id="80" name="tx80"/>
            <p:cNvSpPr/>
            <p:nvPr/>
          </p:nvSpPr>
          <p:spPr>
            <a:xfrm>
              <a:off x="607577" y="2476939"/>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81" name="tx81"/>
            <p:cNvSpPr/>
            <p:nvPr/>
          </p:nvSpPr>
          <p:spPr>
            <a:xfrm>
              <a:off x="545398" y="1566356"/>
              <a:ext cx="1988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25K</a:t>
              </a:r>
            </a:p>
          </p:txBody>
        </p:sp>
        <p:sp>
          <p:nvSpPr>
            <p:cNvPr id="82" name="tx82"/>
            <p:cNvSpPr/>
            <p:nvPr/>
          </p:nvSpPr>
          <p:spPr>
            <a:xfrm rot="-2700000">
              <a:off x="597300" y="5627259"/>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Uzbekistan</a:t>
              </a:r>
            </a:p>
          </p:txBody>
        </p:sp>
        <p:sp>
          <p:nvSpPr>
            <p:cNvPr id="83" name="tx83"/>
            <p:cNvSpPr/>
            <p:nvPr/>
          </p:nvSpPr>
          <p:spPr>
            <a:xfrm rot="-2700000">
              <a:off x="1066887" y="5594283"/>
              <a:ext cx="4595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Tajikistan</a:t>
              </a:r>
            </a:p>
          </p:txBody>
        </p:sp>
        <p:sp>
          <p:nvSpPr>
            <p:cNvPr id="84" name="tx84"/>
            <p:cNvSpPr/>
            <p:nvPr/>
          </p:nvSpPr>
          <p:spPr>
            <a:xfrm rot="-2700000">
              <a:off x="1509702" y="5572397"/>
              <a:ext cx="3976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Georgia</a:t>
              </a:r>
            </a:p>
          </p:txBody>
        </p:sp>
        <p:sp>
          <p:nvSpPr>
            <p:cNvPr id="85" name="tx85"/>
            <p:cNvSpPr/>
            <p:nvPr/>
          </p:nvSpPr>
          <p:spPr>
            <a:xfrm rot="-2700000">
              <a:off x="1883913" y="5578927"/>
              <a:ext cx="4161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Armenia</a:t>
              </a:r>
            </a:p>
          </p:txBody>
        </p:sp>
        <p:sp>
          <p:nvSpPr>
            <p:cNvPr id="86" name="tx86"/>
            <p:cNvSpPr/>
            <p:nvPr/>
          </p:nvSpPr>
          <p:spPr>
            <a:xfrm rot="-2700000">
              <a:off x="2279118" y="5576761"/>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Bulgaria</a:t>
              </a:r>
            </a:p>
          </p:txBody>
        </p:sp>
        <p:sp>
          <p:nvSpPr>
            <p:cNvPr id="87" name="tx87"/>
            <p:cNvSpPr/>
            <p:nvPr/>
          </p:nvSpPr>
          <p:spPr>
            <a:xfrm rot="-2700000">
              <a:off x="2568334" y="5618498"/>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Azerbaijan</a:t>
              </a:r>
            </a:p>
          </p:txBody>
        </p:sp>
        <p:sp>
          <p:nvSpPr>
            <p:cNvPr id="88" name="tx88"/>
            <p:cNvSpPr/>
            <p:nvPr/>
          </p:nvSpPr>
          <p:spPr>
            <a:xfrm rot="-2700000">
              <a:off x="3027305" y="5589919"/>
              <a:ext cx="447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Romania</a:t>
              </a:r>
            </a:p>
          </p:txBody>
        </p:sp>
        <p:sp>
          <p:nvSpPr>
            <p:cNvPr id="89" name="tx89"/>
            <p:cNvSpPr/>
            <p:nvPr/>
          </p:nvSpPr>
          <p:spPr>
            <a:xfrm rot="-2700000">
              <a:off x="3486121" y="5561405"/>
              <a:ext cx="3665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Greece</a:t>
              </a:r>
            </a:p>
          </p:txBody>
        </p:sp>
        <p:sp>
          <p:nvSpPr>
            <p:cNvPr id="90" name="tx90"/>
            <p:cNvSpPr/>
            <p:nvPr/>
          </p:nvSpPr>
          <p:spPr>
            <a:xfrm rot="-2700000">
              <a:off x="3614633" y="5669707"/>
              <a:ext cx="6729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Turkmenistan</a:t>
              </a:r>
            </a:p>
          </p:txBody>
        </p:sp>
        <p:sp>
          <p:nvSpPr>
            <p:cNvPr id="91" name="tx91"/>
            <p:cNvSpPr/>
            <p:nvPr/>
          </p:nvSpPr>
          <p:spPr>
            <a:xfrm rot="-2700000">
              <a:off x="4255537" y="5565769"/>
              <a:ext cx="37892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Belarus</a:t>
              </a:r>
            </a:p>
          </p:txBody>
        </p:sp>
        <p:sp>
          <p:nvSpPr>
            <p:cNvPr id="92" name="tx92"/>
            <p:cNvSpPr/>
            <p:nvPr/>
          </p:nvSpPr>
          <p:spPr>
            <a:xfrm rot="-2700000">
              <a:off x="4459679" y="5642744"/>
              <a:ext cx="596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Montenegro</a:t>
              </a:r>
            </a:p>
          </p:txBody>
        </p:sp>
        <p:sp>
          <p:nvSpPr>
            <p:cNvPr id="93" name="tx93"/>
            <p:cNvSpPr/>
            <p:nvPr/>
          </p:nvSpPr>
          <p:spPr>
            <a:xfrm rot="-2700000">
              <a:off x="5040719" y="5563603"/>
              <a:ext cx="3728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Albania</a:t>
              </a:r>
            </a:p>
          </p:txBody>
        </p:sp>
        <p:sp>
          <p:nvSpPr>
            <p:cNvPr id="94" name="tx94"/>
            <p:cNvSpPr/>
            <p:nvPr/>
          </p:nvSpPr>
          <p:spPr>
            <a:xfrm rot="-2700000">
              <a:off x="5441388" y="5559174"/>
              <a:ext cx="3602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Croatia</a:t>
              </a:r>
            </a:p>
          </p:txBody>
        </p:sp>
        <p:sp>
          <p:nvSpPr>
            <p:cNvPr id="95" name="tx95"/>
            <p:cNvSpPr/>
            <p:nvPr/>
          </p:nvSpPr>
          <p:spPr>
            <a:xfrm rot="-2700000">
              <a:off x="5412320" y="5732748"/>
              <a:ext cx="8512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North Macedonia</a:t>
              </a:r>
            </a:p>
          </p:txBody>
        </p:sp>
        <p:sp>
          <p:nvSpPr>
            <p:cNvPr id="96" name="tx96"/>
            <p:cNvSpPr/>
            <p:nvPr/>
          </p:nvSpPr>
          <p:spPr>
            <a:xfrm rot="-2700000">
              <a:off x="6200190" y="5567935"/>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Ukraine</a:t>
              </a:r>
            </a:p>
          </p:txBody>
        </p:sp>
        <p:sp>
          <p:nvSpPr>
            <p:cNvPr id="97" name="tx97"/>
            <p:cNvSpPr/>
            <p:nvPr/>
          </p:nvSpPr>
          <p:spPr>
            <a:xfrm rot="-2700000">
              <a:off x="6558244" y="5581158"/>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Moldova</a:t>
              </a:r>
            </a:p>
          </p:txBody>
        </p:sp>
        <p:sp>
          <p:nvSpPr>
            <p:cNvPr id="98" name="tx98"/>
            <p:cNvSpPr/>
            <p:nvPr/>
          </p:nvSpPr>
          <p:spPr>
            <a:xfrm rot="-2700000">
              <a:off x="7033060" y="5546016"/>
              <a:ext cx="3230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Serbia</a:t>
              </a:r>
            </a:p>
          </p:txBody>
        </p:sp>
        <p:sp>
          <p:nvSpPr>
            <p:cNvPr id="99" name="tx99"/>
            <p:cNvSpPr/>
            <p:nvPr/>
          </p:nvSpPr>
          <p:spPr>
            <a:xfrm rot="-2700000">
              <a:off x="6659250" y="5862387"/>
              <a:ext cx="12178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Bosnia and Herzegovina</a:t>
              </a:r>
            </a:p>
          </p:txBody>
        </p:sp>
        <p:sp>
          <p:nvSpPr>
            <p:cNvPr id="100" name="tx100"/>
            <p:cNvSpPr/>
            <p:nvPr/>
          </p:nvSpPr>
          <p:spPr>
            <a:xfrm rot="-2700000">
              <a:off x="7590183" y="5638315"/>
              <a:ext cx="5841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Kazakhstan</a:t>
              </a:r>
            </a:p>
          </p:txBody>
        </p:sp>
        <p:sp>
          <p:nvSpPr>
            <p:cNvPr id="101" name="tx101"/>
            <p:cNvSpPr/>
            <p:nvPr/>
          </p:nvSpPr>
          <p:spPr>
            <a:xfrm rot="-2700000">
              <a:off x="8006852" y="5627259"/>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Kyrgyzstan</a:t>
              </a:r>
            </a:p>
          </p:txBody>
        </p:sp>
        <p:sp>
          <p:nvSpPr>
            <p:cNvPr id="102" name="tx102"/>
            <p:cNvSpPr/>
            <p:nvPr/>
          </p:nvSpPr>
          <p:spPr>
            <a:xfrm rot="-2700000">
              <a:off x="8559561" y="5559853"/>
              <a:ext cx="3621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Turkiye</a:t>
              </a:r>
            </a:p>
          </p:txBody>
        </p:sp>
        <p:sp>
          <p:nvSpPr>
            <p:cNvPr id="103" name="tx103"/>
            <p:cNvSpPr/>
            <p:nvPr/>
          </p:nvSpPr>
          <p:spPr>
            <a:xfrm rot="-5400000">
              <a:off x="-591430" y="3436825"/>
              <a:ext cx="19707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Absolute difference (thousands)</a:t>
              </a:r>
            </a:p>
          </p:txBody>
        </p:sp>
        <p:sp>
          <p:nvSpPr>
            <p:cNvPr id="104" name="tx104"/>
            <p:cNvSpPr/>
            <p:nvPr/>
          </p:nvSpPr>
          <p:spPr>
            <a:xfrm>
              <a:off x="806910" y="1368037"/>
              <a:ext cx="551383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Change in absolute number of zero-dose children between 2024 and 2025</a:t>
              </a:r>
            </a:p>
          </p:txBody>
        </p:sp>
        <p:sp>
          <p:nvSpPr>
            <p:cNvPr id="105" name="tx105"/>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absolute change in number of zero-dose children, by country.
Overall, 10 countries had an increase in zero-dose children and 11 countries saw the number of zero-dose children decline between 2024 and 2025.
The three countries with the largest increase were: Turkiye (42,000 ⇒ 63,000 [+21,000]), Kyrgyzstan (15,000 ⇒ 22,000 [+7,000]), Kazakhstan (128,000 ⇒ 134,000 [+6,000]).
Uzbekistan had the largest decline in the number of zero-dose children from 92,000 in 2024 to 18,000 in 2025 (-74,000).</a:t>
            </a:r>
          </a:p>
        </p:txBody>
      </p:sp>
      <p:sp>
        <p:nvSpPr>
          <p:cNvPr id="10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Country trends in zero-dose children were heterogeneous, reinforcing the need to target resources and strategies to countries where the burden is increasing while sustaining gains elsewhere.</a:t>
            </a:r>
          </a:p>
        </p:txBody>
      </p:sp>
      <p:grpSp xmlns:pic="http://schemas.openxmlformats.org/drawingml/2006/picture">
        <p:nvGrpSpPr>
          <p:cNvPr id="108" name=""/>
          <p:cNvGrpSpPr/>
          <p:nvPr/>
        </p:nvGrpSpPr>
        <p:grpSpPr>
          <a:xfrm>
            <a:off x="292608" y="1097280"/>
            <a:ext cx="8595360" cy="28575"/>
            <a:chOff x="292608" y="1097280"/>
            <a:chExt cx="8595360" cy="28575"/>
          </a:xfrm>
        </p:grpSpPr>
        <p:sp>
          <p:nvSpPr>
            <p:cNvPr id="10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1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28838" y="3833111"/>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6" name="pl6"/>
            <p:cNvSpPr/>
            <p:nvPr/>
          </p:nvSpPr>
          <p:spPr>
            <a:xfrm>
              <a:off x="1028838" y="3267933"/>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7" name="pl7"/>
            <p:cNvSpPr/>
            <p:nvPr/>
          </p:nvSpPr>
          <p:spPr>
            <a:xfrm>
              <a:off x="1028838" y="2702754"/>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8" name="pl8"/>
            <p:cNvSpPr/>
            <p:nvPr/>
          </p:nvSpPr>
          <p:spPr>
            <a:xfrm>
              <a:off x="1028838" y="2137576"/>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9" name="pl9"/>
            <p:cNvSpPr/>
            <p:nvPr/>
          </p:nvSpPr>
          <p:spPr>
            <a:xfrm>
              <a:off x="1028838" y="4115700"/>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0" name="pl10"/>
            <p:cNvSpPr/>
            <p:nvPr/>
          </p:nvSpPr>
          <p:spPr>
            <a:xfrm>
              <a:off x="1028838" y="3550522"/>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1" name="pl11"/>
            <p:cNvSpPr/>
            <p:nvPr/>
          </p:nvSpPr>
          <p:spPr>
            <a:xfrm>
              <a:off x="1028838" y="2985344"/>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2" name="pl12"/>
            <p:cNvSpPr/>
            <p:nvPr/>
          </p:nvSpPr>
          <p:spPr>
            <a:xfrm>
              <a:off x="1028838" y="2420165"/>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3" name="pl13"/>
            <p:cNvSpPr/>
            <p:nvPr/>
          </p:nvSpPr>
          <p:spPr>
            <a:xfrm>
              <a:off x="1028838" y="1854987"/>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4" name="pl14"/>
            <p:cNvSpPr/>
            <p:nvPr/>
          </p:nvSpPr>
          <p:spPr>
            <a:xfrm>
              <a:off x="1489184"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8227"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27271"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46314"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501548"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65357"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9165"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92974"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6782"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20591"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440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70471" y="3313503"/>
              <a:ext cx="237427" cy="802197"/>
            </a:xfrm>
            <a:prstGeom prst="rect">
              <a:avLst/>
            </a:prstGeom>
            <a:solidFill>
              <a:srgbClr val="80BD41">
                <a:alpha val="100000"/>
              </a:srgbClr>
            </a:solidFill>
          </p:spPr>
          <p:txBody>
            <a:bodyPr/>
            <a:lstStyle/>
            <a:p/>
          </p:txBody>
        </p:sp>
        <p:sp>
          <p:nvSpPr>
            <p:cNvPr id="26" name="rc26"/>
            <p:cNvSpPr/>
            <p:nvPr/>
          </p:nvSpPr>
          <p:spPr>
            <a:xfrm>
              <a:off x="1370471" y="3237882"/>
              <a:ext cx="237427" cy="75621"/>
            </a:xfrm>
            <a:prstGeom prst="rect">
              <a:avLst/>
            </a:prstGeom>
            <a:solidFill>
              <a:srgbClr val="1CABE2">
                <a:alpha val="100000"/>
              </a:srgbClr>
            </a:solidFill>
          </p:spPr>
          <p:txBody>
            <a:bodyPr/>
            <a:lstStyle/>
            <a:p/>
          </p:txBody>
        </p:sp>
        <p:sp>
          <p:nvSpPr>
            <p:cNvPr id="27" name="rc27"/>
            <p:cNvSpPr/>
            <p:nvPr/>
          </p:nvSpPr>
          <p:spPr>
            <a:xfrm>
              <a:off x="1634279" y="3317202"/>
              <a:ext cx="237427" cy="798498"/>
            </a:xfrm>
            <a:prstGeom prst="rect">
              <a:avLst/>
            </a:prstGeom>
            <a:solidFill>
              <a:srgbClr val="80BD41">
                <a:alpha val="100000"/>
              </a:srgbClr>
            </a:solidFill>
          </p:spPr>
          <p:txBody>
            <a:bodyPr/>
            <a:lstStyle/>
            <a:p/>
          </p:txBody>
        </p:sp>
        <p:sp>
          <p:nvSpPr>
            <p:cNvPr id="28" name="rc28"/>
            <p:cNvSpPr/>
            <p:nvPr/>
          </p:nvSpPr>
          <p:spPr>
            <a:xfrm>
              <a:off x="1634279" y="3253453"/>
              <a:ext cx="237427" cy="63748"/>
            </a:xfrm>
            <a:prstGeom prst="rect">
              <a:avLst/>
            </a:prstGeom>
            <a:solidFill>
              <a:srgbClr val="1CABE2">
                <a:alpha val="100000"/>
              </a:srgbClr>
            </a:solidFill>
          </p:spPr>
          <p:txBody>
            <a:bodyPr/>
            <a:lstStyle/>
            <a:p/>
          </p:txBody>
        </p:sp>
        <p:sp>
          <p:nvSpPr>
            <p:cNvPr id="29" name="rc29"/>
            <p:cNvSpPr/>
            <p:nvPr/>
          </p:nvSpPr>
          <p:spPr>
            <a:xfrm>
              <a:off x="1898088" y="3352273"/>
              <a:ext cx="237427" cy="763427"/>
            </a:xfrm>
            <a:prstGeom prst="rect">
              <a:avLst/>
            </a:prstGeom>
            <a:solidFill>
              <a:srgbClr val="80BD41">
                <a:alpha val="100000"/>
              </a:srgbClr>
            </a:solidFill>
          </p:spPr>
          <p:txBody>
            <a:bodyPr/>
            <a:lstStyle/>
            <a:p/>
          </p:txBody>
        </p:sp>
        <p:sp>
          <p:nvSpPr>
            <p:cNvPr id="30" name="rc30"/>
            <p:cNvSpPr/>
            <p:nvPr/>
          </p:nvSpPr>
          <p:spPr>
            <a:xfrm>
              <a:off x="1898088" y="3260051"/>
              <a:ext cx="237427" cy="92221"/>
            </a:xfrm>
            <a:prstGeom prst="rect">
              <a:avLst/>
            </a:prstGeom>
            <a:solidFill>
              <a:srgbClr val="1CABE2">
                <a:alpha val="100000"/>
              </a:srgbClr>
            </a:solidFill>
          </p:spPr>
          <p:txBody>
            <a:bodyPr/>
            <a:lstStyle/>
            <a:p/>
          </p:txBody>
        </p:sp>
        <p:sp>
          <p:nvSpPr>
            <p:cNvPr id="31" name="rc31"/>
            <p:cNvSpPr/>
            <p:nvPr/>
          </p:nvSpPr>
          <p:spPr>
            <a:xfrm>
              <a:off x="2161896" y="3388715"/>
              <a:ext cx="237427" cy="726985"/>
            </a:xfrm>
            <a:prstGeom prst="rect">
              <a:avLst/>
            </a:prstGeom>
            <a:solidFill>
              <a:srgbClr val="80BD41">
                <a:alpha val="100000"/>
              </a:srgbClr>
            </a:solidFill>
          </p:spPr>
          <p:txBody>
            <a:bodyPr/>
            <a:lstStyle/>
            <a:p/>
          </p:txBody>
        </p:sp>
        <p:sp>
          <p:nvSpPr>
            <p:cNvPr id="32" name="rc32"/>
            <p:cNvSpPr/>
            <p:nvPr/>
          </p:nvSpPr>
          <p:spPr>
            <a:xfrm>
              <a:off x="2161896" y="3254266"/>
              <a:ext cx="237427" cy="134448"/>
            </a:xfrm>
            <a:prstGeom prst="rect">
              <a:avLst/>
            </a:prstGeom>
            <a:solidFill>
              <a:srgbClr val="1CABE2">
                <a:alpha val="100000"/>
              </a:srgbClr>
            </a:solidFill>
          </p:spPr>
          <p:txBody>
            <a:bodyPr/>
            <a:lstStyle/>
            <a:p/>
          </p:txBody>
        </p:sp>
        <p:sp>
          <p:nvSpPr>
            <p:cNvPr id="33" name="rc33"/>
            <p:cNvSpPr/>
            <p:nvPr/>
          </p:nvSpPr>
          <p:spPr>
            <a:xfrm>
              <a:off x="2425705" y="3313232"/>
              <a:ext cx="237427" cy="802468"/>
            </a:xfrm>
            <a:prstGeom prst="rect">
              <a:avLst/>
            </a:prstGeom>
            <a:solidFill>
              <a:srgbClr val="80BD41">
                <a:alpha val="100000"/>
              </a:srgbClr>
            </a:solidFill>
          </p:spPr>
          <p:txBody>
            <a:bodyPr/>
            <a:lstStyle/>
            <a:p/>
          </p:txBody>
        </p:sp>
        <p:sp>
          <p:nvSpPr>
            <p:cNvPr id="34" name="rc34"/>
            <p:cNvSpPr/>
            <p:nvPr/>
          </p:nvSpPr>
          <p:spPr>
            <a:xfrm>
              <a:off x="2425705" y="3229762"/>
              <a:ext cx="237427" cy="83470"/>
            </a:xfrm>
            <a:prstGeom prst="rect">
              <a:avLst/>
            </a:prstGeom>
            <a:solidFill>
              <a:srgbClr val="1CABE2">
                <a:alpha val="100000"/>
              </a:srgbClr>
            </a:solidFill>
          </p:spPr>
          <p:txBody>
            <a:bodyPr/>
            <a:lstStyle/>
            <a:p/>
          </p:txBody>
        </p:sp>
        <p:sp>
          <p:nvSpPr>
            <p:cNvPr id="35" name="rc35"/>
            <p:cNvSpPr/>
            <p:nvPr/>
          </p:nvSpPr>
          <p:spPr>
            <a:xfrm>
              <a:off x="2689514" y="3278182"/>
              <a:ext cx="237427" cy="837518"/>
            </a:xfrm>
            <a:prstGeom prst="rect">
              <a:avLst/>
            </a:prstGeom>
            <a:solidFill>
              <a:srgbClr val="80BD41">
                <a:alpha val="100000"/>
              </a:srgbClr>
            </a:solidFill>
          </p:spPr>
          <p:txBody>
            <a:bodyPr/>
            <a:lstStyle/>
            <a:p/>
          </p:txBody>
        </p:sp>
        <p:sp>
          <p:nvSpPr>
            <p:cNvPr id="36" name="rc36"/>
            <p:cNvSpPr/>
            <p:nvPr/>
          </p:nvSpPr>
          <p:spPr>
            <a:xfrm>
              <a:off x="2689514" y="3218207"/>
              <a:ext cx="237427" cy="59975"/>
            </a:xfrm>
            <a:prstGeom prst="rect">
              <a:avLst/>
            </a:prstGeom>
            <a:solidFill>
              <a:srgbClr val="1CABE2">
                <a:alpha val="100000"/>
              </a:srgbClr>
            </a:solidFill>
          </p:spPr>
          <p:txBody>
            <a:bodyPr/>
            <a:lstStyle/>
            <a:p/>
          </p:txBody>
        </p:sp>
        <p:sp>
          <p:nvSpPr>
            <p:cNvPr id="37" name="rc37"/>
            <p:cNvSpPr/>
            <p:nvPr/>
          </p:nvSpPr>
          <p:spPr>
            <a:xfrm>
              <a:off x="2953322" y="3259045"/>
              <a:ext cx="237427" cy="856655"/>
            </a:xfrm>
            <a:prstGeom prst="rect">
              <a:avLst/>
            </a:prstGeom>
            <a:solidFill>
              <a:srgbClr val="80BD41">
                <a:alpha val="100000"/>
              </a:srgbClr>
            </a:solidFill>
          </p:spPr>
          <p:txBody>
            <a:bodyPr/>
            <a:lstStyle/>
            <a:p/>
          </p:txBody>
        </p:sp>
        <p:sp>
          <p:nvSpPr>
            <p:cNvPr id="38" name="rc38"/>
            <p:cNvSpPr/>
            <p:nvPr/>
          </p:nvSpPr>
          <p:spPr>
            <a:xfrm>
              <a:off x="2953322" y="3194418"/>
              <a:ext cx="237427" cy="64627"/>
            </a:xfrm>
            <a:prstGeom prst="rect">
              <a:avLst/>
            </a:prstGeom>
            <a:solidFill>
              <a:srgbClr val="1CABE2">
                <a:alpha val="100000"/>
              </a:srgbClr>
            </a:solidFill>
          </p:spPr>
          <p:txBody>
            <a:bodyPr/>
            <a:lstStyle/>
            <a:p/>
          </p:txBody>
        </p:sp>
        <p:sp>
          <p:nvSpPr>
            <p:cNvPr id="39" name="rc39"/>
            <p:cNvSpPr/>
            <p:nvPr/>
          </p:nvSpPr>
          <p:spPr>
            <a:xfrm>
              <a:off x="3217131" y="3219999"/>
              <a:ext cx="237427" cy="895701"/>
            </a:xfrm>
            <a:prstGeom prst="rect">
              <a:avLst/>
            </a:prstGeom>
            <a:solidFill>
              <a:srgbClr val="80BD41">
                <a:alpha val="100000"/>
              </a:srgbClr>
            </a:solidFill>
          </p:spPr>
          <p:txBody>
            <a:bodyPr/>
            <a:lstStyle/>
            <a:p/>
          </p:txBody>
        </p:sp>
        <p:sp>
          <p:nvSpPr>
            <p:cNvPr id="40" name="rc40"/>
            <p:cNvSpPr/>
            <p:nvPr/>
          </p:nvSpPr>
          <p:spPr>
            <a:xfrm>
              <a:off x="3217131" y="3170233"/>
              <a:ext cx="237427" cy="49766"/>
            </a:xfrm>
            <a:prstGeom prst="rect">
              <a:avLst/>
            </a:prstGeom>
            <a:solidFill>
              <a:srgbClr val="1CABE2">
                <a:alpha val="100000"/>
              </a:srgbClr>
            </a:solidFill>
          </p:spPr>
          <p:txBody>
            <a:bodyPr/>
            <a:lstStyle/>
            <a:p/>
          </p:txBody>
        </p:sp>
        <p:sp>
          <p:nvSpPr>
            <p:cNvPr id="41" name="rc41"/>
            <p:cNvSpPr/>
            <p:nvPr/>
          </p:nvSpPr>
          <p:spPr>
            <a:xfrm>
              <a:off x="3480939" y="3192310"/>
              <a:ext cx="237427" cy="923390"/>
            </a:xfrm>
            <a:prstGeom prst="rect">
              <a:avLst/>
            </a:prstGeom>
            <a:solidFill>
              <a:srgbClr val="80BD41">
                <a:alpha val="100000"/>
              </a:srgbClr>
            </a:solidFill>
          </p:spPr>
          <p:txBody>
            <a:bodyPr/>
            <a:lstStyle/>
            <a:p/>
          </p:txBody>
        </p:sp>
        <p:sp>
          <p:nvSpPr>
            <p:cNvPr id="42" name="rc42"/>
            <p:cNvSpPr/>
            <p:nvPr/>
          </p:nvSpPr>
          <p:spPr>
            <a:xfrm>
              <a:off x="3480939" y="3139660"/>
              <a:ext cx="237427" cy="52649"/>
            </a:xfrm>
            <a:prstGeom prst="rect">
              <a:avLst/>
            </a:prstGeom>
            <a:solidFill>
              <a:srgbClr val="1CABE2">
                <a:alpha val="100000"/>
              </a:srgbClr>
            </a:solidFill>
          </p:spPr>
          <p:txBody>
            <a:bodyPr/>
            <a:lstStyle/>
            <a:p/>
          </p:txBody>
        </p:sp>
        <p:sp>
          <p:nvSpPr>
            <p:cNvPr id="43" name="rc43"/>
            <p:cNvSpPr/>
            <p:nvPr/>
          </p:nvSpPr>
          <p:spPr>
            <a:xfrm>
              <a:off x="3744748" y="3204624"/>
              <a:ext cx="237427" cy="911076"/>
            </a:xfrm>
            <a:prstGeom prst="rect">
              <a:avLst/>
            </a:prstGeom>
            <a:solidFill>
              <a:srgbClr val="80BD41">
                <a:alpha val="100000"/>
              </a:srgbClr>
            </a:solidFill>
          </p:spPr>
          <p:txBody>
            <a:bodyPr/>
            <a:lstStyle/>
            <a:p/>
          </p:txBody>
        </p:sp>
        <p:sp>
          <p:nvSpPr>
            <p:cNvPr id="44" name="rc44"/>
            <p:cNvSpPr/>
            <p:nvPr/>
          </p:nvSpPr>
          <p:spPr>
            <a:xfrm>
              <a:off x="3744748" y="3128862"/>
              <a:ext cx="237427" cy="75761"/>
            </a:xfrm>
            <a:prstGeom prst="rect">
              <a:avLst/>
            </a:prstGeom>
            <a:solidFill>
              <a:srgbClr val="1CABE2">
                <a:alpha val="100000"/>
              </a:srgbClr>
            </a:solidFill>
          </p:spPr>
          <p:txBody>
            <a:bodyPr/>
            <a:lstStyle/>
            <a:p/>
          </p:txBody>
        </p:sp>
        <p:sp>
          <p:nvSpPr>
            <p:cNvPr id="45" name="rc45"/>
            <p:cNvSpPr/>
            <p:nvPr/>
          </p:nvSpPr>
          <p:spPr>
            <a:xfrm>
              <a:off x="4008557" y="3227856"/>
              <a:ext cx="237427" cy="887844"/>
            </a:xfrm>
            <a:prstGeom prst="rect">
              <a:avLst/>
            </a:prstGeom>
            <a:solidFill>
              <a:srgbClr val="80BD41">
                <a:alpha val="100000"/>
              </a:srgbClr>
            </a:solidFill>
          </p:spPr>
          <p:txBody>
            <a:bodyPr/>
            <a:lstStyle/>
            <a:p/>
          </p:txBody>
        </p:sp>
        <p:sp>
          <p:nvSpPr>
            <p:cNvPr id="46" name="rc46"/>
            <p:cNvSpPr/>
            <p:nvPr/>
          </p:nvSpPr>
          <p:spPr>
            <a:xfrm>
              <a:off x="4008557" y="3137355"/>
              <a:ext cx="237427" cy="90501"/>
            </a:xfrm>
            <a:prstGeom prst="rect">
              <a:avLst/>
            </a:prstGeom>
            <a:solidFill>
              <a:srgbClr val="1CABE2">
                <a:alpha val="100000"/>
              </a:srgbClr>
            </a:solidFill>
          </p:spPr>
          <p:txBody>
            <a:bodyPr/>
            <a:lstStyle/>
            <a:p/>
          </p:txBody>
        </p:sp>
        <p:sp>
          <p:nvSpPr>
            <p:cNvPr id="47" name="rc47"/>
            <p:cNvSpPr/>
            <p:nvPr/>
          </p:nvSpPr>
          <p:spPr>
            <a:xfrm>
              <a:off x="4272365" y="3235508"/>
              <a:ext cx="237427" cy="880191"/>
            </a:xfrm>
            <a:prstGeom prst="rect">
              <a:avLst/>
            </a:prstGeom>
            <a:solidFill>
              <a:srgbClr val="80BD41">
                <a:alpha val="100000"/>
              </a:srgbClr>
            </a:solidFill>
          </p:spPr>
          <p:txBody>
            <a:bodyPr/>
            <a:lstStyle/>
            <a:p/>
          </p:txBody>
        </p:sp>
        <p:sp>
          <p:nvSpPr>
            <p:cNvPr id="48" name="rc48"/>
            <p:cNvSpPr/>
            <p:nvPr/>
          </p:nvSpPr>
          <p:spPr>
            <a:xfrm>
              <a:off x="4272365" y="3143059"/>
              <a:ext cx="237427" cy="92449"/>
            </a:xfrm>
            <a:prstGeom prst="rect">
              <a:avLst/>
            </a:prstGeom>
            <a:solidFill>
              <a:srgbClr val="1CABE2">
                <a:alpha val="100000"/>
              </a:srgbClr>
            </a:solidFill>
          </p:spPr>
          <p:txBody>
            <a:bodyPr/>
            <a:lstStyle/>
            <a:p/>
          </p:txBody>
        </p:sp>
        <p:sp>
          <p:nvSpPr>
            <p:cNvPr id="49" name="rc49"/>
            <p:cNvSpPr/>
            <p:nvPr/>
          </p:nvSpPr>
          <p:spPr>
            <a:xfrm>
              <a:off x="4536174" y="3185588"/>
              <a:ext cx="237427" cy="930112"/>
            </a:xfrm>
            <a:prstGeom prst="rect">
              <a:avLst/>
            </a:prstGeom>
            <a:solidFill>
              <a:srgbClr val="80BD41">
                <a:alpha val="100000"/>
              </a:srgbClr>
            </a:solidFill>
          </p:spPr>
          <p:txBody>
            <a:bodyPr/>
            <a:lstStyle/>
            <a:p/>
          </p:txBody>
        </p:sp>
        <p:sp>
          <p:nvSpPr>
            <p:cNvPr id="50" name="rc50"/>
            <p:cNvSpPr/>
            <p:nvPr/>
          </p:nvSpPr>
          <p:spPr>
            <a:xfrm>
              <a:off x="4536174" y="3118974"/>
              <a:ext cx="237427" cy="66613"/>
            </a:xfrm>
            <a:prstGeom prst="rect">
              <a:avLst/>
            </a:prstGeom>
            <a:solidFill>
              <a:srgbClr val="1CABE2">
                <a:alpha val="100000"/>
              </a:srgbClr>
            </a:solidFill>
          </p:spPr>
          <p:txBody>
            <a:bodyPr/>
            <a:lstStyle/>
            <a:p/>
          </p:txBody>
        </p:sp>
        <p:sp>
          <p:nvSpPr>
            <p:cNvPr id="51" name="rc51"/>
            <p:cNvSpPr/>
            <p:nvPr/>
          </p:nvSpPr>
          <p:spPr>
            <a:xfrm>
              <a:off x="4799982" y="3173893"/>
              <a:ext cx="237427" cy="941807"/>
            </a:xfrm>
            <a:prstGeom prst="rect">
              <a:avLst/>
            </a:prstGeom>
            <a:solidFill>
              <a:srgbClr val="80BD41">
                <a:alpha val="100000"/>
              </a:srgbClr>
            </a:solidFill>
          </p:spPr>
          <p:txBody>
            <a:bodyPr/>
            <a:lstStyle/>
            <a:p/>
          </p:txBody>
        </p:sp>
        <p:sp>
          <p:nvSpPr>
            <p:cNvPr id="52" name="rc52"/>
            <p:cNvSpPr/>
            <p:nvPr/>
          </p:nvSpPr>
          <p:spPr>
            <a:xfrm>
              <a:off x="4799982" y="3111105"/>
              <a:ext cx="237427" cy="62788"/>
            </a:xfrm>
            <a:prstGeom prst="rect">
              <a:avLst/>
            </a:prstGeom>
            <a:solidFill>
              <a:srgbClr val="1CABE2">
                <a:alpha val="100000"/>
              </a:srgbClr>
            </a:solidFill>
          </p:spPr>
          <p:txBody>
            <a:bodyPr/>
            <a:lstStyle/>
            <a:p/>
          </p:txBody>
        </p:sp>
        <p:sp>
          <p:nvSpPr>
            <p:cNvPr id="53" name="rc53"/>
            <p:cNvSpPr/>
            <p:nvPr/>
          </p:nvSpPr>
          <p:spPr>
            <a:xfrm>
              <a:off x="5063791" y="3215836"/>
              <a:ext cx="237427" cy="899863"/>
            </a:xfrm>
            <a:prstGeom prst="rect">
              <a:avLst/>
            </a:prstGeom>
            <a:solidFill>
              <a:srgbClr val="80BD41">
                <a:alpha val="100000"/>
              </a:srgbClr>
            </a:solidFill>
          </p:spPr>
          <p:txBody>
            <a:bodyPr/>
            <a:lstStyle/>
            <a:p/>
          </p:txBody>
        </p:sp>
        <p:sp>
          <p:nvSpPr>
            <p:cNvPr id="54" name="rc54"/>
            <p:cNvSpPr/>
            <p:nvPr/>
          </p:nvSpPr>
          <p:spPr>
            <a:xfrm>
              <a:off x="5063791" y="3085197"/>
              <a:ext cx="237427" cy="130639"/>
            </a:xfrm>
            <a:prstGeom prst="rect">
              <a:avLst/>
            </a:prstGeom>
            <a:solidFill>
              <a:srgbClr val="1CABE2">
                <a:alpha val="100000"/>
              </a:srgbClr>
            </a:solidFill>
          </p:spPr>
          <p:txBody>
            <a:bodyPr/>
            <a:lstStyle/>
            <a:p/>
          </p:txBody>
        </p:sp>
        <p:sp>
          <p:nvSpPr>
            <p:cNvPr id="55" name="rc55"/>
            <p:cNvSpPr/>
            <p:nvPr/>
          </p:nvSpPr>
          <p:spPr>
            <a:xfrm>
              <a:off x="5327600" y="3211225"/>
              <a:ext cx="237427" cy="904475"/>
            </a:xfrm>
            <a:prstGeom prst="rect">
              <a:avLst/>
            </a:prstGeom>
            <a:solidFill>
              <a:srgbClr val="80BD41">
                <a:alpha val="100000"/>
              </a:srgbClr>
            </a:solidFill>
          </p:spPr>
          <p:txBody>
            <a:bodyPr/>
            <a:lstStyle/>
            <a:p/>
          </p:txBody>
        </p:sp>
        <p:sp>
          <p:nvSpPr>
            <p:cNvPr id="56" name="rc56"/>
            <p:cNvSpPr/>
            <p:nvPr/>
          </p:nvSpPr>
          <p:spPr>
            <a:xfrm>
              <a:off x="5327600" y="3087329"/>
              <a:ext cx="237427" cy="123895"/>
            </a:xfrm>
            <a:prstGeom prst="rect">
              <a:avLst/>
            </a:prstGeom>
            <a:solidFill>
              <a:srgbClr val="1CABE2">
                <a:alpha val="100000"/>
              </a:srgbClr>
            </a:solidFill>
          </p:spPr>
          <p:txBody>
            <a:bodyPr/>
            <a:lstStyle/>
            <a:p/>
          </p:txBody>
        </p:sp>
        <p:sp>
          <p:nvSpPr>
            <p:cNvPr id="57" name="rc57"/>
            <p:cNvSpPr/>
            <p:nvPr/>
          </p:nvSpPr>
          <p:spPr>
            <a:xfrm>
              <a:off x="5591408" y="3231975"/>
              <a:ext cx="237427" cy="883725"/>
            </a:xfrm>
            <a:prstGeom prst="rect">
              <a:avLst/>
            </a:prstGeom>
            <a:solidFill>
              <a:srgbClr val="80BD41">
                <a:alpha val="100000"/>
              </a:srgbClr>
            </a:solidFill>
          </p:spPr>
          <p:txBody>
            <a:bodyPr/>
            <a:lstStyle/>
            <a:p/>
          </p:txBody>
        </p:sp>
        <p:sp>
          <p:nvSpPr>
            <p:cNvPr id="58" name="rc58"/>
            <p:cNvSpPr/>
            <p:nvPr/>
          </p:nvSpPr>
          <p:spPr>
            <a:xfrm>
              <a:off x="5591408" y="3090641"/>
              <a:ext cx="237427" cy="141333"/>
            </a:xfrm>
            <a:prstGeom prst="rect">
              <a:avLst/>
            </a:prstGeom>
            <a:solidFill>
              <a:srgbClr val="1CABE2">
                <a:alpha val="100000"/>
              </a:srgbClr>
            </a:solidFill>
          </p:spPr>
          <p:txBody>
            <a:bodyPr/>
            <a:lstStyle/>
            <a:p/>
          </p:txBody>
        </p:sp>
        <p:sp>
          <p:nvSpPr>
            <p:cNvPr id="59" name="rc59"/>
            <p:cNvSpPr/>
            <p:nvPr/>
          </p:nvSpPr>
          <p:spPr>
            <a:xfrm>
              <a:off x="5855217" y="3219243"/>
              <a:ext cx="237427" cy="896457"/>
            </a:xfrm>
            <a:prstGeom prst="rect">
              <a:avLst/>
            </a:prstGeom>
            <a:solidFill>
              <a:srgbClr val="80BD41">
                <a:alpha val="100000"/>
              </a:srgbClr>
            </a:solidFill>
          </p:spPr>
          <p:txBody>
            <a:bodyPr/>
            <a:lstStyle/>
            <a:p/>
          </p:txBody>
        </p:sp>
        <p:sp>
          <p:nvSpPr>
            <p:cNvPr id="60" name="rc60"/>
            <p:cNvSpPr/>
            <p:nvPr/>
          </p:nvSpPr>
          <p:spPr>
            <a:xfrm>
              <a:off x="5855217" y="3112244"/>
              <a:ext cx="237427" cy="106999"/>
            </a:xfrm>
            <a:prstGeom prst="rect">
              <a:avLst/>
            </a:prstGeom>
            <a:solidFill>
              <a:srgbClr val="1CABE2">
                <a:alpha val="100000"/>
              </a:srgbClr>
            </a:solidFill>
          </p:spPr>
          <p:txBody>
            <a:bodyPr/>
            <a:lstStyle/>
            <a:p/>
          </p:txBody>
        </p:sp>
        <p:sp>
          <p:nvSpPr>
            <p:cNvPr id="61" name="rc61"/>
            <p:cNvSpPr/>
            <p:nvPr/>
          </p:nvSpPr>
          <p:spPr>
            <a:xfrm>
              <a:off x="6119026" y="3205143"/>
              <a:ext cx="237427" cy="910556"/>
            </a:xfrm>
            <a:prstGeom prst="rect">
              <a:avLst/>
            </a:prstGeom>
            <a:solidFill>
              <a:srgbClr val="80BD41">
                <a:alpha val="100000"/>
              </a:srgbClr>
            </a:solidFill>
          </p:spPr>
          <p:txBody>
            <a:bodyPr/>
            <a:lstStyle/>
            <a:p/>
          </p:txBody>
        </p:sp>
        <p:sp>
          <p:nvSpPr>
            <p:cNvPr id="62" name="rc62"/>
            <p:cNvSpPr/>
            <p:nvPr/>
          </p:nvSpPr>
          <p:spPr>
            <a:xfrm>
              <a:off x="6119026" y="3117434"/>
              <a:ext cx="237427" cy="87709"/>
            </a:xfrm>
            <a:prstGeom prst="rect">
              <a:avLst/>
            </a:prstGeom>
            <a:solidFill>
              <a:srgbClr val="1CABE2">
                <a:alpha val="100000"/>
              </a:srgbClr>
            </a:solidFill>
          </p:spPr>
          <p:txBody>
            <a:bodyPr/>
            <a:lstStyle/>
            <a:p/>
          </p:txBody>
        </p:sp>
        <p:sp>
          <p:nvSpPr>
            <p:cNvPr id="63" name="rc63"/>
            <p:cNvSpPr/>
            <p:nvPr/>
          </p:nvSpPr>
          <p:spPr>
            <a:xfrm>
              <a:off x="6382834" y="3216757"/>
              <a:ext cx="237427" cy="898943"/>
            </a:xfrm>
            <a:prstGeom prst="rect">
              <a:avLst/>
            </a:prstGeom>
            <a:solidFill>
              <a:srgbClr val="80BD41">
                <a:alpha val="100000"/>
              </a:srgbClr>
            </a:solidFill>
          </p:spPr>
          <p:txBody>
            <a:bodyPr/>
            <a:lstStyle/>
            <a:p/>
          </p:txBody>
        </p:sp>
        <p:sp>
          <p:nvSpPr>
            <p:cNvPr id="64" name="rc64"/>
            <p:cNvSpPr/>
            <p:nvPr/>
          </p:nvSpPr>
          <p:spPr>
            <a:xfrm>
              <a:off x="6382834" y="3135093"/>
              <a:ext cx="237427" cy="81664"/>
            </a:xfrm>
            <a:prstGeom prst="rect">
              <a:avLst/>
            </a:prstGeom>
            <a:solidFill>
              <a:srgbClr val="1CABE2">
                <a:alpha val="100000"/>
              </a:srgbClr>
            </a:solidFill>
          </p:spPr>
          <p:txBody>
            <a:bodyPr/>
            <a:lstStyle/>
            <a:p/>
          </p:txBody>
        </p:sp>
        <p:sp>
          <p:nvSpPr>
            <p:cNvPr id="65" name="rc65"/>
            <p:cNvSpPr/>
            <p:nvPr/>
          </p:nvSpPr>
          <p:spPr>
            <a:xfrm>
              <a:off x="6646643" y="3263638"/>
              <a:ext cx="237427" cy="852062"/>
            </a:xfrm>
            <a:prstGeom prst="rect">
              <a:avLst/>
            </a:prstGeom>
            <a:solidFill>
              <a:srgbClr val="80BD41">
                <a:alpha val="100000"/>
              </a:srgbClr>
            </a:solidFill>
          </p:spPr>
          <p:txBody>
            <a:bodyPr/>
            <a:lstStyle/>
            <a:p/>
          </p:txBody>
        </p:sp>
        <p:sp>
          <p:nvSpPr>
            <p:cNvPr id="66" name="rc66"/>
            <p:cNvSpPr/>
            <p:nvPr/>
          </p:nvSpPr>
          <p:spPr>
            <a:xfrm>
              <a:off x="6646643" y="3152669"/>
              <a:ext cx="237427" cy="110969"/>
            </a:xfrm>
            <a:prstGeom prst="rect">
              <a:avLst/>
            </a:prstGeom>
            <a:solidFill>
              <a:srgbClr val="1CABE2">
                <a:alpha val="100000"/>
              </a:srgbClr>
            </a:solidFill>
          </p:spPr>
          <p:txBody>
            <a:bodyPr/>
            <a:lstStyle/>
            <a:p/>
          </p:txBody>
        </p:sp>
        <p:sp>
          <p:nvSpPr>
            <p:cNvPr id="67" name="rc67"/>
            <p:cNvSpPr/>
            <p:nvPr/>
          </p:nvSpPr>
          <p:spPr>
            <a:xfrm>
              <a:off x="6910451" y="3278731"/>
              <a:ext cx="237427" cy="836969"/>
            </a:xfrm>
            <a:prstGeom prst="rect">
              <a:avLst/>
            </a:prstGeom>
            <a:solidFill>
              <a:srgbClr val="80BD41">
                <a:alpha val="100000"/>
              </a:srgbClr>
            </a:solidFill>
          </p:spPr>
          <p:txBody>
            <a:bodyPr/>
            <a:lstStyle/>
            <a:p/>
          </p:txBody>
        </p:sp>
        <p:sp>
          <p:nvSpPr>
            <p:cNvPr id="68" name="rc68"/>
            <p:cNvSpPr/>
            <p:nvPr/>
          </p:nvSpPr>
          <p:spPr>
            <a:xfrm>
              <a:off x="6910451" y="3161857"/>
              <a:ext cx="237427" cy="116874"/>
            </a:xfrm>
            <a:prstGeom prst="rect">
              <a:avLst/>
            </a:prstGeom>
            <a:solidFill>
              <a:srgbClr val="1CABE2">
                <a:alpha val="100000"/>
              </a:srgbClr>
            </a:solidFill>
          </p:spPr>
          <p:txBody>
            <a:bodyPr/>
            <a:lstStyle/>
            <a:p/>
          </p:txBody>
        </p:sp>
        <p:sp>
          <p:nvSpPr>
            <p:cNvPr id="69" name="rc69"/>
            <p:cNvSpPr/>
            <p:nvPr/>
          </p:nvSpPr>
          <p:spPr>
            <a:xfrm>
              <a:off x="7174260" y="3304843"/>
              <a:ext cx="237427" cy="810856"/>
            </a:xfrm>
            <a:prstGeom prst="rect">
              <a:avLst/>
            </a:prstGeom>
            <a:solidFill>
              <a:srgbClr val="80BD41">
                <a:alpha val="100000"/>
              </a:srgbClr>
            </a:solidFill>
          </p:spPr>
          <p:txBody>
            <a:bodyPr/>
            <a:lstStyle/>
            <a:p/>
          </p:txBody>
        </p:sp>
        <p:sp>
          <p:nvSpPr>
            <p:cNvPr id="70" name="rc70"/>
            <p:cNvSpPr/>
            <p:nvPr/>
          </p:nvSpPr>
          <p:spPr>
            <a:xfrm>
              <a:off x="7174260" y="3207608"/>
              <a:ext cx="237427" cy="97235"/>
            </a:xfrm>
            <a:prstGeom prst="rect">
              <a:avLst/>
            </a:prstGeom>
            <a:solidFill>
              <a:srgbClr val="1CABE2">
                <a:alpha val="100000"/>
              </a:srgbClr>
            </a:solidFill>
          </p:spPr>
          <p:txBody>
            <a:bodyPr/>
            <a:lstStyle/>
            <a:p/>
          </p:txBody>
        </p:sp>
        <p:sp>
          <p:nvSpPr>
            <p:cNvPr id="71" name="rc71"/>
            <p:cNvSpPr/>
            <p:nvPr/>
          </p:nvSpPr>
          <p:spPr>
            <a:xfrm>
              <a:off x="7438069" y="3317542"/>
              <a:ext cx="237427" cy="798158"/>
            </a:xfrm>
            <a:prstGeom prst="rect">
              <a:avLst/>
            </a:prstGeom>
            <a:solidFill>
              <a:srgbClr val="80BD41">
                <a:alpha val="100000"/>
              </a:srgbClr>
            </a:solidFill>
          </p:spPr>
          <p:txBody>
            <a:bodyPr/>
            <a:lstStyle/>
            <a:p/>
          </p:txBody>
        </p:sp>
        <p:sp>
          <p:nvSpPr>
            <p:cNvPr id="72" name="rc72"/>
            <p:cNvSpPr/>
            <p:nvPr/>
          </p:nvSpPr>
          <p:spPr>
            <a:xfrm>
              <a:off x="7438069" y="3217958"/>
              <a:ext cx="237427" cy="99583"/>
            </a:xfrm>
            <a:prstGeom prst="rect">
              <a:avLst/>
            </a:prstGeom>
            <a:solidFill>
              <a:srgbClr val="1CABE2">
                <a:alpha val="100000"/>
              </a:srgbClr>
            </a:solidFill>
          </p:spPr>
          <p:txBody>
            <a:bodyPr/>
            <a:lstStyle/>
            <a:p/>
          </p:txBody>
        </p:sp>
        <p:sp>
          <p:nvSpPr>
            <p:cNvPr id="73" name="rc73"/>
            <p:cNvSpPr/>
            <p:nvPr/>
          </p:nvSpPr>
          <p:spPr>
            <a:xfrm>
              <a:off x="7701877" y="3357510"/>
              <a:ext cx="237427" cy="758190"/>
            </a:xfrm>
            <a:prstGeom prst="rect">
              <a:avLst/>
            </a:prstGeom>
            <a:solidFill>
              <a:srgbClr val="80BD41">
                <a:alpha val="100000"/>
              </a:srgbClr>
            </a:solidFill>
          </p:spPr>
          <p:txBody>
            <a:bodyPr/>
            <a:lstStyle/>
            <a:p/>
          </p:txBody>
        </p:sp>
        <p:sp>
          <p:nvSpPr>
            <p:cNvPr id="74" name="rc74"/>
            <p:cNvSpPr/>
            <p:nvPr/>
          </p:nvSpPr>
          <p:spPr>
            <a:xfrm>
              <a:off x="7701877" y="3230817"/>
              <a:ext cx="237427" cy="126692"/>
            </a:xfrm>
            <a:prstGeom prst="rect">
              <a:avLst/>
            </a:prstGeom>
            <a:solidFill>
              <a:srgbClr val="1CABE2">
                <a:alpha val="100000"/>
              </a:srgbClr>
            </a:solidFill>
          </p:spPr>
          <p:txBody>
            <a:bodyPr/>
            <a:lstStyle/>
            <a:p/>
          </p:txBody>
        </p:sp>
        <p:sp>
          <p:nvSpPr>
            <p:cNvPr id="75" name="rc75"/>
            <p:cNvSpPr/>
            <p:nvPr/>
          </p:nvSpPr>
          <p:spPr>
            <a:xfrm>
              <a:off x="7965686" y="3353822"/>
              <a:ext cx="237427" cy="761878"/>
            </a:xfrm>
            <a:prstGeom prst="rect">
              <a:avLst/>
            </a:prstGeom>
            <a:solidFill>
              <a:srgbClr val="80BD41">
                <a:alpha val="100000"/>
              </a:srgbClr>
            </a:solidFill>
          </p:spPr>
          <p:txBody>
            <a:bodyPr/>
            <a:lstStyle/>
            <a:p/>
          </p:txBody>
        </p:sp>
        <p:sp>
          <p:nvSpPr>
            <p:cNvPr id="76" name="rc76"/>
            <p:cNvSpPr/>
            <p:nvPr/>
          </p:nvSpPr>
          <p:spPr>
            <a:xfrm>
              <a:off x="7965686" y="3240103"/>
              <a:ext cx="237427" cy="113718"/>
            </a:xfrm>
            <a:prstGeom prst="rect">
              <a:avLst/>
            </a:prstGeom>
            <a:solidFill>
              <a:srgbClr val="1CABE2">
                <a:alpha val="100000"/>
              </a:srgbClr>
            </a:solidFill>
          </p:spPr>
          <p:txBody>
            <a:bodyPr/>
            <a:lstStyle/>
            <a:p/>
          </p:txBody>
        </p:sp>
        <p:sp>
          <p:nvSpPr>
            <p:cNvPr id="77" name="pl77"/>
            <p:cNvSpPr/>
            <p:nvPr/>
          </p:nvSpPr>
          <p:spPr>
            <a:xfrm>
              <a:off x="1489184" y="2157743"/>
              <a:ext cx="6595215" cy="226710"/>
            </a:xfrm>
            <a:custGeom>
              <a:avLst/>
              <a:pathLst>
                <a:path w="6595215" h="226710">
                  <a:moveTo>
                    <a:pt x="0" y="82440"/>
                  </a:moveTo>
                  <a:lnTo>
                    <a:pt x="263808" y="41220"/>
                  </a:lnTo>
                  <a:lnTo>
                    <a:pt x="527617" y="123660"/>
                  </a:lnTo>
                  <a:lnTo>
                    <a:pt x="791425" y="226710"/>
                  </a:lnTo>
                  <a:lnTo>
                    <a:pt x="1055234" y="82440"/>
                  </a:lnTo>
                  <a:lnTo>
                    <a:pt x="1319043" y="41220"/>
                  </a:lnTo>
                  <a:lnTo>
                    <a:pt x="1582851" y="41220"/>
                  </a:lnTo>
                  <a:lnTo>
                    <a:pt x="1846660" y="0"/>
                  </a:lnTo>
                  <a:lnTo>
                    <a:pt x="2110468" y="0"/>
                  </a:lnTo>
                  <a:lnTo>
                    <a:pt x="2374277" y="61830"/>
                  </a:lnTo>
                  <a:lnTo>
                    <a:pt x="2638086" y="82440"/>
                  </a:lnTo>
                  <a:lnTo>
                    <a:pt x="2901894" y="103050"/>
                  </a:lnTo>
                  <a:lnTo>
                    <a:pt x="3165703" y="41220"/>
                  </a:lnTo>
                  <a:lnTo>
                    <a:pt x="3429511" y="20610"/>
                  </a:lnTo>
                  <a:lnTo>
                    <a:pt x="3693320" y="164880"/>
                  </a:lnTo>
                  <a:lnTo>
                    <a:pt x="3957129" y="144270"/>
                  </a:lnTo>
                  <a:lnTo>
                    <a:pt x="4220937" y="185490"/>
                  </a:lnTo>
                  <a:lnTo>
                    <a:pt x="4484746" y="123660"/>
                  </a:lnTo>
                  <a:lnTo>
                    <a:pt x="4748554" y="82440"/>
                  </a:lnTo>
                  <a:lnTo>
                    <a:pt x="5012363" y="61830"/>
                  </a:lnTo>
                  <a:lnTo>
                    <a:pt x="5276172" y="144270"/>
                  </a:lnTo>
                  <a:lnTo>
                    <a:pt x="5539980" y="144270"/>
                  </a:lnTo>
                  <a:lnTo>
                    <a:pt x="5803789" y="123660"/>
                  </a:lnTo>
                  <a:lnTo>
                    <a:pt x="6067598" y="123660"/>
                  </a:lnTo>
                  <a:lnTo>
                    <a:pt x="6331406" y="185490"/>
                  </a:lnTo>
                  <a:lnTo>
                    <a:pt x="6595215" y="164880"/>
                  </a:lnTo>
                </a:path>
              </a:pathLst>
            </a:custGeom>
            <a:ln w="27101" cap="flat">
              <a:solidFill>
                <a:srgbClr val="0058AB">
                  <a:alpha val="100000"/>
                </a:srgbClr>
              </a:solidFill>
              <a:prstDash val="solid"/>
              <a:round/>
            </a:ln>
          </p:spPr>
          <p:txBody>
            <a:bodyPr/>
            <a:lstStyle/>
            <a:p/>
          </p:txBody>
        </p:sp>
        <p:sp>
          <p:nvSpPr>
            <p:cNvPr id="78" name="tx78"/>
            <p:cNvSpPr/>
            <p:nvPr/>
          </p:nvSpPr>
          <p:spPr>
            <a:xfrm>
              <a:off x="1418867" y="205913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79" name="tx79"/>
            <p:cNvSpPr/>
            <p:nvPr/>
          </p:nvSpPr>
          <p:spPr>
            <a:xfrm>
              <a:off x="2737910" y="201791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93</a:t>
              </a:r>
            </a:p>
          </p:txBody>
        </p:sp>
        <p:sp>
          <p:nvSpPr>
            <p:cNvPr id="80" name="tx80"/>
            <p:cNvSpPr/>
            <p:nvPr/>
          </p:nvSpPr>
          <p:spPr>
            <a:xfrm>
              <a:off x="4056953" y="205913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1" name="tx81"/>
            <p:cNvSpPr/>
            <p:nvPr/>
          </p:nvSpPr>
          <p:spPr>
            <a:xfrm>
              <a:off x="5375996" y="212096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82" name="tx82"/>
            <p:cNvSpPr/>
            <p:nvPr/>
          </p:nvSpPr>
          <p:spPr>
            <a:xfrm>
              <a:off x="6431231" y="203852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83" name="tx83"/>
            <p:cNvSpPr/>
            <p:nvPr/>
          </p:nvSpPr>
          <p:spPr>
            <a:xfrm>
              <a:off x="6695039" y="212096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84" name="tx84"/>
            <p:cNvSpPr/>
            <p:nvPr/>
          </p:nvSpPr>
          <p:spPr>
            <a:xfrm>
              <a:off x="6958848" y="212096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85" name="tx85"/>
            <p:cNvSpPr/>
            <p:nvPr/>
          </p:nvSpPr>
          <p:spPr>
            <a:xfrm>
              <a:off x="7222657" y="210035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6" name="tx86"/>
            <p:cNvSpPr/>
            <p:nvPr/>
          </p:nvSpPr>
          <p:spPr>
            <a:xfrm>
              <a:off x="7486465" y="210035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7" name="tx87"/>
            <p:cNvSpPr/>
            <p:nvPr/>
          </p:nvSpPr>
          <p:spPr>
            <a:xfrm>
              <a:off x="7750274" y="216218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8" name="tx88"/>
            <p:cNvSpPr/>
            <p:nvPr/>
          </p:nvSpPr>
          <p:spPr>
            <a:xfrm>
              <a:off x="8014082" y="214157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87</a:t>
              </a:r>
            </a:p>
          </p:txBody>
        </p:sp>
        <p:sp>
          <p:nvSpPr>
            <p:cNvPr id="89" name="tx89"/>
            <p:cNvSpPr/>
            <p:nvPr/>
          </p:nvSpPr>
          <p:spPr>
            <a:xfrm>
              <a:off x="1413884" y="367578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90" name="tx90"/>
            <p:cNvSpPr/>
            <p:nvPr/>
          </p:nvSpPr>
          <p:spPr>
            <a:xfrm>
              <a:off x="1413884" y="323687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91" name="tx91"/>
            <p:cNvSpPr/>
            <p:nvPr/>
          </p:nvSpPr>
          <p:spPr>
            <a:xfrm>
              <a:off x="2732927" y="365812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92" name="tx92"/>
            <p:cNvSpPr/>
            <p:nvPr/>
          </p:nvSpPr>
          <p:spPr>
            <a:xfrm>
              <a:off x="2732927" y="320937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93" name="tx93"/>
            <p:cNvSpPr/>
            <p:nvPr/>
          </p:nvSpPr>
          <p:spPr>
            <a:xfrm>
              <a:off x="4051970" y="363296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94" name="tx94"/>
            <p:cNvSpPr/>
            <p:nvPr/>
          </p:nvSpPr>
          <p:spPr>
            <a:xfrm>
              <a:off x="4051970" y="314378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95" name="tx95"/>
            <p:cNvSpPr/>
            <p:nvPr/>
          </p:nvSpPr>
          <p:spPr>
            <a:xfrm>
              <a:off x="5416184" y="36246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96" name="tx96"/>
            <p:cNvSpPr/>
            <p:nvPr/>
          </p:nvSpPr>
          <p:spPr>
            <a:xfrm>
              <a:off x="5371013" y="311046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97" name="tx97"/>
            <p:cNvSpPr/>
            <p:nvPr/>
          </p:nvSpPr>
          <p:spPr>
            <a:xfrm>
              <a:off x="6471419" y="36274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98" name="tx98"/>
            <p:cNvSpPr/>
            <p:nvPr/>
          </p:nvSpPr>
          <p:spPr>
            <a:xfrm>
              <a:off x="6426247" y="313710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99" name="tx99"/>
            <p:cNvSpPr/>
            <p:nvPr/>
          </p:nvSpPr>
          <p:spPr>
            <a:xfrm>
              <a:off x="6690056" y="365085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00" name="tx100"/>
            <p:cNvSpPr/>
            <p:nvPr/>
          </p:nvSpPr>
          <p:spPr>
            <a:xfrm>
              <a:off x="6690056" y="316933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101" name="tx101"/>
            <p:cNvSpPr/>
            <p:nvPr/>
          </p:nvSpPr>
          <p:spPr>
            <a:xfrm>
              <a:off x="6953864" y="365839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02" name="tx102"/>
            <p:cNvSpPr/>
            <p:nvPr/>
          </p:nvSpPr>
          <p:spPr>
            <a:xfrm>
              <a:off x="6953864" y="31814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103" name="tx103"/>
            <p:cNvSpPr/>
            <p:nvPr/>
          </p:nvSpPr>
          <p:spPr>
            <a:xfrm>
              <a:off x="7217673" y="367145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04" name="tx104"/>
            <p:cNvSpPr/>
            <p:nvPr/>
          </p:nvSpPr>
          <p:spPr>
            <a:xfrm>
              <a:off x="7217673" y="321740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105" name="tx105"/>
            <p:cNvSpPr/>
            <p:nvPr/>
          </p:nvSpPr>
          <p:spPr>
            <a:xfrm>
              <a:off x="7481482" y="367780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06" name="tx106"/>
            <p:cNvSpPr/>
            <p:nvPr/>
          </p:nvSpPr>
          <p:spPr>
            <a:xfrm>
              <a:off x="7481482" y="322893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107" name="tx107"/>
            <p:cNvSpPr/>
            <p:nvPr/>
          </p:nvSpPr>
          <p:spPr>
            <a:xfrm>
              <a:off x="7745290" y="369778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08" name="tx108"/>
            <p:cNvSpPr/>
            <p:nvPr/>
          </p:nvSpPr>
          <p:spPr>
            <a:xfrm>
              <a:off x="7745290" y="325534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0.6</a:t>
              </a:r>
            </a:p>
          </p:txBody>
        </p:sp>
        <p:sp>
          <p:nvSpPr>
            <p:cNvPr id="109" name="tx109"/>
            <p:cNvSpPr/>
            <p:nvPr/>
          </p:nvSpPr>
          <p:spPr>
            <a:xfrm>
              <a:off x="8009099" y="369594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10" name="tx110"/>
            <p:cNvSpPr/>
            <p:nvPr/>
          </p:nvSpPr>
          <p:spPr>
            <a:xfrm>
              <a:off x="8009099" y="325814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111" name="tx111"/>
            <p:cNvSpPr/>
            <p:nvPr/>
          </p:nvSpPr>
          <p:spPr>
            <a:xfrm>
              <a:off x="1413884" y="30826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12" name="tx112"/>
            <p:cNvSpPr/>
            <p:nvPr/>
          </p:nvSpPr>
          <p:spPr>
            <a:xfrm>
              <a:off x="2778098" y="30629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3" name="tx113"/>
            <p:cNvSpPr/>
            <p:nvPr/>
          </p:nvSpPr>
          <p:spPr>
            <a:xfrm>
              <a:off x="4051970" y="298209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114" name="tx114"/>
            <p:cNvSpPr/>
            <p:nvPr/>
          </p:nvSpPr>
          <p:spPr>
            <a:xfrm>
              <a:off x="5371013" y="293206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115" name="tx115"/>
            <p:cNvSpPr/>
            <p:nvPr/>
          </p:nvSpPr>
          <p:spPr>
            <a:xfrm>
              <a:off x="6426247" y="297982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116" name="tx116"/>
            <p:cNvSpPr/>
            <p:nvPr/>
          </p:nvSpPr>
          <p:spPr>
            <a:xfrm>
              <a:off x="6690056" y="299740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117" name="tx117"/>
            <p:cNvSpPr/>
            <p:nvPr/>
          </p:nvSpPr>
          <p:spPr>
            <a:xfrm>
              <a:off x="6953864" y="300659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118" name="tx118"/>
            <p:cNvSpPr/>
            <p:nvPr/>
          </p:nvSpPr>
          <p:spPr>
            <a:xfrm>
              <a:off x="7262844" y="30523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9" name="tx119"/>
            <p:cNvSpPr/>
            <p:nvPr/>
          </p:nvSpPr>
          <p:spPr>
            <a:xfrm>
              <a:off x="7526653" y="30626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20" name="tx120"/>
            <p:cNvSpPr/>
            <p:nvPr/>
          </p:nvSpPr>
          <p:spPr>
            <a:xfrm>
              <a:off x="7745290" y="307555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21" name="tx121"/>
            <p:cNvSpPr/>
            <p:nvPr/>
          </p:nvSpPr>
          <p:spPr>
            <a:xfrm>
              <a:off x="8009099" y="308483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22" name="tx122"/>
            <p:cNvSpPr/>
            <p:nvPr/>
          </p:nvSpPr>
          <p:spPr>
            <a:xfrm>
              <a:off x="655495" y="4065683"/>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0.0M</a:t>
              </a:r>
            </a:p>
          </p:txBody>
        </p:sp>
        <p:sp>
          <p:nvSpPr>
            <p:cNvPr id="123" name="tx123"/>
            <p:cNvSpPr/>
            <p:nvPr/>
          </p:nvSpPr>
          <p:spPr>
            <a:xfrm>
              <a:off x="655495" y="3500504"/>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2.5M</a:t>
              </a:r>
            </a:p>
          </p:txBody>
        </p:sp>
        <p:sp>
          <p:nvSpPr>
            <p:cNvPr id="124" name="tx124"/>
            <p:cNvSpPr/>
            <p:nvPr/>
          </p:nvSpPr>
          <p:spPr>
            <a:xfrm>
              <a:off x="655495" y="293532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5.0M</a:t>
              </a:r>
            </a:p>
          </p:txBody>
        </p:sp>
        <p:sp>
          <p:nvSpPr>
            <p:cNvPr id="125" name="tx125"/>
            <p:cNvSpPr/>
            <p:nvPr/>
          </p:nvSpPr>
          <p:spPr>
            <a:xfrm>
              <a:off x="655495" y="237014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7.5M</a:t>
              </a:r>
            </a:p>
          </p:txBody>
        </p:sp>
        <p:sp>
          <p:nvSpPr>
            <p:cNvPr id="126" name="tx126"/>
            <p:cNvSpPr/>
            <p:nvPr/>
          </p:nvSpPr>
          <p:spPr>
            <a:xfrm>
              <a:off x="577771" y="1804969"/>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10.0M</a:t>
              </a:r>
            </a:p>
          </p:txBody>
        </p:sp>
        <p:sp>
          <p:nvSpPr>
            <p:cNvPr id="127" name="tx127"/>
            <p:cNvSpPr/>
            <p:nvPr/>
          </p:nvSpPr>
          <p:spPr>
            <a:xfrm>
              <a:off x="8607376" y="406568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8" name="tx128"/>
            <p:cNvSpPr/>
            <p:nvPr/>
          </p:nvSpPr>
          <p:spPr>
            <a:xfrm>
              <a:off x="8607376" y="355043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9" name="tx129"/>
            <p:cNvSpPr/>
            <p:nvPr/>
          </p:nvSpPr>
          <p:spPr>
            <a:xfrm>
              <a:off x="8607376" y="303517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0" name="tx130"/>
            <p:cNvSpPr/>
            <p:nvPr/>
          </p:nvSpPr>
          <p:spPr>
            <a:xfrm>
              <a:off x="8607376" y="251992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1" name="tx131"/>
            <p:cNvSpPr/>
            <p:nvPr/>
          </p:nvSpPr>
          <p:spPr>
            <a:xfrm>
              <a:off x="8607376" y="200467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2" name="tx132"/>
            <p:cNvSpPr/>
            <p:nvPr/>
          </p:nvSpPr>
          <p:spPr>
            <a:xfrm rot="-5400000">
              <a:off x="1333736"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3" name="tx133"/>
            <p:cNvSpPr/>
            <p:nvPr/>
          </p:nvSpPr>
          <p:spPr>
            <a:xfrm rot="-5400000">
              <a:off x="2652779"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4" name="tx134"/>
            <p:cNvSpPr/>
            <p:nvPr/>
          </p:nvSpPr>
          <p:spPr>
            <a:xfrm rot="-5400000">
              <a:off x="3971823"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5" name="tx135"/>
            <p:cNvSpPr/>
            <p:nvPr/>
          </p:nvSpPr>
          <p:spPr>
            <a:xfrm rot="-5400000">
              <a:off x="5290866"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6" name="tx136"/>
            <p:cNvSpPr/>
            <p:nvPr/>
          </p:nvSpPr>
          <p:spPr>
            <a:xfrm rot="-5400000">
              <a:off x="6346100"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7" name="tx137"/>
            <p:cNvSpPr/>
            <p:nvPr/>
          </p:nvSpPr>
          <p:spPr>
            <a:xfrm rot="-5400000">
              <a:off x="6609909"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8" name="tx138"/>
            <p:cNvSpPr/>
            <p:nvPr/>
          </p:nvSpPr>
          <p:spPr>
            <a:xfrm rot="-5400000">
              <a:off x="6873717"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9" name="tx139"/>
            <p:cNvSpPr/>
            <p:nvPr/>
          </p:nvSpPr>
          <p:spPr>
            <a:xfrm rot="-5400000">
              <a:off x="7137526"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0" name="tx140"/>
            <p:cNvSpPr/>
            <p:nvPr/>
          </p:nvSpPr>
          <p:spPr>
            <a:xfrm rot="-5400000">
              <a:off x="7401334"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1" name="tx141"/>
            <p:cNvSpPr/>
            <p:nvPr/>
          </p:nvSpPr>
          <p:spPr>
            <a:xfrm rot="-5400000">
              <a:off x="7665143"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2" name="tx142"/>
            <p:cNvSpPr/>
            <p:nvPr/>
          </p:nvSpPr>
          <p:spPr>
            <a:xfrm rot="-5400000">
              <a:off x="792895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3" name="tx143"/>
            <p:cNvSpPr/>
            <p:nvPr/>
          </p:nvSpPr>
          <p:spPr>
            <a:xfrm rot="-5400000">
              <a:off x="-425601" y="2983654"/>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4" name="tx144"/>
            <p:cNvSpPr/>
            <p:nvPr/>
          </p:nvSpPr>
          <p:spPr>
            <a:xfrm rot="5400000">
              <a:off x="8325788" y="2983654"/>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 (%)</a:t>
              </a:r>
            </a:p>
          </p:txBody>
        </p:sp>
        <p:sp>
          <p:nvSpPr>
            <p:cNvPr id="145" name="pl145"/>
            <p:cNvSpPr/>
            <p:nvPr/>
          </p:nvSpPr>
          <p:spPr>
            <a:xfrm>
              <a:off x="2951944" y="5080198"/>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219044" y="5030180"/>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47" name="rc147"/>
            <p:cNvSpPr/>
            <p:nvPr/>
          </p:nvSpPr>
          <p:spPr>
            <a:xfrm>
              <a:off x="4477218" y="4979470"/>
              <a:ext cx="201456" cy="201456"/>
            </a:xfrm>
            <a:prstGeom prst="rect">
              <a:avLst/>
            </a:prstGeom>
            <a:solidFill>
              <a:srgbClr val="1CABE2">
                <a:alpha val="100000"/>
              </a:srgbClr>
            </a:solidFill>
          </p:spPr>
          <p:txBody>
            <a:bodyPr/>
            <a:lstStyle/>
            <a:p/>
          </p:txBody>
        </p:sp>
        <p:sp>
          <p:nvSpPr>
            <p:cNvPr id="148" name="rc148"/>
            <p:cNvSpPr/>
            <p:nvPr/>
          </p:nvSpPr>
          <p:spPr>
            <a:xfrm>
              <a:off x="5682495" y="4979470"/>
              <a:ext cx="201456" cy="201456"/>
            </a:xfrm>
            <a:prstGeom prst="rect">
              <a:avLst/>
            </a:prstGeom>
            <a:solidFill>
              <a:srgbClr val="80BD41">
                <a:alpha val="100000"/>
              </a:srgbClr>
            </a:solidFill>
          </p:spPr>
          <p:txBody>
            <a:bodyPr/>
            <a:lstStyle/>
            <a:p/>
          </p:txBody>
        </p:sp>
        <p:sp>
          <p:nvSpPr>
            <p:cNvPr id="149" name="tx149"/>
            <p:cNvSpPr/>
            <p:nvPr/>
          </p:nvSpPr>
          <p:spPr>
            <a:xfrm>
              <a:off x="4757263" y="5030180"/>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50" name="tx150"/>
            <p:cNvSpPr/>
            <p:nvPr/>
          </p:nvSpPr>
          <p:spPr>
            <a:xfrm>
              <a:off x="5962540" y="5030180"/>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51" name="tx151"/>
            <p:cNvSpPr/>
            <p:nvPr/>
          </p:nvSpPr>
          <p:spPr>
            <a:xfrm>
              <a:off x="1028838"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1028838" y="1618677"/>
              <a:ext cx="135971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ECAR, 2000-2025</a:t>
              </a:r>
            </a:p>
          </p:txBody>
        </p:sp>
        <p:sp>
          <p:nvSpPr>
            <p:cNvPr id="153" name="pl153"/>
            <p:cNvSpPr/>
            <p:nvPr/>
          </p:nvSpPr>
          <p:spPr>
            <a:xfrm>
              <a:off x="2120571"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620773"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120975"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6621176"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8121378"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1028838" y="5785519"/>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59" name="pl159"/>
            <p:cNvSpPr/>
            <p:nvPr/>
          </p:nvSpPr>
          <p:spPr>
            <a:xfrm>
              <a:off x="1028838" y="5636740"/>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60" name="pl160"/>
            <p:cNvSpPr/>
            <p:nvPr/>
          </p:nvSpPr>
          <p:spPr>
            <a:xfrm>
              <a:off x="1028838" y="5487961"/>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61" name="pl161"/>
            <p:cNvSpPr/>
            <p:nvPr/>
          </p:nvSpPr>
          <p:spPr>
            <a:xfrm>
              <a:off x="1370471"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2870672"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4370874"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871075"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371277"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370471" y="5726007"/>
              <a:ext cx="5965356" cy="119023"/>
            </a:xfrm>
            <a:prstGeom prst="rect">
              <a:avLst/>
            </a:prstGeom>
            <a:solidFill>
              <a:srgbClr val="80BD41">
                <a:alpha val="100000"/>
              </a:srgbClr>
            </a:solidFill>
          </p:spPr>
          <p:txBody>
            <a:bodyPr/>
            <a:lstStyle/>
            <a:p/>
          </p:txBody>
        </p:sp>
        <p:sp>
          <p:nvSpPr>
            <p:cNvPr id="167" name="rc167"/>
            <p:cNvSpPr/>
            <p:nvPr/>
          </p:nvSpPr>
          <p:spPr>
            <a:xfrm>
              <a:off x="7335827" y="5726007"/>
              <a:ext cx="541922" cy="119023"/>
            </a:xfrm>
            <a:prstGeom prst="rect">
              <a:avLst/>
            </a:prstGeom>
            <a:solidFill>
              <a:srgbClr val="1CABE2">
                <a:alpha val="100000"/>
              </a:srgbClr>
            </a:solidFill>
          </p:spPr>
          <p:txBody>
            <a:bodyPr/>
            <a:lstStyle/>
            <a:p/>
          </p:txBody>
        </p:sp>
        <p:sp>
          <p:nvSpPr>
            <p:cNvPr id="168" name="rc168"/>
            <p:cNvSpPr/>
            <p:nvPr/>
          </p:nvSpPr>
          <p:spPr>
            <a:xfrm>
              <a:off x="1370471" y="5577228"/>
              <a:ext cx="5031325" cy="119023"/>
            </a:xfrm>
            <a:prstGeom prst="rect">
              <a:avLst/>
            </a:prstGeom>
            <a:solidFill>
              <a:srgbClr val="80BD41">
                <a:alpha val="100000"/>
              </a:srgbClr>
            </a:solidFill>
          </p:spPr>
          <p:txBody>
            <a:bodyPr/>
            <a:lstStyle/>
            <a:p/>
          </p:txBody>
        </p:sp>
        <p:sp>
          <p:nvSpPr>
            <p:cNvPr id="169" name="rc169"/>
            <p:cNvSpPr/>
            <p:nvPr/>
          </p:nvSpPr>
          <p:spPr>
            <a:xfrm>
              <a:off x="6401796" y="5577228"/>
              <a:ext cx="840729" cy="119023"/>
            </a:xfrm>
            <a:prstGeom prst="rect">
              <a:avLst/>
            </a:prstGeom>
            <a:solidFill>
              <a:srgbClr val="1CABE2">
                <a:alpha val="100000"/>
              </a:srgbClr>
            </a:solidFill>
          </p:spPr>
          <p:txBody>
            <a:bodyPr/>
            <a:lstStyle/>
            <a:p/>
          </p:txBody>
        </p:sp>
        <p:sp>
          <p:nvSpPr>
            <p:cNvPr id="170" name="rc170"/>
            <p:cNvSpPr/>
            <p:nvPr/>
          </p:nvSpPr>
          <p:spPr>
            <a:xfrm>
              <a:off x="1370471" y="5428449"/>
              <a:ext cx="5055800" cy="119023"/>
            </a:xfrm>
            <a:prstGeom prst="rect">
              <a:avLst/>
            </a:prstGeom>
            <a:solidFill>
              <a:srgbClr val="80BD41">
                <a:alpha val="100000"/>
              </a:srgbClr>
            </a:solidFill>
          </p:spPr>
          <p:txBody>
            <a:bodyPr/>
            <a:lstStyle/>
            <a:p/>
          </p:txBody>
        </p:sp>
        <p:sp>
          <p:nvSpPr>
            <p:cNvPr id="171" name="rc171"/>
            <p:cNvSpPr/>
            <p:nvPr/>
          </p:nvSpPr>
          <p:spPr>
            <a:xfrm>
              <a:off x="6426272" y="5428449"/>
              <a:ext cx="754632" cy="119023"/>
            </a:xfrm>
            <a:prstGeom prst="rect">
              <a:avLst/>
            </a:prstGeom>
            <a:solidFill>
              <a:srgbClr val="1CABE2">
                <a:alpha val="100000"/>
              </a:srgbClr>
            </a:solidFill>
          </p:spPr>
          <p:txBody>
            <a:bodyPr/>
            <a:lstStyle/>
            <a:p/>
          </p:txBody>
        </p:sp>
        <p:sp>
          <p:nvSpPr>
            <p:cNvPr id="172" name="tx172"/>
            <p:cNvSpPr/>
            <p:nvPr/>
          </p:nvSpPr>
          <p:spPr>
            <a:xfrm>
              <a:off x="4317990" y="5740256"/>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4</a:t>
              </a:r>
            </a:p>
          </p:txBody>
        </p:sp>
        <p:sp>
          <p:nvSpPr>
            <p:cNvPr id="173" name="tx173"/>
            <p:cNvSpPr/>
            <p:nvPr/>
          </p:nvSpPr>
          <p:spPr>
            <a:xfrm>
              <a:off x="7518915" y="574025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0.4</a:t>
              </a:r>
            </a:p>
          </p:txBody>
        </p:sp>
        <p:sp>
          <p:nvSpPr>
            <p:cNvPr id="174" name="tx174"/>
            <p:cNvSpPr/>
            <p:nvPr/>
          </p:nvSpPr>
          <p:spPr>
            <a:xfrm>
              <a:off x="3798259" y="559147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3.4</a:t>
              </a:r>
            </a:p>
          </p:txBody>
        </p:sp>
        <p:sp>
          <p:nvSpPr>
            <p:cNvPr id="175" name="tx175"/>
            <p:cNvSpPr/>
            <p:nvPr/>
          </p:nvSpPr>
          <p:spPr>
            <a:xfrm>
              <a:off x="6734287" y="559147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0.6</a:t>
              </a:r>
            </a:p>
          </p:txBody>
        </p:sp>
        <p:sp>
          <p:nvSpPr>
            <p:cNvPr id="176" name="tx176"/>
            <p:cNvSpPr/>
            <p:nvPr/>
          </p:nvSpPr>
          <p:spPr>
            <a:xfrm>
              <a:off x="3810497" y="5442698"/>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3.4</a:t>
              </a:r>
            </a:p>
          </p:txBody>
        </p:sp>
        <p:sp>
          <p:nvSpPr>
            <p:cNvPr id="177" name="tx177"/>
            <p:cNvSpPr/>
            <p:nvPr/>
          </p:nvSpPr>
          <p:spPr>
            <a:xfrm>
              <a:off x="6715714" y="5442698"/>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0.5</a:t>
              </a:r>
            </a:p>
          </p:txBody>
        </p:sp>
        <p:sp>
          <p:nvSpPr>
            <p:cNvPr id="178" name="tx178"/>
            <p:cNvSpPr/>
            <p:nvPr/>
          </p:nvSpPr>
          <p:spPr>
            <a:xfrm>
              <a:off x="8115240" y="574025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4.3</a:t>
              </a:r>
            </a:p>
          </p:txBody>
        </p:sp>
        <p:sp>
          <p:nvSpPr>
            <p:cNvPr id="179" name="tx179"/>
            <p:cNvSpPr/>
            <p:nvPr/>
          </p:nvSpPr>
          <p:spPr>
            <a:xfrm>
              <a:off x="7448254" y="559147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3.9</a:t>
              </a:r>
            </a:p>
          </p:txBody>
        </p:sp>
        <p:sp>
          <p:nvSpPr>
            <p:cNvPr id="180" name="tx180"/>
            <p:cNvSpPr/>
            <p:nvPr/>
          </p:nvSpPr>
          <p:spPr>
            <a:xfrm>
              <a:off x="7383552" y="5442698"/>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3.9</a:t>
              </a:r>
            </a:p>
          </p:txBody>
        </p:sp>
        <p:sp>
          <p:nvSpPr>
            <p:cNvPr id="181" name="tx181"/>
            <p:cNvSpPr/>
            <p:nvPr/>
          </p:nvSpPr>
          <p:spPr>
            <a:xfrm>
              <a:off x="655312" y="573550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2" name="tx182"/>
            <p:cNvSpPr/>
            <p:nvPr/>
          </p:nvSpPr>
          <p:spPr>
            <a:xfrm>
              <a:off x="655312" y="558672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3" name="tx183"/>
            <p:cNvSpPr/>
            <p:nvPr/>
          </p:nvSpPr>
          <p:spPr>
            <a:xfrm>
              <a:off x="655312" y="543794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4" name="tx184"/>
            <p:cNvSpPr/>
            <p:nvPr/>
          </p:nvSpPr>
          <p:spPr>
            <a:xfrm>
              <a:off x="1253976"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5" name="tx185"/>
            <p:cNvSpPr/>
            <p:nvPr/>
          </p:nvSpPr>
          <p:spPr>
            <a:xfrm>
              <a:off x="2754178"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 M</a:t>
              </a:r>
            </a:p>
          </p:txBody>
        </p:sp>
        <p:sp>
          <p:nvSpPr>
            <p:cNvPr id="186" name="tx186"/>
            <p:cNvSpPr/>
            <p:nvPr/>
          </p:nvSpPr>
          <p:spPr>
            <a:xfrm>
              <a:off x="4254379"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 M</a:t>
              </a:r>
            </a:p>
          </p:txBody>
        </p:sp>
        <p:sp>
          <p:nvSpPr>
            <p:cNvPr id="187" name="tx187"/>
            <p:cNvSpPr/>
            <p:nvPr/>
          </p:nvSpPr>
          <p:spPr>
            <a:xfrm>
              <a:off x="5754581"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 M</a:t>
              </a:r>
            </a:p>
          </p:txBody>
        </p:sp>
        <p:sp>
          <p:nvSpPr>
            <p:cNvPr id="188" name="tx188"/>
            <p:cNvSpPr/>
            <p:nvPr/>
          </p:nvSpPr>
          <p:spPr>
            <a:xfrm>
              <a:off x="7254782"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 M</a:t>
              </a:r>
            </a:p>
          </p:txBody>
        </p:sp>
        <p:sp>
          <p:nvSpPr>
            <p:cNvPr id="189" name="tx189"/>
            <p:cNvSpPr/>
            <p:nvPr/>
          </p:nvSpPr>
          <p:spPr>
            <a:xfrm>
              <a:off x="3897675" y="61016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90" name="tx190"/>
            <p:cNvSpPr/>
            <p:nvPr/>
          </p:nvSpPr>
          <p:spPr>
            <a:xfrm>
              <a:off x="4382763"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1" name="tx191"/>
            <p:cNvSpPr/>
            <p:nvPr/>
          </p:nvSpPr>
          <p:spPr>
            <a:xfrm>
              <a:off x="1751485" y="64214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92" name="tx192"/>
            <p:cNvSpPr/>
            <p:nvPr/>
          </p:nvSpPr>
          <p:spPr>
            <a:xfrm>
              <a:off x="5077432" y="6542159"/>
              <a:ext cx="34673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Unvaccinated includes zero-dose and undervaccinated children.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DTP3 coverage in 2025 (87%) was lower than in 2019 (92%).
The number of children vaccinated with DTP3 decreased 15% from 4 million in 2019 to 3.4 million in 2025.
The number of surviving infants decreased approximately 11% from 4.3 million in 2019 to 3.9 million in 2025.
In 2025, 606,000 fewer children were vaccinated than in 2019.
In 2025, there were 465,000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DTP3 coverage was 87%: 3.4 million children received three doses of DTP-containing vaccine, but 503,000 remain un- or under-vaccinated.</a:t>
            </a:r>
          </a:p>
        </p:txBody>
      </p:sp>
      <p:grpSp xmlns:pic="http://schemas.openxmlformats.org/drawingml/2006/picture">
        <p:nvGrpSpPr>
          <p:cNvPr id="195" name=""/>
          <p:cNvGrpSpPr/>
          <p:nvPr/>
        </p:nvGrpSpPr>
        <p:grpSpPr>
          <a:xfrm>
            <a:off x="292608" y="1005840"/>
            <a:ext cx="8595360" cy="28575"/>
            <a:chOff x="292608" y="1005840"/>
            <a:chExt cx="8595360" cy="28575"/>
          </a:xfrm>
        </p:grpSpPr>
        <p:sp>
          <p:nvSpPr>
            <p:cNvPr id="19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410699" y="2035740"/>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 name="rc5"/>
            <p:cNvSpPr/>
            <p:nvPr/>
          </p:nvSpPr>
          <p:spPr>
            <a:xfrm>
              <a:off x="2654791" y="2035740"/>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 name="rc6"/>
            <p:cNvSpPr/>
            <p:nvPr/>
          </p:nvSpPr>
          <p:spPr>
            <a:xfrm>
              <a:off x="2898883" y="2035740"/>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 name="rc7"/>
            <p:cNvSpPr/>
            <p:nvPr/>
          </p:nvSpPr>
          <p:spPr>
            <a:xfrm>
              <a:off x="3142975" y="2035740"/>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 name="rc8"/>
            <p:cNvSpPr/>
            <p:nvPr/>
          </p:nvSpPr>
          <p:spPr>
            <a:xfrm>
              <a:off x="3387067" y="2035740"/>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 name="rc9"/>
            <p:cNvSpPr/>
            <p:nvPr/>
          </p:nvSpPr>
          <p:spPr>
            <a:xfrm>
              <a:off x="3631159" y="2035740"/>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 name="rc10"/>
            <p:cNvSpPr/>
            <p:nvPr/>
          </p:nvSpPr>
          <p:spPr>
            <a:xfrm>
              <a:off x="3875251" y="2035740"/>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 name="rc11"/>
            <p:cNvSpPr/>
            <p:nvPr/>
          </p:nvSpPr>
          <p:spPr>
            <a:xfrm>
              <a:off x="4119343" y="2035740"/>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 name="rc12"/>
            <p:cNvSpPr/>
            <p:nvPr/>
          </p:nvSpPr>
          <p:spPr>
            <a:xfrm>
              <a:off x="4363435" y="203574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4607527" y="2035740"/>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 name="rc14"/>
            <p:cNvSpPr/>
            <p:nvPr/>
          </p:nvSpPr>
          <p:spPr>
            <a:xfrm>
              <a:off x="4851619" y="203574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5095711" y="203574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5339803" y="203574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5583895" y="203574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827987" y="203574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6072079" y="203574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6316171" y="203574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560263" y="203574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804355" y="203574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7048447" y="203574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292539" y="2035740"/>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 name="rc25"/>
            <p:cNvSpPr/>
            <p:nvPr/>
          </p:nvSpPr>
          <p:spPr>
            <a:xfrm>
              <a:off x="7536631" y="2035740"/>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 name="rc26"/>
            <p:cNvSpPr/>
            <p:nvPr/>
          </p:nvSpPr>
          <p:spPr>
            <a:xfrm>
              <a:off x="7780723" y="2035740"/>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 name="rc27"/>
            <p:cNvSpPr/>
            <p:nvPr/>
          </p:nvSpPr>
          <p:spPr>
            <a:xfrm>
              <a:off x="8024815" y="2035740"/>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 name="rc28"/>
            <p:cNvSpPr/>
            <p:nvPr/>
          </p:nvSpPr>
          <p:spPr>
            <a:xfrm>
              <a:off x="8268907" y="2035740"/>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9" name="rc29"/>
            <p:cNvSpPr/>
            <p:nvPr/>
          </p:nvSpPr>
          <p:spPr>
            <a:xfrm>
              <a:off x="8512999" y="2035740"/>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0" name="rc30"/>
            <p:cNvSpPr/>
            <p:nvPr/>
          </p:nvSpPr>
          <p:spPr>
            <a:xfrm>
              <a:off x="2410699" y="1831513"/>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1" name="rc31"/>
            <p:cNvSpPr/>
            <p:nvPr/>
          </p:nvSpPr>
          <p:spPr>
            <a:xfrm>
              <a:off x="2654791" y="1831513"/>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2" name="rc32"/>
            <p:cNvSpPr/>
            <p:nvPr/>
          </p:nvSpPr>
          <p:spPr>
            <a:xfrm>
              <a:off x="2898883" y="1831513"/>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3" name="rc33"/>
            <p:cNvSpPr/>
            <p:nvPr/>
          </p:nvSpPr>
          <p:spPr>
            <a:xfrm>
              <a:off x="3142975" y="1831513"/>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4" name="rc34"/>
            <p:cNvSpPr/>
            <p:nvPr/>
          </p:nvSpPr>
          <p:spPr>
            <a:xfrm>
              <a:off x="3387067" y="1831513"/>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5" name="rc35"/>
            <p:cNvSpPr/>
            <p:nvPr/>
          </p:nvSpPr>
          <p:spPr>
            <a:xfrm>
              <a:off x="3631159" y="1831513"/>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6" name="rc36"/>
            <p:cNvSpPr/>
            <p:nvPr/>
          </p:nvSpPr>
          <p:spPr>
            <a:xfrm>
              <a:off x="3875251" y="1831513"/>
              <a:ext cx="24409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7" name="rc37"/>
            <p:cNvSpPr/>
            <p:nvPr/>
          </p:nvSpPr>
          <p:spPr>
            <a:xfrm>
              <a:off x="4119343" y="1831513"/>
              <a:ext cx="24409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8" name="rc38"/>
            <p:cNvSpPr/>
            <p:nvPr/>
          </p:nvSpPr>
          <p:spPr>
            <a:xfrm>
              <a:off x="4363435" y="1831513"/>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9" name="rc39"/>
            <p:cNvSpPr/>
            <p:nvPr/>
          </p:nvSpPr>
          <p:spPr>
            <a:xfrm>
              <a:off x="4607527" y="1831513"/>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0" name="rc40"/>
            <p:cNvSpPr/>
            <p:nvPr/>
          </p:nvSpPr>
          <p:spPr>
            <a:xfrm>
              <a:off x="4851619" y="1831513"/>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1" name="rc41"/>
            <p:cNvSpPr/>
            <p:nvPr/>
          </p:nvSpPr>
          <p:spPr>
            <a:xfrm>
              <a:off x="5095711" y="1831513"/>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 name="rc42"/>
            <p:cNvSpPr/>
            <p:nvPr/>
          </p:nvSpPr>
          <p:spPr>
            <a:xfrm>
              <a:off x="5339803" y="1831513"/>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 name="rc43"/>
            <p:cNvSpPr/>
            <p:nvPr/>
          </p:nvSpPr>
          <p:spPr>
            <a:xfrm>
              <a:off x="5583895" y="1831513"/>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 name="rc44"/>
            <p:cNvSpPr/>
            <p:nvPr/>
          </p:nvSpPr>
          <p:spPr>
            <a:xfrm>
              <a:off x="5827987" y="1831513"/>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5" name="rc45"/>
            <p:cNvSpPr/>
            <p:nvPr/>
          </p:nvSpPr>
          <p:spPr>
            <a:xfrm>
              <a:off x="6072079" y="1831513"/>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6" name="rc46"/>
            <p:cNvSpPr/>
            <p:nvPr/>
          </p:nvSpPr>
          <p:spPr>
            <a:xfrm>
              <a:off x="6316171" y="1831513"/>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 name="rc47"/>
            <p:cNvSpPr/>
            <p:nvPr/>
          </p:nvSpPr>
          <p:spPr>
            <a:xfrm>
              <a:off x="6560263" y="1831513"/>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8" name="rc48"/>
            <p:cNvSpPr/>
            <p:nvPr/>
          </p:nvSpPr>
          <p:spPr>
            <a:xfrm>
              <a:off x="6804355" y="1831513"/>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9" name="rc49"/>
            <p:cNvSpPr/>
            <p:nvPr/>
          </p:nvSpPr>
          <p:spPr>
            <a:xfrm>
              <a:off x="7048447" y="1831513"/>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0" name="rc50"/>
            <p:cNvSpPr/>
            <p:nvPr/>
          </p:nvSpPr>
          <p:spPr>
            <a:xfrm>
              <a:off x="7292539" y="1831513"/>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1" name="rc51"/>
            <p:cNvSpPr/>
            <p:nvPr/>
          </p:nvSpPr>
          <p:spPr>
            <a:xfrm>
              <a:off x="7536631" y="1831513"/>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2" name="rc52"/>
            <p:cNvSpPr/>
            <p:nvPr/>
          </p:nvSpPr>
          <p:spPr>
            <a:xfrm>
              <a:off x="7780723" y="1831513"/>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3" name="rc53"/>
            <p:cNvSpPr/>
            <p:nvPr/>
          </p:nvSpPr>
          <p:spPr>
            <a:xfrm>
              <a:off x="8024815" y="1831513"/>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4" name="rc54"/>
            <p:cNvSpPr/>
            <p:nvPr/>
          </p:nvSpPr>
          <p:spPr>
            <a:xfrm>
              <a:off x="8268907" y="1831513"/>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5" name="rc55"/>
            <p:cNvSpPr/>
            <p:nvPr/>
          </p:nvSpPr>
          <p:spPr>
            <a:xfrm>
              <a:off x="8512999" y="1831513"/>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6" name="rc56"/>
            <p:cNvSpPr/>
            <p:nvPr/>
          </p:nvSpPr>
          <p:spPr>
            <a:xfrm>
              <a:off x="2410699" y="5507609"/>
              <a:ext cx="24409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7" name="rc57"/>
            <p:cNvSpPr/>
            <p:nvPr/>
          </p:nvSpPr>
          <p:spPr>
            <a:xfrm>
              <a:off x="2654791" y="5507609"/>
              <a:ext cx="24409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8" name="rc58"/>
            <p:cNvSpPr/>
            <p:nvPr/>
          </p:nvSpPr>
          <p:spPr>
            <a:xfrm>
              <a:off x="2898883" y="5507609"/>
              <a:ext cx="24409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9" name="rc59"/>
            <p:cNvSpPr/>
            <p:nvPr/>
          </p:nvSpPr>
          <p:spPr>
            <a:xfrm>
              <a:off x="3142975" y="5507609"/>
              <a:ext cx="24409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0" name="rc60"/>
            <p:cNvSpPr/>
            <p:nvPr/>
          </p:nvSpPr>
          <p:spPr>
            <a:xfrm>
              <a:off x="3387067" y="5507609"/>
              <a:ext cx="24409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1" name="rc61"/>
            <p:cNvSpPr/>
            <p:nvPr/>
          </p:nvSpPr>
          <p:spPr>
            <a:xfrm>
              <a:off x="3631159" y="5507609"/>
              <a:ext cx="24409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2" name="rc62"/>
            <p:cNvSpPr/>
            <p:nvPr/>
          </p:nvSpPr>
          <p:spPr>
            <a:xfrm>
              <a:off x="3875251" y="5507609"/>
              <a:ext cx="244091"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3" name="rc63"/>
            <p:cNvSpPr/>
            <p:nvPr/>
          </p:nvSpPr>
          <p:spPr>
            <a:xfrm>
              <a:off x="4119343" y="5507609"/>
              <a:ext cx="24409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4" name="rc64"/>
            <p:cNvSpPr/>
            <p:nvPr/>
          </p:nvSpPr>
          <p:spPr>
            <a:xfrm>
              <a:off x="4363435" y="5507609"/>
              <a:ext cx="24409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5" name="rc65"/>
            <p:cNvSpPr/>
            <p:nvPr/>
          </p:nvSpPr>
          <p:spPr>
            <a:xfrm>
              <a:off x="4607527" y="5507609"/>
              <a:ext cx="24409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6" name="rc66"/>
            <p:cNvSpPr/>
            <p:nvPr/>
          </p:nvSpPr>
          <p:spPr>
            <a:xfrm>
              <a:off x="4851619" y="5507609"/>
              <a:ext cx="24409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7" name="rc67"/>
            <p:cNvSpPr/>
            <p:nvPr/>
          </p:nvSpPr>
          <p:spPr>
            <a:xfrm>
              <a:off x="5095711" y="5507609"/>
              <a:ext cx="244091"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8" name="rc68"/>
            <p:cNvSpPr/>
            <p:nvPr/>
          </p:nvSpPr>
          <p:spPr>
            <a:xfrm>
              <a:off x="5339803" y="5507609"/>
              <a:ext cx="24409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9" name="rc69"/>
            <p:cNvSpPr/>
            <p:nvPr/>
          </p:nvSpPr>
          <p:spPr>
            <a:xfrm>
              <a:off x="5583895" y="5507609"/>
              <a:ext cx="244091"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0" name="rc70"/>
            <p:cNvSpPr/>
            <p:nvPr/>
          </p:nvSpPr>
          <p:spPr>
            <a:xfrm>
              <a:off x="5827987" y="5507609"/>
              <a:ext cx="244091"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1" name="rc71"/>
            <p:cNvSpPr/>
            <p:nvPr/>
          </p:nvSpPr>
          <p:spPr>
            <a:xfrm>
              <a:off x="6072079" y="5507609"/>
              <a:ext cx="24409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2" name="rc72"/>
            <p:cNvSpPr/>
            <p:nvPr/>
          </p:nvSpPr>
          <p:spPr>
            <a:xfrm>
              <a:off x="6316171" y="5507609"/>
              <a:ext cx="24409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3" name="rc73"/>
            <p:cNvSpPr/>
            <p:nvPr/>
          </p:nvSpPr>
          <p:spPr>
            <a:xfrm>
              <a:off x="6560263" y="5507609"/>
              <a:ext cx="24409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4" name="rc74"/>
            <p:cNvSpPr/>
            <p:nvPr/>
          </p:nvSpPr>
          <p:spPr>
            <a:xfrm>
              <a:off x="6804355" y="5507609"/>
              <a:ext cx="244091"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5" name="rc75"/>
            <p:cNvSpPr/>
            <p:nvPr/>
          </p:nvSpPr>
          <p:spPr>
            <a:xfrm>
              <a:off x="7048447" y="5507609"/>
              <a:ext cx="244091"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6" name="rc76"/>
            <p:cNvSpPr/>
            <p:nvPr/>
          </p:nvSpPr>
          <p:spPr>
            <a:xfrm>
              <a:off x="7292539" y="5507609"/>
              <a:ext cx="244091" cy="20422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77" name="rc77"/>
            <p:cNvSpPr/>
            <p:nvPr/>
          </p:nvSpPr>
          <p:spPr>
            <a:xfrm>
              <a:off x="7536631" y="5507609"/>
              <a:ext cx="244091" cy="20422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78" name="rc78"/>
            <p:cNvSpPr/>
            <p:nvPr/>
          </p:nvSpPr>
          <p:spPr>
            <a:xfrm>
              <a:off x="7780723" y="5507609"/>
              <a:ext cx="244091" cy="20422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79" name="rc79"/>
            <p:cNvSpPr/>
            <p:nvPr/>
          </p:nvSpPr>
          <p:spPr>
            <a:xfrm>
              <a:off x="8024815" y="5507609"/>
              <a:ext cx="244091" cy="20422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0" name="rc80"/>
            <p:cNvSpPr/>
            <p:nvPr/>
          </p:nvSpPr>
          <p:spPr>
            <a:xfrm>
              <a:off x="8268907" y="5507609"/>
              <a:ext cx="244091" cy="20422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1" name="rc81"/>
            <p:cNvSpPr/>
            <p:nvPr/>
          </p:nvSpPr>
          <p:spPr>
            <a:xfrm>
              <a:off x="8512999" y="5507609"/>
              <a:ext cx="244091" cy="20422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2" name="rc82"/>
            <p:cNvSpPr/>
            <p:nvPr/>
          </p:nvSpPr>
          <p:spPr>
            <a:xfrm>
              <a:off x="2410699" y="121883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3" name="rc83"/>
            <p:cNvSpPr/>
            <p:nvPr/>
          </p:nvSpPr>
          <p:spPr>
            <a:xfrm>
              <a:off x="2654791" y="121883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4" name="rc84"/>
            <p:cNvSpPr/>
            <p:nvPr/>
          </p:nvSpPr>
          <p:spPr>
            <a:xfrm>
              <a:off x="2898883" y="121883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5" name="rc85"/>
            <p:cNvSpPr/>
            <p:nvPr/>
          </p:nvSpPr>
          <p:spPr>
            <a:xfrm>
              <a:off x="3142975" y="1218830"/>
              <a:ext cx="244091" cy="20422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6" name="rc86"/>
            <p:cNvSpPr/>
            <p:nvPr/>
          </p:nvSpPr>
          <p:spPr>
            <a:xfrm>
              <a:off x="3387067" y="121883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7" name="rc87"/>
            <p:cNvSpPr/>
            <p:nvPr/>
          </p:nvSpPr>
          <p:spPr>
            <a:xfrm>
              <a:off x="3631159" y="121883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8" name="rc88"/>
            <p:cNvSpPr/>
            <p:nvPr/>
          </p:nvSpPr>
          <p:spPr>
            <a:xfrm>
              <a:off x="3875251" y="121883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9" name="rc89"/>
            <p:cNvSpPr/>
            <p:nvPr/>
          </p:nvSpPr>
          <p:spPr>
            <a:xfrm>
              <a:off x="4119343" y="1218830"/>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0" name="rc90"/>
            <p:cNvSpPr/>
            <p:nvPr/>
          </p:nvSpPr>
          <p:spPr>
            <a:xfrm>
              <a:off x="4363435" y="1218830"/>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1" name="rc91"/>
            <p:cNvSpPr/>
            <p:nvPr/>
          </p:nvSpPr>
          <p:spPr>
            <a:xfrm>
              <a:off x="4607527" y="1218830"/>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2" name="rc92"/>
            <p:cNvSpPr/>
            <p:nvPr/>
          </p:nvSpPr>
          <p:spPr>
            <a:xfrm>
              <a:off x="4851619" y="1218830"/>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3" name="rc93"/>
            <p:cNvSpPr/>
            <p:nvPr/>
          </p:nvSpPr>
          <p:spPr>
            <a:xfrm>
              <a:off x="5095711" y="1218830"/>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4" name="rc94"/>
            <p:cNvSpPr/>
            <p:nvPr/>
          </p:nvSpPr>
          <p:spPr>
            <a:xfrm>
              <a:off x="5339803" y="1218830"/>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5" name="rc95"/>
            <p:cNvSpPr/>
            <p:nvPr/>
          </p:nvSpPr>
          <p:spPr>
            <a:xfrm>
              <a:off x="5583895" y="1218830"/>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6" name="rc96"/>
            <p:cNvSpPr/>
            <p:nvPr/>
          </p:nvSpPr>
          <p:spPr>
            <a:xfrm>
              <a:off x="5827987" y="1218830"/>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7" name="rc97"/>
            <p:cNvSpPr/>
            <p:nvPr/>
          </p:nvSpPr>
          <p:spPr>
            <a:xfrm>
              <a:off x="6072079" y="121883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6316171" y="1218830"/>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9" name="rc99"/>
            <p:cNvSpPr/>
            <p:nvPr/>
          </p:nvSpPr>
          <p:spPr>
            <a:xfrm>
              <a:off x="6560263" y="1218830"/>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0" name="rc100"/>
            <p:cNvSpPr/>
            <p:nvPr/>
          </p:nvSpPr>
          <p:spPr>
            <a:xfrm>
              <a:off x="6804355" y="1218830"/>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1" name="rc101"/>
            <p:cNvSpPr/>
            <p:nvPr/>
          </p:nvSpPr>
          <p:spPr>
            <a:xfrm>
              <a:off x="7048447" y="1218830"/>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2" name="rc102"/>
            <p:cNvSpPr/>
            <p:nvPr/>
          </p:nvSpPr>
          <p:spPr>
            <a:xfrm>
              <a:off x="7292539" y="1218830"/>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3" name="rc103"/>
            <p:cNvSpPr/>
            <p:nvPr/>
          </p:nvSpPr>
          <p:spPr>
            <a:xfrm>
              <a:off x="7536631" y="1218830"/>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4" name="rc104"/>
            <p:cNvSpPr/>
            <p:nvPr/>
          </p:nvSpPr>
          <p:spPr>
            <a:xfrm>
              <a:off x="7780723" y="1218830"/>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5" name="rc105"/>
            <p:cNvSpPr/>
            <p:nvPr/>
          </p:nvSpPr>
          <p:spPr>
            <a:xfrm>
              <a:off x="8024815" y="1218830"/>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6" name="rc106"/>
            <p:cNvSpPr/>
            <p:nvPr/>
          </p:nvSpPr>
          <p:spPr>
            <a:xfrm>
              <a:off x="8268907" y="1218830"/>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7" name="rc107"/>
            <p:cNvSpPr/>
            <p:nvPr/>
          </p:nvSpPr>
          <p:spPr>
            <a:xfrm>
              <a:off x="8512999" y="1218830"/>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8" name="rc108"/>
            <p:cNvSpPr/>
            <p:nvPr/>
          </p:nvSpPr>
          <p:spPr>
            <a:xfrm>
              <a:off x="2410699" y="4894926"/>
              <a:ext cx="24409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9" name="rc109"/>
            <p:cNvSpPr/>
            <p:nvPr/>
          </p:nvSpPr>
          <p:spPr>
            <a:xfrm>
              <a:off x="2654791" y="4894926"/>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0" name="rc110"/>
            <p:cNvSpPr/>
            <p:nvPr/>
          </p:nvSpPr>
          <p:spPr>
            <a:xfrm>
              <a:off x="2898883" y="4894926"/>
              <a:ext cx="24409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1" name="rc111"/>
            <p:cNvSpPr/>
            <p:nvPr/>
          </p:nvSpPr>
          <p:spPr>
            <a:xfrm>
              <a:off x="3142975" y="4894926"/>
              <a:ext cx="24409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2" name="rc112"/>
            <p:cNvSpPr/>
            <p:nvPr/>
          </p:nvSpPr>
          <p:spPr>
            <a:xfrm>
              <a:off x="3387067" y="4894926"/>
              <a:ext cx="24409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3" name="rc113"/>
            <p:cNvSpPr/>
            <p:nvPr/>
          </p:nvSpPr>
          <p:spPr>
            <a:xfrm>
              <a:off x="3631159" y="4894926"/>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4" name="rc114"/>
            <p:cNvSpPr/>
            <p:nvPr/>
          </p:nvSpPr>
          <p:spPr>
            <a:xfrm>
              <a:off x="3875251" y="4894926"/>
              <a:ext cx="24409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5" name="rc115"/>
            <p:cNvSpPr/>
            <p:nvPr/>
          </p:nvSpPr>
          <p:spPr>
            <a:xfrm>
              <a:off x="4119343" y="4894926"/>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6" name="rc116"/>
            <p:cNvSpPr/>
            <p:nvPr/>
          </p:nvSpPr>
          <p:spPr>
            <a:xfrm>
              <a:off x="4363435" y="4894926"/>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7" name="rc117"/>
            <p:cNvSpPr/>
            <p:nvPr/>
          </p:nvSpPr>
          <p:spPr>
            <a:xfrm>
              <a:off x="4607527" y="4894926"/>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8" name="rc118"/>
            <p:cNvSpPr/>
            <p:nvPr/>
          </p:nvSpPr>
          <p:spPr>
            <a:xfrm>
              <a:off x="4851619" y="4894926"/>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9" name="rc119"/>
            <p:cNvSpPr/>
            <p:nvPr/>
          </p:nvSpPr>
          <p:spPr>
            <a:xfrm>
              <a:off x="5095711" y="4894926"/>
              <a:ext cx="24409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0" name="rc120"/>
            <p:cNvSpPr/>
            <p:nvPr/>
          </p:nvSpPr>
          <p:spPr>
            <a:xfrm>
              <a:off x="5339803" y="4894926"/>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1" name="rc121"/>
            <p:cNvSpPr/>
            <p:nvPr/>
          </p:nvSpPr>
          <p:spPr>
            <a:xfrm>
              <a:off x="5583895" y="4894926"/>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2" name="rc122"/>
            <p:cNvSpPr/>
            <p:nvPr/>
          </p:nvSpPr>
          <p:spPr>
            <a:xfrm>
              <a:off x="5827987" y="4894926"/>
              <a:ext cx="24409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3" name="rc123"/>
            <p:cNvSpPr/>
            <p:nvPr/>
          </p:nvSpPr>
          <p:spPr>
            <a:xfrm>
              <a:off x="6072079" y="4894926"/>
              <a:ext cx="244091"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4" name="rc124"/>
            <p:cNvSpPr/>
            <p:nvPr/>
          </p:nvSpPr>
          <p:spPr>
            <a:xfrm>
              <a:off x="6316171" y="4894926"/>
              <a:ext cx="244091"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5" name="rc125"/>
            <p:cNvSpPr/>
            <p:nvPr/>
          </p:nvSpPr>
          <p:spPr>
            <a:xfrm>
              <a:off x="6560263" y="4894926"/>
              <a:ext cx="24409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6" name="rc126"/>
            <p:cNvSpPr/>
            <p:nvPr/>
          </p:nvSpPr>
          <p:spPr>
            <a:xfrm>
              <a:off x="6804355" y="4894926"/>
              <a:ext cx="244091"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7" name="rc127"/>
            <p:cNvSpPr/>
            <p:nvPr/>
          </p:nvSpPr>
          <p:spPr>
            <a:xfrm>
              <a:off x="7048447" y="4894926"/>
              <a:ext cx="24409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8" name="rc128"/>
            <p:cNvSpPr/>
            <p:nvPr/>
          </p:nvSpPr>
          <p:spPr>
            <a:xfrm>
              <a:off x="7292539" y="4894926"/>
              <a:ext cx="244091"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9" name="rc129"/>
            <p:cNvSpPr/>
            <p:nvPr/>
          </p:nvSpPr>
          <p:spPr>
            <a:xfrm>
              <a:off x="7536631" y="4894926"/>
              <a:ext cx="24409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0" name="rc130"/>
            <p:cNvSpPr/>
            <p:nvPr/>
          </p:nvSpPr>
          <p:spPr>
            <a:xfrm>
              <a:off x="7780723" y="4894926"/>
              <a:ext cx="24409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1" name="rc131"/>
            <p:cNvSpPr/>
            <p:nvPr/>
          </p:nvSpPr>
          <p:spPr>
            <a:xfrm>
              <a:off x="8024815" y="4894926"/>
              <a:ext cx="244091"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2" name="rc132"/>
            <p:cNvSpPr/>
            <p:nvPr/>
          </p:nvSpPr>
          <p:spPr>
            <a:xfrm>
              <a:off x="8268907" y="4894926"/>
              <a:ext cx="24409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3" name="rc133"/>
            <p:cNvSpPr/>
            <p:nvPr/>
          </p:nvSpPr>
          <p:spPr>
            <a:xfrm>
              <a:off x="8512999" y="4894926"/>
              <a:ext cx="244091"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4" name="rc134"/>
            <p:cNvSpPr/>
            <p:nvPr/>
          </p:nvSpPr>
          <p:spPr>
            <a:xfrm>
              <a:off x="2410699" y="2852650"/>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5" name="rc135"/>
            <p:cNvSpPr/>
            <p:nvPr/>
          </p:nvSpPr>
          <p:spPr>
            <a:xfrm>
              <a:off x="2654791" y="2852650"/>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6" name="rc136"/>
            <p:cNvSpPr/>
            <p:nvPr/>
          </p:nvSpPr>
          <p:spPr>
            <a:xfrm>
              <a:off x="2898883" y="2852650"/>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7" name="rc137"/>
            <p:cNvSpPr/>
            <p:nvPr/>
          </p:nvSpPr>
          <p:spPr>
            <a:xfrm>
              <a:off x="3142975" y="2852650"/>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8" name="rc138"/>
            <p:cNvSpPr/>
            <p:nvPr/>
          </p:nvSpPr>
          <p:spPr>
            <a:xfrm>
              <a:off x="3387067" y="2852650"/>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9" name="rc139"/>
            <p:cNvSpPr/>
            <p:nvPr/>
          </p:nvSpPr>
          <p:spPr>
            <a:xfrm>
              <a:off x="3631159" y="2852650"/>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0" name="rc140"/>
            <p:cNvSpPr/>
            <p:nvPr/>
          </p:nvSpPr>
          <p:spPr>
            <a:xfrm>
              <a:off x="3875251" y="2852650"/>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1" name="rc141"/>
            <p:cNvSpPr/>
            <p:nvPr/>
          </p:nvSpPr>
          <p:spPr>
            <a:xfrm>
              <a:off x="4119343" y="2852650"/>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2" name="rc142"/>
            <p:cNvSpPr/>
            <p:nvPr/>
          </p:nvSpPr>
          <p:spPr>
            <a:xfrm>
              <a:off x="4363435" y="2852650"/>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3" name="rc143"/>
            <p:cNvSpPr/>
            <p:nvPr/>
          </p:nvSpPr>
          <p:spPr>
            <a:xfrm>
              <a:off x="4607527" y="2852650"/>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4" name="rc144"/>
            <p:cNvSpPr/>
            <p:nvPr/>
          </p:nvSpPr>
          <p:spPr>
            <a:xfrm>
              <a:off x="4851619" y="2852650"/>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5" name="rc145"/>
            <p:cNvSpPr/>
            <p:nvPr/>
          </p:nvSpPr>
          <p:spPr>
            <a:xfrm>
              <a:off x="5095711" y="2852650"/>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6" name="rc146"/>
            <p:cNvSpPr/>
            <p:nvPr/>
          </p:nvSpPr>
          <p:spPr>
            <a:xfrm>
              <a:off x="5339803" y="2852650"/>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7" name="rc147"/>
            <p:cNvSpPr/>
            <p:nvPr/>
          </p:nvSpPr>
          <p:spPr>
            <a:xfrm>
              <a:off x="5583895" y="2852650"/>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8" name="rc148"/>
            <p:cNvSpPr/>
            <p:nvPr/>
          </p:nvSpPr>
          <p:spPr>
            <a:xfrm>
              <a:off x="5827987" y="2852650"/>
              <a:ext cx="24409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9" name="rc149"/>
            <p:cNvSpPr/>
            <p:nvPr/>
          </p:nvSpPr>
          <p:spPr>
            <a:xfrm>
              <a:off x="6072079" y="2852650"/>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0" name="rc150"/>
            <p:cNvSpPr/>
            <p:nvPr/>
          </p:nvSpPr>
          <p:spPr>
            <a:xfrm>
              <a:off x="6316171" y="2852650"/>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1" name="rc151"/>
            <p:cNvSpPr/>
            <p:nvPr/>
          </p:nvSpPr>
          <p:spPr>
            <a:xfrm>
              <a:off x="6560263" y="2852650"/>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2" name="rc152"/>
            <p:cNvSpPr/>
            <p:nvPr/>
          </p:nvSpPr>
          <p:spPr>
            <a:xfrm>
              <a:off x="6804355" y="2852650"/>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3" name="rc153"/>
            <p:cNvSpPr/>
            <p:nvPr/>
          </p:nvSpPr>
          <p:spPr>
            <a:xfrm>
              <a:off x="7048447" y="2852650"/>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4" name="rc154"/>
            <p:cNvSpPr/>
            <p:nvPr/>
          </p:nvSpPr>
          <p:spPr>
            <a:xfrm>
              <a:off x="7292539" y="2852650"/>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5" name="rc155"/>
            <p:cNvSpPr/>
            <p:nvPr/>
          </p:nvSpPr>
          <p:spPr>
            <a:xfrm>
              <a:off x="7536631" y="2852650"/>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6" name="rc156"/>
            <p:cNvSpPr/>
            <p:nvPr/>
          </p:nvSpPr>
          <p:spPr>
            <a:xfrm>
              <a:off x="7780723" y="2852650"/>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7" name="rc157"/>
            <p:cNvSpPr/>
            <p:nvPr/>
          </p:nvSpPr>
          <p:spPr>
            <a:xfrm>
              <a:off x="8024815" y="2852650"/>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8" name="rc158"/>
            <p:cNvSpPr/>
            <p:nvPr/>
          </p:nvSpPr>
          <p:spPr>
            <a:xfrm>
              <a:off x="8268907" y="2852650"/>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9" name="rc159"/>
            <p:cNvSpPr/>
            <p:nvPr/>
          </p:nvSpPr>
          <p:spPr>
            <a:xfrm>
              <a:off x="8512999" y="2852650"/>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0" name="rc160"/>
            <p:cNvSpPr/>
            <p:nvPr/>
          </p:nvSpPr>
          <p:spPr>
            <a:xfrm>
              <a:off x="2410699" y="3261106"/>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1" name="rc161"/>
            <p:cNvSpPr/>
            <p:nvPr/>
          </p:nvSpPr>
          <p:spPr>
            <a:xfrm>
              <a:off x="2654791" y="3261106"/>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2" name="rc162"/>
            <p:cNvSpPr/>
            <p:nvPr/>
          </p:nvSpPr>
          <p:spPr>
            <a:xfrm>
              <a:off x="2898883" y="3261106"/>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3" name="rc163"/>
            <p:cNvSpPr/>
            <p:nvPr/>
          </p:nvSpPr>
          <p:spPr>
            <a:xfrm>
              <a:off x="3142975" y="3261106"/>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4" name="rc164"/>
            <p:cNvSpPr/>
            <p:nvPr/>
          </p:nvSpPr>
          <p:spPr>
            <a:xfrm>
              <a:off x="3387067" y="3261106"/>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5" name="rc165"/>
            <p:cNvSpPr/>
            <p:nvPr/>
          </p:nvSpPr>
          <p:spPr>
            <a:xfrm>
              <a:off x="3631159" y="3261106"/>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6" name="rc166"/>
            <p:cNvSpPr/>
            <p:nvPr/>
          </p:nvSpPr>
          <p:spPr>
            <a:xfrm>
              <a:off x="3875251" y="3261106"/>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7" name="rc167"/>
            <p:cNvSpPr/>
            <p:nvPr/>
          </p:nvSpPr>
          <p:spPr>
            <a:xfrm>
              <a:off x="4119343" y="3261106"/>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8" name="rc168"/>
            <p:cNvSpPr/>
            <p:nvPr/>
          </p:nvSpPr>
          <p:spPr>
            <a:xfrm>
              <a:off x="4363435" y="3261106"/>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9" name="rc169"/>
            <p:cNvSpPr/>
            <p:nvPr/>
          </p:nvSpPr>
          <p:spPr>
            <a:xfrm>
              <a:off x="4607527" y="3261106"/>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0" name="rc170"/>
            <p:cNvSpPr/>
            <p:nvPr/>
          </p:nvSpPr>
          <p:spPr>
            <a:xfrm>
              <a:off x="4851619" y="3261106"/>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1" name="rc171"/>
            <p:cNvSpPr/>
            <p:nvPr/>
          </p:nvSpPr>
          <p:spPr>
            <a:xfrm>
              <a:off x="5095711" y="3261106"/>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2" name="rc172"/>
            <p:cNvSpPr/>
            <p:nvPr/>
          </p:nvSpPr>
          <p:spPr>
            <a:xfrm>
              <a:off x="5339803" y="3261106"/>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3" name="rc173"/>
            <p:cNvSpPr/>
            <p:nvPr/>
          </p:nvSpPr>
          <p:spPr>
            <a:xfrm>
              <a:off x="5583895" y="3261106"/>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4" name="rc174"/>
            <p:cNvSpPr/>
            <p:nvPr/>
          </p:nvSpPr>
          <p:spPr>
            <a:xfrm>
              <a:off x="5827987" y="3261106"/>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5" name="rc175"/>
            <p:cNvSpPr/>
            <p:nvPr/>
          </p:nvSpPr>
          <p:spPr>
            <a:xfrm>
              <a:off x="6072079" y="3261106"/>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6" name="rc176"/>
            <p:cNvSpPr/>
            <p:nvPr/>
          </p:nvSpPr>
          <p:spPr>
            <a:xfrm>
              <a:off x="6316171" y="3261106"/>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7" name="rc177"/>
            <p:cNvSpPr/>
            <p:nvPr/>
          </p:nvSpPr>
          <p:spPr>
            <a:xfrm>
              <a:off x="6560263" y="3261106"/>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8" name="rc178"/>
            <p:cNvSpPr/>
            <p:nvPr/>
          </p:nvSpPr>
          <p:spPr>
            <a:xfrm>
              <a:off x="6804355" y="3261106"/>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9" name="rc179"/>
            <p:cNvSpPr/>
            <p:nvPr/>
          </p:nvSpPr>
          <p:spPr>
            <a:xfrm>
              <a:off x="7048447" y="3261106"/>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0" name="rc180"/>
            <p:cNvSpPr/>
            <p:nvPr/>
          </p:nvSpPr>
          <p:spPr>
            <a:xfrm>
              <a:off x="7292539" y="3261106"/>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1" name="rc181"/>
            <p:cNvSpPr/>
            <p:nvPr/>
          </p:nvSpPr>
          <p:spPr>
            <a:xfrm>
              <a:off x="7536631" y="3261106"/>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2" name="rc182"/>
            <p:cNvSpPr/>
            <p:nvPr/>
          </p:nvSpPr>
          <p:spPr>
            <a:xfrm>
              <a:off x="7780723" y="3261106"/>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3" name="rc183"/>
            <p:cNvSpPr/>
            <p:nvPr/>
          </p:nvSpPr>
          <p:spPr>
            <a:xfrm>
              <a:off x="8024815" y="3261106"/>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4" name="rc184"/>
            <p:cNvSpPr/>
            <p:nvPr/>
          </p:nvSpPr>
          <p:spPr>
            <a:xfrm>
              <a:off x="8268907" y="3261106"/>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5" name="rc185"/>
            <p:cNvSpPr/>
            <p:nvPr/>
          </p:nvSpPr>
          <p:spPr>
            <a:xfrm>
              <a:off x="8512999" y="3261106"/>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6" name="rc186"/>
            <p:cNvSpPr/>
            <p:nvPr/>
          </p:nvSpPr>
          <p:spPr>
            <a:xfrm>
              <a:off x="2410699" y="3873788"/>
              <a:ext cx="24409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7" name="rc187"/>
            <p:cNvSpPr/>
            <p:nvPr/>
          </p:nvSpPr>
          <p:spPr>
            <a:xfrm>
              <a:off x="2654791" y="3873788"/>
              <a:ext cx="24409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8" name="rc188"/>
            <p:cNvSpPr/>
            <p:nvPr/>
          </p:nvSpPr>
          <p:spPr>
            <a:xfrm>
              <a:off x="2898883" y="3873788"/>
              <a:ext cx="24409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9" name="rc189"/>
            <p:cNvSpPr/>
            <p:nvPr/>
          </p:nvSpPr>
          <p:spPr>
            <a:xfrm>
              <a:off x="3142975" y="3873788"/>
              <a:ext cx="24409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90" name="rc190"/>
            <p:cNvSpPr/>
            <p:nvPr/>
          </p:nvSpPr>
          <p:spPr>
            <a:xfrm>
              <a:off x="3387067" y="3873788"/>
              <a:ext cx="244091"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91" name="rc191"/>
            <p:cNvSpPr/>
            <p:nvPr/>
          </p:nvSpPr>
          <p:spPr>
            <a:xfrm>
              <a:off x="3631159" y="3873788"/>
              <a:ext cx="244091"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2" name="rc192"/>
            <p:cNvSpPr/>
            <p:nvPr/>
          </p:nvSpPr>
          <p:spPr>
            <a:xfrm>
              <a:off x="3875251" y="3873788"/>
              <a:ext cx="24409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3" name="rc193"/>
            <p:cNvSpPr/>
            <p:nvPr/>
          </p:nvSpPr>
          <p:spPr>
            <a:xfrm>
              <a:off x="4119343" y="3873788"/>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4" name="rc194"/>
            <p:cNvSpPr/>
            <p:nvPr/>
          </p:nvSpPr>
          <p:spPr>
            <a:xfrm>
              <a:off x="4363435" y="3873788"/>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5" name="rc195"/>
            <p:cNvSpPr/>
            <p:nvPr/>
          </p:nvSpPr>
          <p:spPr>
            <a:xfrm>
              <a:off x="4607527" y="3873788"/>
              <a:ext cx="24409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6" name="rc196"/>
            <p:cNvSpPr/>
            <p:nvPr/>
          </p:nvSpPr>
          <p:spPr>
            <a:xfrm>
              <a:off x="4851619" y="3873788"/>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7" name="rc197"/>
            <p:cNvSpPr/>
            <p:nvPr/>
          </p:nvSpPr>
          <p:spPr>
            <a:xfrm>
              <a:off x="5095711" y="3873788"/>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8" name="rc198"/>
            <p:cNvSpPr/>
            <p:nvPr/>
          </p:nvSpPr>
          <p:spPr>
            <a:xfrm>
              <a:off x="5339803" y="3873788"/>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9" name="rc199"/>
            <p:cNvSpPr/>
            <p:nvPr/>
          </p:nvSpPr>
          <p:spPr>
            <a:xfrm>
              <a:off x="5583895" y="3873788"/>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0" name="rc200"/>
            <p:cNvSpPr/>
            <p:nvPr/>
          </p:nvSpPr>
          <p:spPr>
            <a:xfrm>
              <a:off x="5827987" y="3873788"/>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1" name="rc201"/>
            <p:cNvSpPr/>
            <p:nvPr/>
          </p:nvSpPr>
          <p:spPr>
            <a:xfrm>
              <a:off x="6072079" y="3873788"/>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2" name="rc202"/>
            <p:cNvSpPr/>
            <p:nvPr/>
          </p:nvSpPr>
          <p:spPr>
            <a:xfrm>
              <a:off x="6316171" y="3873788"/>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3" name="rc203"/>
            <p:cNvSpPr/>
            <p:nvPr/>
          </p:nvSpPr>
          <p:spPr>
            <a:xfrm>
              <a:off x="6560263" y="3873788"/>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4" name="rc204"/>
            <p:cNvSpPr/>
            <p:nvPr/>
          </p:nvSpPr>
          <p:spPr>
            <a:xfrm>
              <a:off x="6804355" y="3873788"/>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5" name="rc205"/>
            <p:cNvSpPr/>
            <p:nvPr/>
          </p:nvSpPr>
          <p:spPr>
            <a:xfrm>
              <a:off x="7048447" y="3873788"/>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6" name="rc206"/>
            <p:cNvSpPr/>
            <p:nvPr/>
          </p:nvSpPr>
          <p:spPr>
            <a:xfrm>
              <a:off x="7292539" y="3873788"/>
              <a:ext cx="24409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7" name="rc207"/>
            <p:cNvSpPr/>
            <p:nvPr/>
          </p:nvSpPr>
          <p:spPr>
            <a:xfrm>
              <a:off x="7536631" y="3873788"/>
              <a:ext cx="24409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8" name="rc208"/>
            <p:cNvSpPr/>
            <p:nvPr/>
          </p:nvSpPr>
          <p:spPr>
            <a:xfrm>
              <a:off x="7780723" y="3873788"/>
              <a:ext cx="24409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9" name="rc209"/>
            <p:cNvSpPr/>
            <p:nvPr/>
          </p:nvSpPr>
          <p:spPr>
            <a:xfrm>
              <a:off x="8024815" y="3873788"/>
              <a:ext cx="24409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0" name="rc210"/>
            <p:cNvSpPr/>
            <p:nvPr/>
          </p:nvSpPr>
          <p:spPr>
            <a:xfrm>
              <a:off x="8268907" y="3873788"/>
              <a:ext cx="24409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1" name="rc211"/>
            <p:cNvSpPr/>
            <p:nvPr/>
          </p:nvSpPr>
          <p:spPr>
            <a:xfrm>
              <a:off x="8512999" y="3873788"/>
              <a:ext cx="24409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2" name="rc212"/>
            <p:cNvSpPr/>
            <p:nvPr/>
          </p:nvSpPr>
          <p:spPr>
            <a:xfrm>
              <a:off x="2410699" y="2239968"/>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3" name="rc213"/>
            <p:cNvSpPr/>
            <p:nvPr/>
          </p:nvSpPr>
          <p:spPr>
            <a:xfrm>
              <a:off x="2654791" y="2239968"/>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4" name="rc214"/>
            <p:cNvSpPr/>
            <p:nvPr/>
          </p:nvSpPr>
          <p:spPr>
            <a:xfrm>
              <a:off x="2898883" y="2239968"/>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5" name="rc215"/>
            <p:cNvSpPr/>
            <p:nvPr/>
          </p:nvSpPr>
          <p:spPr>
            <a:xfrm>
              <a:off x="3142975" y="2239968"/>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6" name="rc216"/>
            <p:cNvSpPr/>
            <p:nvPr/>
          </p:nvSpPr>
          <p:spPr>
            <a:xfrm>
              <a:off x="3387067" y="2239968"/>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7" name="rc217"/>
            <p:cNvSpPr/>
            <p:nvPr/>
          </p:nvSpPr>
          <p:spPr>
            <a:xfrm>
              <a:off x="3631159" y="2239968"/>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8" name="rc218"/>
            <p:cNvSpPr/>
            <p:nvPr/>
          </p:nvSpPr>
          <p:spPr>
            <a:xfrm>
              <a:off x="3875251" y="2239968"/>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9" name="rc219"/>
            <p:cNvSpPr/>
            <p:nvPr/>
          </p:nvSpPr>
          <p:spPr>
            <a:xfrm>
              <a:off x="4119343" y="223996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0" name="rc220"/>
            <p:cNvSpPr/>
            <p:nvPr/>
          </p:nvSpPr>
          <p:spPr>
            <a:xfrm>
              <a:off x="4363435" y="223996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1" name="rc221"/>
            <p:cNvSpPr/>
            <p:nvPr/>
          </p:nvSpPr>
          <p:spPr>
            <a:xfrm>
              <a:off x="4607527" y="223996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2" name="rc222"/>
            <p:cNvSpPr/>
            <p:nvPr/>
          </p:nvSpPr>
          <p:spPr>
            <a:xfrm>
              <a:off x="4851619" y="223996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3" name="rc223"/>
            <p:cNvSpPr/>
            <p:nvPr/>
          </p:nvSpPr>
          <p:spPr>
            <a:xfrm>
              <a:off x="5095711" y="223996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4" name="rc224"/>
            <p:cNvSpPr/>
            <p:nvPr/>
          </p:nvSpPr>
          <p:spPr>
            <a:xfrm>
              <a:off x="5339803" y="223996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5" name="rc225"/>
            <p:cNvSpPr/>
            <p:nvPr/>
          </p:nvSpPr>
          <p:spPr>
            <a:xfrm>
              <a:off x="5583895" y="223996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6" name="rc226"/>
            <p:cNvSpPr/>
            <p:nvPr/>
          </p:nvSpPr>
          <p:spPr>
            <a:xfrm>
              <a:off x="5827987" y="223996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7" name="rc227"/>
            <p:cNvSpPr/>
            <p:nvPr/>
          </p:nvSpPr>
          <p:spPr>
            <a:xfrm>
              <a:off x="6072079" y="223996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8" name="rc228"/>
            <p:cNvSpPr/>
            <p:nvPr/>
          </p:nvSpPr>
          <p:spPr>
            <a:xfrm>
              <a:off x="6316171" y="223996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9" name="rc229"/>
            <p:cNvSpPr/>
            <p:nvPr/>
          </p:nvSpPr>
          <p:spPr>
            <a:xfrm>
              <a:off x="6560263" y="223996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0" name="rc230"/>
            <p:cNvSpPr/>
            <p:nvPr/>
          </p:nvSpPr>
          <p:spPr>
            <a:xfrm>
              <a:off x="6804355" y="223996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1" name="rc231"/>
            <p:cNvSpPr/>
            <p:nvPr/>
          </p:nvSpPr>
          <p:spPr>
            <a:xfrm>
              <a:off x="7048447" y="223996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2" name="rc232"/>
            <p:cNvSpPr/>
            <p:nvPr/>
          </p:nvSpPr>
          <p:spPr>
            <a:xfrm>
              <a:off x="7292539" y="223996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3" name="rc233"/>
            <p:cNvSpPr/>
            <p:nvPr/>
          </p:nvSpPr>
          <p:spPr>
            <a:xfrm>
              <a:off x="7536631" y="223996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4" name="rc234"/>
            <p:cNvSpPr/>
            <p:nvPr/>
          </p:nvSpPr>
          <p:spPr>
            <a:xfrm>
              <a:off x="7780723" y="2239968"/>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5" name="rc235"/>
            <p:cNvSpPr/>
            <p:nvPr/>
          </p:nvSpPr>
          <p:spPr>
            <a:xfrm>
              <a:off x="8024815" y="2239968"/>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6" name="rc236"/>
            <p:cNvSpPr/>
            <p:nvPr/>
          </p:nvSpPr>
          <p:spPr>
            <a:xfrm>
              <a:off x="8268907" y="2239968"/>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7" name="rc237"/>
            <p:cNvSpPr/>
            <p:nvPr/>
          </p:nvSpPr>
          <p:spPr>
            <a:xfrm>
              <a:off x="8512999" y="2239968"/>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8" name="rc238"/>
            <p:cNvSpPr/>
            <p:nvPr/>
          </p:nvSpPr>
          <p:spPr>
            <a:xfrm>
              <a:off x="2410699" y="5303381"/>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9" name="rc239"/>
            <p:cNvSpPr/>
            <p:nvPr/>
          </p:nvSpPr>
          <p:spPr>
            <a:xfrm>
              <a:off x="2654791" y="5303381"/>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0" name="rc240"/>
            <p:cNvSpPr/>
            <p:nvPr/>
          </p:nvSpPr>
          <p:spPr>
            <a:xfrm>
              <a:off x="2898883" y="5303381"/>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1" name="rc241"/>
            <p:cNvSpPr/>
            <p:nvPr/>
          </p:nvSpPr>
          <p:spPr>
            <a:xfrm>
              <a:off x="3142975" y="5303381"/>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2" name="rc242"/>
            <p:cNvSpPr/>
            <p:nvPr/>
          </p:nvSpPr>
          <p:spPr>
            <a:xfrm>
              <a:off x="3387067" y="5303381"/>
              <a:ext cx="244091"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43" name="rc243"/>
            <p:cNvSpPr/>
            <p:nvPr/>
          </p:nvSpPr>
          <p:spPr>
            <a:xfrm>
              <a:off x="3631159" y="5303381"/>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4" name="rc244"/>
            <p:cNvSpPr/>
            <p:nvPr/>
          </p:nvSpPr>
          <p:spPr>
            <a:xfrm>
              <a:off x="3875251" y="5303381"/>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5" name="rc245"/>
            <p:cNvSpPr/>
            <p:nvPr/>
          </p:nvSpPr>
          <p:spPr>
            <a:xfrm>
              <a:off x="4119343" y="5303381"/>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6" name="rc246"/>
            <p:cNvSpPr/>
            <p:nvPr/>
          </p:nvSpPr>
          <p:spPr>
            <a:xfrm>
              <a:off x="4363435" y="5303381"/>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7" name="rc247"/>
            <p:cNvSpPr/>
            <p:nvPr/>
          </p:nvSpPr>
          <p:spPr>
            <a:xfrm>
              <a:off x="4607527" y="5303381"/>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8" name="rc248"/>
            <p:cNvSpPr/>
            <p:nvPr/>
          </p:nvSpPr>
          <p:spPr>
            <a:xfrm>
              <a:off x="4851619" y="5303381"/>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9" name="rc249"/>
            <p:cNvSpPr/>
            <p:nvPr/>
          </p:nvSpPr>
          <p:spPr>
            <a:xfrm>
              <a:off x="5095711" y="5303381"/>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0" name="rc250"/>
            <p:cNvSpPr/>
            <p:nvPr/>
          </p:nvSpPr>
          <p:spPr>
            <a:xfrm>
              <a:off x="5339803" y="5303381"/>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1" name="rc251"/>
            <p:cNvSpPr/>
            <p:nvPr/>
          </p:nvSpPr>
          <p:spPr>
            <a:xfrm>
              <a:off x="5583895" y="5303381"/>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2" name="rc252"/>
            <p:cNvSpPr/>
            <p:nvPr/>
          </p:nvSpPr>
          <p:spPr>
            <a:xfrm>
              <a:off x="5827987" y="5303381"/>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3" name="rc253"/>
            <p:cNvSpPr/>
            <p:nvPr/>
          </p:nvSpPr>
          <p:spPr>
            <a:xfrm>
              <a:off x="6072079" y="5303381"/>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4" name="rc254"/>
            <p:cNvSpPr/>
            <p:nvPr/>
          </p:nvSpPr>
          <p:spPr>
            <a:xfrm>
              <a:off x="6316171" y="5303381"/>
              <a:ext cx="244091"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5" name="rc255"/>
            <p:cNvSpPr/>
            <p:nvPr/>
          </p:nvSpPr>
          <p:spPr>
            <a:xfrm>
              <a:off x="6560263" y="5303381"/>
              <a:ext cx="24409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6" name="rc256"/>
            <p:cNvSpPr/>
            <p:nvPr/>
          </p:nvSpPr>
          <p:spPr>
            <a:xfrm>
              <a:off x="6804355" y="5303381"/>
              <a:ext cx="24409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7" name="rc257"/>
            <p:cNvSpPr/>
            <p:nvPr/>
          </p:nvSpPr>
          <p:spPr>
            <a:xfrm>
              <a:off x="7048447" y="5303381"/>
              <a:ext cx="244091"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58" name="rc258"/>
            <p:cNvSpPr/>
            <p:nvPr/>
          </p:nvSpPr>
          <p:spPr>
            <a:xfrm>
              <a:off x="7292539" y="5303381"/>
              <a:ext cx="244091" cy="20422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59" name="rc259"/>
            <p:cNvSpPr/>
            <p:nvPr/>
          </p:nvSpPr>
          <p:spPr>
            <a:xfrm>
              <a:off x="7536631" y="5303381"/>
              <a:ext cx="244091" cy="20422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60" name="rc260"/>
            <p:cNvSpPr/>
            <p:nvPr/>
          </p:nvSpPr>
          <p:spPr>
            <a:xfrm>
              <a:off x="7780723" y="5303381"/>
              <a:ext cx="244091" cy="20422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61" name="rc261"/>
            <p:cNvSpPr/>
            <p:nvPr/>
          </p:nvSpPr>
          <p:spPr>
            <a:xfrm>
              <a:off x="8024815" y="5303381"/>
              <a:ext cx="244091" cy="20422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62" name="rc262"/>
            <p:cNvSpPr/>
            <p:nvPr/>
          </p:nvSpPr>
          <p:spPr>
            <a:xfrm>
              <a:off x="8268907" y="5303381"/>
              <a:ext cx="244091" cy="20422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63" name="rc263"/>
            <p:cNvSpPr/>
            <p:nvPr/>
          </p:nvSpPr>
          <p:spPr>
            <a:xfrm>
              <a:off x="8512999" y="5303381"/>
              <a:ext cx="244091" cy="20422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64" name="rc264"/>
            <p:cNvSpPr/>
            <p:nvPr/>
          </p:nvSpPr>
          <p:spPr>
            <a:xfrm>
              <a:off x="2410699" y="4078016"/>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5" name="rc265"/>
            <p:cNvSpPr/>
            <p:nvPr/>
          </p:nvSpPr>
          <p:spPr>
            <a:xfrm>
              <a:off x="2654791" y="4078016"/>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6" name="rc266"/>
            <p:cNvSpPr/>
            <p:nvPr/>
          </p:nvSpPr>
          <p:spPr>
            <a:xfrm>
              <a:off x="2898883" y="4078016"/>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7" name="rc267"/>
            <p:cNvSpPr/>
            <p:nvPr/>
          </p:nvSpPr>
          <p:spPr>
            <a:xfrm>
              <a:off x="3142975" y="4078016"/>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8" name="rc268"/>
            <p:cNvSpPr/>
            <p:nvPr/>
          </p:nvSpPr>
          <p:spPr>
            <a:xfrm>
              <a:off x="3387067" y="4078016"/>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9" name="rc269"/>
            <p:cNvSpPr/>
            <p:nvPr/>
          </p:nvSpPr>
          <p:spPr>
            <a:xfrm>
              <a:off x="3631159" y="4078016"/>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0" name="rc270"/>
            <p:cNvSpPr/>
            <p:nvPr/>
          </p:nvSpPr>
          <p:spPr>
            <a:xfrm>
              <a:off x="3875251" y="4078016"/>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71" name="rc271"/>
            <p:cNvSpPr/>
            <p:nvPr/>
          </p:nvSpPr>
          <p:spPr>
            <a:xfrm>
              <a:off x="4119343" y="4078016"/>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72" name="rc272"/>
            <p:cNvSpPr/>
            <p:nvPr/>
          </p:nvSpPr>
          <p:spPr>
            <a:xfrm>
              <a:off x="4363435" y="4078016"/>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3" name="rc273"/>
            <p:cNvSpPr/>
            <p:nvPr/>
          </p:nvSpPr>
          <p:spPr>
            <a:xfrm>
              <a:off x="4607527" y="4078016"/>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4" name="rc274"/>
            <p:cNvSpPr/>
            <p:nvPr/>
          </p:nvSpPr>
          <p:spPr>
            <a:xfrm>
              <a:off x="4851619" y="4078016"/>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5" name="rc275"/>
            <p:cNvSpPr/>
            <p:nvPr/>
          </p:nvSpPr>
          <p:spPr>
            <a:xfrm>
              <a:off x="5095711" y="4078016"/>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6" name="rc276"/>
            <p:cNvSpPr/>
            <p:nvPr/>
          </p:nvSpPr>
          <p:spPr>
            <a:xfrm>
              <a:off x="5339803" y="4078016"/>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7" name="rc277"/>
            <p:cNvSpPr/>
            <p:nvPr/>
          </p:nvSpPr>
          <p:spPr>
            <a:xfrm>
              <a:off x="5583895" y="4078016"/>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8" name="rc278"/>
            <p:cNvSpPr/>
            <p:nvPr/>
          </p:nvSpPr>
          <p:spPr>
            <a:xfrm>
              <a:off x="5827987" y="4078016"/>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9" name="rc279"/>
            <p:cNvSpPr/>
            <p:nvPr/>
          </p:nvSpPr>
          <p:spPr>
            <a:xfrm>
              <a:off x="6072079" y="4078016"/>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0" name="rc280"/>
            <p:cNvSpPr/>
            <p:nvPr/>
          </p:nvSpPr>
          <p:spPr>
            <a:xfrm>
              <a:off x="6316171" y="4078016"/>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1" name="rc281"/>
            <p:cNvSpPr/>
            <p:nvPr/>
          </p:nvSpPr>
          <p:spPr>
            <a:xfrm>
              <a:off x="6560263" y="4078016"/>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82" name="rc282"/>
            <p:cNvSpPr/>
            <p:nvPr/>
          </p:nvSpPr>
          <p:spPr>
            <a:xfrm>
              <a:off x="6804355" y="4078016"/>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3" name="rc283"/>
            <p:cNvSpPr/>
            <p:nvPr/>
          </p:nvSpPr>
          <p:spPr>
            <a:xfrm>
              <a:off x="7048447" y="4078016"/>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4" name="rc284"/>
            <p:cNvSpPr/>
            <p:nvPr/>
          </p:nvSpPr>
          <p:spPr>
            <a:xfrm>
              <a:off x="7292539" y="4078016"/>
              <a:ext cx="24409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5" name="rc285"/>
            <p:cNvSpPr/>
            <p:nvPr/>
          </p:nvSpPr>
          <p:spPr>
            <a:xfrm>
              <a:off x="7536631" y="4078016"/>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6" name="rc286"/>
            <p:cNvSpPr/>
            <p:nvPr/>
          </p:nvSpPr>
          <p:spPr>
            <a:xfrm>
              <a:off x="7780723" y="4078016"/>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7" name="rc287"/>
            <p:cNvSpPr/>
            <p:nvPr/>
          </p:nvSpPr>
          <p:spPr>
            <a:xfrm>
              <a:off x="8024815" y="4078016"/>
              <a:ext cx="24409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88" name="rc288"/>
            <p:cNvSpPr/>
            <p:nvPr/>
          </p:nvSpPr>
          <p:spPr>
            <a:xfrm>
              <a:off x="8268907" y="4078016"/>
              <a:ext cx="24409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89" name="rc289"/>
            <p:cNvSpPr/>
            <p:nvPr/>
          </p:nvSpPr>
          <p:spPr>
            <a:xfrm>
              <a:off x="8512999" y="4078016"/>
              <a:ext cx="244091"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90" name="rc290"/>
            <p:cNvSpPr/>
            <p:nvPr/>
          </p:nvSpPr>
          <p:spPr>
            <a:xfrm>
              <a:off x="3875251" y="4690699"/>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1" name="rc291"/>
            <p:cNvSpPr/>
            <p:nvPr/>
          </p:nvSpPr>
          <p:spPr>
            <a:xfrm>
              <a:off x="4119343" y="4690699"/>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92" name="rc292"/>
            <p:cNvSpPr/>
            <p:nvPr/>
          </p:nvSpPr>
          <p:spPr>
            <a:xfrm>
              <a:off x="4363435" y="4690699"/>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3" name="rc293"/>
            <p:cNvSpPr/>
            <p:nvPr/>
          </p:nvSpPr>
          <p:spPr>
            <a:xfrm>
              <a:off x="4607527" y="4690699"/>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94" name="rc294"/>
            <p:cNvSpPr/>
            <p:nvPr/>
          </p:nvSpPr>
          <p:spPr>
            <a:xfrm>
              <a:off x="4851619" y="4690699"/>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95" name="rc295"/>
            <p:cNvSpPr/>
            <p:nvPr/>
          </p:nvSpPr>
          <p:spPr>
            <a:xfrm>
              <a:off x="5095711" y="4690699"/>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6" name="rc296"/>
            <p:cNvSpPr/>
            <p:nvPr/>
          </p:nvSpPr>
          <p:spPr>
            <a:xfrm>
              <a:off x="5339803" y="4690699"/>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97" name="rc297"/>
            <p:cNvSpPr/>
            <p:nvPr/>
          </p:nvSpPr>
          <p:spPr>
            <a:xfrm>
              <a:off x="5583895" y="4690699"/>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98" name="rc298"/>
            <p:cNvSpPr/>
            <p:nvPr/>
          </p:nvSpPr>
          <p:spPr>
            <a:xfrm>
              <a:off x="5827987" y="4690699"/>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99" name="rc299"/>
            <p:cNvSpPr/>
            <p:nvPr/>
          </p:nvSpPr>
          <p:spPr>
            <a:xfrm>
              <a:off x="6072079" y="4690699"/>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00" name="rc300"/>
            <p:cNvSpPr/>
            <p:nvPr/>
          </p:nvSpPr>
          <p:spPr>
            <a:xfrm>
              <a:off x="6316171" y="4690699"/>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01" name="rc301"/>
            <p:cNvSpPr/>
            <p:nvPr/>
          </p:nvSpPr>
          <p:spPr>
            <a:xfrm>
              <a:off x="6560263" y="4690699"/>
              <a:ext cx="24409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02" name="rc302"/>
            <p:cNvSpPr/>
            <p:nvPr/>
          </p:nvSpPr>
          <p:spPr>
            <a:xfrm>
              <a:off x="6804355" y="4690699"/>
              <a:ext cx="24409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03" name="rc303"/>
            <p:cNvSpPr/>
            <p:nvPr/>
          </p:nvSpPr>
          <p:spPr>
            <a:xfrm>
              <a:off x="7048447" y="4690699"/>
              <a:ext cx="24409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04" name="rc304"/>
            <p:cNvSpPr/>
            <p:nvPr/>
          </p:nvSpPr>
          <p:spPr>
            <a:xfrm>
              <a:off x="7292539" y="4690699"/>
              <a:ext cx="24409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05" name="rc305"/>
            <p:cNvSpPr/>
            <p:nvPr/>
          </p:nvSpPr>
          <p:spPr>
            <a:xfrm>
              <a:off x="7536631" y="4690699"/>
              <a:ext cx="24409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06" name="rc306"/>
            <p:cNvSpPr/>
            <p:nvPr/>
          </p:nvSpPr>
          <p:spPr>
            <a:xfrm>
              <a:off x="7780723" y="4690699"/>
              <a:ext cx="24409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07" name="rc307"/>
            <p:cNvSpPr/>
            <p:nvPr/>
          </p:nvSpPr>
          <p:spPr>
            <a:xfrm>
              <a:off x="8024815" y="4690699"/>
              <a:ext cx="24409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08" name="rc308"/>
            <p:cNvSpPr/>
            <p:nvPr/>
          </p:nvSpPr>
          <p:spPr>
            <a:xfrm>
              <a:off x="8268907" y="4690699"/>
              <a:ext cx="24409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09" name="rc309"/>
            <p:cNvSpPr/>
            <p:nvPr/>
          </p:nvSpPr>
          <p:spPr>
            <a:xfrm>
              <a:off x="8512999" y="4690699"/>
              <a:ext cx="24409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10" name="rc310"/>
            <p:cNvSpPr/>
            <p:nvPr/>
          </p:nvSpPr>
          <p:spPr>
            <a:xfrm>
              <a:off x="2410699" y="4486471"/>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1" name="rc311"/>
            <p:cNvSpPr/>
            <p:nvPr/>
          </p:nvSpPr>
          <p:spPr>
            <a:xfrm>
              <a:off x="2654791" y="4486471"/>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12" name="rc312"/>
            <p:cNvSpPr/>
            <p:nvPr/>
          </p:nvSpPr>
          <p:spPr>
            <a:xfrm>
              <a:off x="2898883" y="4486471"/>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13" name="rc313"/>
            <p:cNvSpPr/>
            <p:nvPr/>
          </p:nvSpPr>
          <p:spPr>
            <a:xfrm>
              <a:off x="3142975" y="4486471"/>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14" name="rc314"/>
            <p:cNvSpPr/>
            <p:nvPr/>
          </p:nvSpPr>
          <p:spPr>
            <a:xfrm>
              <a:off x="3387067" y="4486471"/>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15" name="rc315"/>
            <p:cNvSpPr/>
            <p:nvPr/>
          </p:nvSpPr>
          <p:spPr>
            <a:xfrm>
              <a:off x="3631159" y="4486471"/>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6" name="rc316"/>
            <p:cNvSpPr/>
            <p:nvPr/>
          </p:nvSpPr>
          <p:spPr>
            <a:xfrm>
              <a:off x="3875251" y="4486471"/>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17" name="rc317"/>
            <p:cNvSpPr/>
            <p:nvPr/>
          </p:nvSpPr>
          <p:spPr>
            <a:xfrm>
              <a:off x="4119343" y="4486471"/>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8" name="rc318"/>
            <p:cNvSpPr/>
            <p:nvPr/>
          </p:nvSpPr>
          <p:spPr>
            <a:xfrm>
              <a:off x="4363435" y="4486471"/>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9" name="rc319"/>
            <p:cNvSpPr/>
            <p:nvPr/>
          </p:nvSpPr>
          <p:spPr>
            <a:xfrm>
              <a:off x="4607527" y="4486471"/>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0" name="rc320"/>
            <p:cNvSpPr/>
            <p:nvPr/>
          </p:nvSpPr>
          <p:spPr>
            <a:xfrm>
              <a:off x="4851619" y="4486471"/>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1" name="rc321"/>
            <p:cNvSpPr/>
            <p:nvPr/>
          </p:nvSpPr>
          <p:spPr>
            <a:xfrm>
              <a:off x="5095711" y="4486471"/>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2" name="rc322"/>
            <p:cNvSpPr/>
            <p:nvPr/>
          </p:nvSpPr>
          <p:spPr>
            <a:xfrm>
              <a:off x="5339803" y="4486471"/>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3" name="rc323"/>
            <p:cNvSpPr/>
            <p:nvPr/>
          </p:nvSpPr>
          <p:spPr>
            <a:xfrm>
              <a:off x="5583895" y="4486471"/>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4" name="rc324"/>
            <p:cNvSpPr/>
            <p:nvPr/>
          </p:nvSpPr>
          <p:spPr>
            <a:xfrm>
              <a:off x="5827987" y="4486471"/>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5" name="rc325"/>
            <p:cNvSpPr/>
            <p:nvPr/>
          </p:nvSpPr>
          <p:spPr>
            <a:xfrm>
              <a:off x="6072079" y="4486471"/>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26" name="rc326"/>
            <p:cNvSpPr/>
            <p:nvPr/>
          </p:nvSpPr>
          <p:spPr>
            <a:xfrm>
              <a:off x="6316171" y="4486471"/>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7" name="rc327"/>
            <p:cNvSpPr/>
            <p:nvPr/>
          </p:nvSpPr>
          <p:spPr>
            <a:xfrm>
              <a:off x="6560263" y="4486471"/>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28" name="rc328"/>
            <p:cNvSpPr/>
            <p:nvPr/>
          </p:nvSpPr>
          <p:spPr>
            <a:xfrm>
              <a:off x="6804355" y="4486471"/>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29" name="rc329"/>
            <p:cNvSpPr/>
            <p:nvPr/>
          </p:nvSpPr>
          <p:spPr>
            <a:xfrm>
              <a:off x="7048447" y="4486471"/>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30" name="rc330"/>
            <p:cNvSpPr/>
            <p:nvPr/>
          </p:nvSpPr>
          <p:spPr>
            <a:xfrm>
              <a:off x="7292539" y="4486471"/>
              <a:ext cx="24409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31" name="rc331"/>
            <p:cNvSpPr/>
            <p:nvPr/>
          </p:nvSpPr>
          <p:spPr>
            <a:xfrm>
              <a:off x="7536631" y="4486471"/>
              <a:ext cx="24409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32" name="rc332"/>
            <p:cNvSpPr/>
            <p:nvPr/>
          </p:nvSpPr>
          <p:spPr>
            <a:xfrm>
              <a:off x="7780723" y="4486471"/>
              <a:ext cx="24409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33" name="rc333"/>
            <p:cNvSpPr/>
            <p:nvPr/>
          </p:nvSpPr>
          <p:spPr>
            <a:xfrm>
              <a:off x="8024815" y="4486471"/>
              <a:ext cx="24409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34" name="rc334"/>
            <p:cNvSpPr/>
            <p:nvPr/>
          </p:nvSpPr>
          <p:spPr>
            <a:xfrm>
              <a:off x="8268907" y="4486471"/>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35" name="rc335"/>
            <p:cNvSpPr/>
            <p:nvPr/>
          </p:nvSpPr>
          <p:spPr>
            <a:xfrm>
              <a:off x="8512999" y="4486471"/>
              <a:ext cx="24409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36" name="rc336"/>
            <p:cNvSpPr/>
            <p:nvPr/>
          </p:nvSpPr>
          <p:spPr>
            <a:xfrm>
              <a:off x="2410699" y="4282243"/>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7" name="rc337"/>
            <p:cNvSpPr/>
            <p:nvPr/>
          </p:nvSpPr>
          <p:spPr>
            <a:xfrm>
              <a:off x="2654791" y="4282243"/>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8" name="rc338"/>
            <p:cNvSpPr/>
            <p:nvPr/>
          </p:nvSpPr>
          <p:spPr>
            <a:xfrm>
              <a:off x="2898883" y="4282243"/>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9" name="rc339"/>
            <p:cNvSpPr/>
            <p:nvPr/>
          </p:nvSpPr>
          <p:spPr>
            <a:xfrm>
              <a:off x="3142975" y="4282243"/>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0" name="rc340"/>
            <p:cNvSpPr/>
            <p:nvPr/>
          </p:nvSpPr>
          <p:spPr>
            <a:xfrm>
              <a:off x="3387067" y="4282243"/>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1" name="rc341"/>
            <p:cNvSpPr/>
            <p:nvPr/>
          </p:nvSpPr>
          <p:spPr>
            <a:xfrm>
              <a:off x="3631159" y="4282243"/>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2" name="rc342"/>
            <p:cNvSpPr/>
            <p:nvPr/>
          </p:nvSpPr>
          <p:spPr>
            <a:xfrm>
              <a:off x="3875251" y="4282243"/>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3" name="rc343"/>
            <p:cNvSpPr/>
            <p:nvPr/>
          </p:nvSpPr>
          <p:spPr>
            <a:xfrm>
              <a:off x="4119343" y="4282243"/>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44" name="rc344"/>
            <p:cNvSpPr/>
            <p:nvPr/>
          </p:nvSpPr>
          <p:spPr>
            <a:xfrm>
              <a:off x="4363435" y="4282243"/>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5" name="rc345"/>
            <p:cNvSpPr/>
            <p:nvPr/>
          </p:nvSpPr>
          <p:spPr>
            <a:xfrm>
              <a:off x="4607527" y="4282243"/>
              <a:ext cx="24409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46" name="rc346"/>
            <p:cNvSpPr/>
            <p:nvPr/>
          </p:nvSpPr>
          <p:spPr>
            <a:xfrm>
              <a:off x="4851619" y="4282243"/>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7" name="rc347"/>
            <p:cNvSpPr/>
            <p:nvPr/>
          </p:nvSpPr>
          <p:spPr>
            <a:xfrm>
              <a:off x="5095711" y="4282243"/>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48" name="rc348"/>
            <p:cNvSpPr/>
            <p:nvPr/>
          </p:nvSpPr>
          <p:spPr>
            <a:xfrm>
              <a:off x="5339803" y="4282243"/>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49" name="rc349"/>
            <p:cNvSpPr/>
            <p:nvPr/>
          </p:nvSpPr>
          <p:spPr>
            <a:xfrm>
              <a:off x="5583895" y="4282243"/>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0" name="rc350"/>
            <p:cNvSpPr/>
            <p:nvPr/>
          </p:nvSpPr>
          <p:spPr>
            <a:xfrm>
              <a:off x="5827987" y="4282243"/>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1" name="rc351"/>
            <p:cNvSpPr/>
            <p:nvPr/>
          </p:nvSpPr>
          <p:spPr>
            <a:xfrm>
              <a:off x="6072079" y="4282243"/>
              <a:ext cx="24409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52" name="rc352"/>
            <p:cNvSpPr/>
            <p:nvPr/>
          </p:nvSpPr>
          <p:spPr>
            <a:xfrm>
              <a:off x="6316171" y="4282243"/>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53" name="rc353"/>
            <p:cNvSpPr/>
            <p:nvPr/>
          </p:nvSpPr>
          <p:spPr>
            <a:xfrm>
              <a:off x="6560263" y="4282243"/>
              <a:ext cx="24409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4" name="rc354"/>
            <p:cNvSpPr/>
            <p:nvPr/>
          </p:nvSpPr>
          <p:spPr>
            <a:xfrm>
              <a:off x="6804355" y="4282243"/>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55" name="rc355"/>
            <p:cNvSpPr/>
            <p:nvPr/>
          </p:nvSpPr>
          <p:spPr>
            <a:xfrm>
              <a:off x="7048447" y="4282243"/>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56" name="rc356"/>
            <p:cNvSpPr/>
            <p:nvPr/>
          </p:nvSpPr>
          <p:spPr>
            <a:xfrm>
              <a:off x="7292539" y="4282243"/>
              <a:ext cx="24409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57" name="rc357"/>
            <p:cNvSpPr/>
            <p:nvPr/>
          </p:nvSpPr>
          <p:spPr>
            <a:xfrm>
              <a:off x="7536631" y="4282243"/>
              <a:ext cx="24409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58" name="rc358"/>
            <p:cNvSpPr/>
            <p:nvPr/>
          </p:nvSpPr>
          <p:spPr>
            <a:xfrm>
              <a:off x="7780723" y="4282243"/>
              <a:ext cx="24409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9" name="rc359"/>
            <p:cNvSpPr/>
            <p:nvPr/>
          </p:nvSpPr>
          <p:spPr>
            <a:xfrm>
              <a:off x="8024815" y="4282243"/>
              <a:ext cx="24409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60" name="rc360"/>
            <p:cNvSpPr/>
            <p:nvPr/>
          </p:nvSpPr>
          <p:spPr>
            <a:xfrm>
              <a:off x="8268907" y="4282243"/>
              <a:ext cx="24409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61" name="rc361"/>
            <p:cNvSpPr/>
            <p:nvPr/>
          </p:nvSpPr>
          <p:spPr>
            <a:xfrm>
              <a:off x="8512999" y="4282243"/>
              <a:ext cx="244091"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62" name="rc362"/>
            <p:cNvSpPr/>
            <p:nvPr/>
          </p:nvSpPr>
          <p:spPr>
            <a:xfrm>
              <a:off x="2410699" y="5099154"/>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3" name="rc363"/>
            <p:cNvSpPr/>
            <p:nvPr/>
          </p:nvSpPr>
          <p:spPr>
            <a:xfrm>
              <a:off x="2654791" y="5099154"/>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4" name="rc364"/>
            <p:cNvSpPr/>
            <p:nvPr/>
          </p:nvSpPr>
          <p:spPr>
            <a:xfrm>
              <a:off x="2898883" y="5099154"/>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5" name="rc365"/>
            <p:cNvSpPr/>
            <p:nvPr/>
          </p:nvSpPr>
          <p:spPr>
            <a:xfrm>
              <a:off x="3142975" y="5099154"/>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6" name="rc366"/>
            <p:cNvSpPr/>
            <p:nvPr/>
          </p:nvSpPr>
          <p:spPr>
            <a:xfrm>
              <a:off x="3387067" y="5099154"/>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7" name="rc367"/>
            <p:cNvSpPr/>
            <p:nvPr/>
          </p:nvSpPr>
          <p:spPr>
            <a:xfrm>
              <a:off x="3631159" y="5099154"/>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8" name="rc368"/>
            <p:cNvSpPr/>
            <p:nvPr/>
          </p:nvSpPr>
          <p:spPr>
            <a:xfrm>
              <a:off x="3875251" y="5099154"/>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9" name="rc369"/>
            <p:cNvSpPr/>
            <p:nvPr/>
          </p:nvSpPr>
          <p:spPr>
            <a:xfrm>
              <a:off x="4119343" y="5099154"/>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0" name="rc370"/>
            <p:cNvSpPr/>
            <p:nvPr/>
          </p:nvSpPr>
          <p:spPr>
            <a:xfrm>
              <a:off x="4363435" y="5099154"/>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1" name="rc371"/>
            <p:cNvSpPr/>
            <p:nvPr/>
          </p:nvSpPr>
          <p:spPr>
            <a:xfrm>
              <a:off x="4607527" y="5099154"/>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2" name="rc372"/>
            <p:cNvSpPr/>
            <p:nvPr/>
          </p:nvSpPr>
          <p:spPr>
            <a:xfrm>
              <a:off x="4851619" y="5099154"/>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73" name="rc373"/>
            <p:cNvSpPr/>
            <p:nvPr/>
          </p:nvSpPr>
          <p:spPr>
            <a:xfrm>
              <a:off x="5095711" y="5099154"/>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74" name="rc374"/>
            <p:cNvSpPr/>
            <p:nvPr/>
          </p:nvSpPr>
          <p:spPr>
            <a:xfrm>
              <a:off x="5339803" y="5099154"/>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75" name="rc375"/>
            <p:cNvSpPr/>
            <p:nvPr/>
          </p:nvSpPr>
          <p:spPr>
            <a:xfrm>
              <a:off x="5583895" y="5099154"/>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76" name="rc376"/>
            <p:cNvSpPr/>
            <p:nvPr/>
          </p:nvSpPr>
          <p:spPr>
            <a:xfrm>
              <a:off x="5827987" y="5099154"/>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77" name="rc377"/>
            <p:cNvSpPr/>
            <p:nvPr/>
          </p:nvSpPr>
          <p:spPr>
            <a:xfrm>
              <a:off x="6072079" y="5099154"/>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78" name="rc378"/>
            <p:cNvSpPr/>
            <p:nvPr/>
          </p:nvSpPr>
          <p:spPr>
            <a:xfrm>
              <a:off x="6316171" y="5099154"/>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79" name="rc379"/>
            <p:cNvSpPr/>
            <p:nvPr/>
          </p:nvSpPr>
          <p:spPr>
            <a:xfrm>
              <a:off x="6560263" y="5099154"/>
              <a:ext cx="244091"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80" name="rc380"/>
            <p:cNvSpPr/>
            <p:nvPr/>
          </p:nvSpPr>
          <p:spPr>
            <a:xfrm>
              <a:off x="6804355" y="5099154"/>
              <a:ext cx="24409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81" name="rc381"/>
            <p:cNvSpPr/>
            <p:nvPr/>
          </p:nvSpPr>
          <p:spPr>
            <a:xfrm>
              <a:off x="7048447" y="5099154"/>
              <a:ext cx="24409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82" name="rc382"/>
            <p:cNvSpPr/>
            <p:nvPr/>
          </p:nvSpPr>
          <p:spPr>
            <a:xfrm>
              <a:off x="7292539" y="5099154"/>
              <a:ext cx="24409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83" name="rc383"/>
            <p:cNvSpPr/>
            <p:nvPr/>
          </p:nvSpPr>
          <p:spPr>
            <a:xfrm>
              <a:off x="7536631" y="5099154"/>
              <a:ext cx="24409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84" name="rc384"/>
            <p:cNvSpPr/>
            <p:nvPr/>
          </p:nvSpPr>
          <p:spPr>
            <a:xfrm>
              <a:off x="7780723" y="5099154"/>
              <a:ext cx="24409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85" name="rc385"/>
            <p:cNvSpPr/>
            <p:nvPr/>
          </p:nvSpPr>
          <p:spPr>
            <a:xfrm>
              <a:off x="8024815" y="5099154"/>
              <a:ext cx="24409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86" name="rc386"/>
            <p:cNvSpPr/>
            <p:nvPr/>
          </p:nvSpPr>
          <p:spPr>
            <a:xfrm>
              <a:off x="8268907" y="5099154"/>
              <a:ext cx="244091" cy="20422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87" name="rc387"/>
            <p:cNvSpPr/>
            <p:nvPr/>
          </p:nvSpPr>
          <p:spPr>
            <a:xfrm>
              <a:off x="8512999" y="5099154"/>
              <a:ext cx="244091" cy="20422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88" name="rc388"/>
            <p:cNvSpPr/>
            <p:nvPr/>
          </p:nvSpPr>
          <p:spPr>
            <a:xfrm>
              <a:off x="2410699" y="3056878"/>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9" name="rc389"/>
            <p:cNvSpPr/>
            <p:nvPr/>
          </p:nvSpPr>
          <p:spPr>
            <a:xfrm>
              <a:off x="2654791" y="3056878"/>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90" name="rc390"/>
            <p:cNvSpPr/>
            <p:nvPr/>
          </p:nvSpPr>
          <p:spPr>
            <a:xfrm>
              <a:off x="2898883" y="3056878"/>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1" name="rc391"/>
            <p:cNvSpPr/>
            <p:nvPr/>
          </p:nvSpPr>
          <p:spPr>
            <a:xfrm>
              <a:off x="3142975" y="3056878"/>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92" name="rc392"/>
            <p:cNvSpPr/>
            <p:nvPr/>
          </p:nvSpPr>
          <p:spPr>
            <a:xfrm>
              <a:off x="3387067" y="3056878"/>
              <a:ext cx="24409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93" name="rc393"/>
            <p:cNvSpPr/>
            <p:nvPr/>
          </p:nvSpPr>
          <p:spPr>
            <a:xfrm>
              <a:off x="3631159" y="3056878"/>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4" name="rc394"/>
            <p:cNvSpPr/>
            <p:nvPr/>
          </p:nvSpPr>
          <p:spPr>
            <a:xfrm>
              <a:off x="3875251" y="3056878"/>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95" name="rc395"/>
            <p:cNvSpPr/>
            <p:nvPr/>
          </p:nvSpPr>
          <p:spPr>
            <a:xfrm>
              <a:off x="4119343" y="3056878"/>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96" name="rc396"/>
            <p:cNvSpPr/>
            <p:nvPr/>
          </p:nvSpPr>
          <p:spPr>
            <a:xfrm>
              <a:off x="4363435" y="3056878"/>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7" name="rc397"/>
            <p:cNvSpPr/>
            <p:nvPr/>
          </p:nvSpPr>
          <p:spPr>
            <a:xfrm>
              <a:off x="4607527" y="3056878"/>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8" name="rc398"/>
            <p:cNvSpPr/>
            <p:nvPr/>
          </p:nvSpPr>
          <p:spPr>
            <a:xfrm>
              <a:off x="4851619" y="3056878"/>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99" name="rc399"/>
            <p:cNvSpPr/>
            <p:nvPr/>
          </p:nvSpPr>
          <p:spPr>
            <a:xfrm>
              <a:off x="5095711" y="3056878"/>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00" name="rc400"/>
            <p:cNvSpPr/>
            <p:nvPr/>
          </p:nvSpPr>
          <p:spPr>
            <a:xfrm>
              <a:off x="5339803" y="3056878"/>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01" name="rc401"/>
            <p:cNvSpPr/>
            <p:nvPr/>
          </p:nvSpPr>
          <p:spPr>
            <a:xfrm>
              <a:off x="5583895" y="3056878"/>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2" name="rc402"/>
            <p:cNvSpPr/>
            <p:nvPr/>
          </p:nvSpPr>
          <p:spPr>
            <a:xfrm>
              <a:off x="5827987" y="3056878"/>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03" name="rc403"/>
            <p:cNvSpPr/>
            <p:nvPr/>
          </p:nvSpPr>
          <p:spPr>
            <a:xfrm>
              <a:off x="6072079" y="3056878"/>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4" name="rc404"/>
            <p:cNvSpPr/>
            <p:nvPr/>
          </p:nvSpPr>
          <p:spPr>
            <a:xfrm>
              <a:off x="6316171" y="3056878"/>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05" name="rc405"/>
            <p:cNvSpPr/>
            <p:nvPr/>
          </p:nvSpPr>
          <p:spPr>
            <a:xfrm>
              <a:off x="6560263" y="3056878"/>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6" name="rc406"/>
            <p:cNvSpPr/>
            <p:nvPr/>
          </p:nvSpPr>
          <p:spPr>
            <a:xfrm>
              <a:off x="6804355" y="3056878"/>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7" name="rc407"/>
            <p:cNvSpPr/>
            <p:nvPr/>
          </p:nvSpPr>
          <p:spPr>
            <a:xfrm>
              <a:off x="7048447" y="3056878"/>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8" name="rc408"/>
            <p:cNvSpPr/>
            <p:nvPr/>
          </p:nvSpPr>
          <p:spPr>
            <a:xfrm>
              <a:off x="7292539" y="3056878"/>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09" name="rc409"/>
            <p:cNvSpPr/>
            <p:nvPr/>
          </p:nvSpPr>
          <p:spPr>
            <a:xfrm>
              <a:off x="7536631" y="3056878"/>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10" name="rc410"/>
            <p:cNvSpPr/>
            <p:nvPr/>
          </p:nvSpPr>
          <p:spPr>
            <a:xfrm>
              <a:off x="7780723" y="3056878"/>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11" name="rc411"/>
            <p:cNvSpPr/>
            <p:nvPr/>
          </p:nvSpPr>
          <p:spPr>
            <a:xfrm>
              <a:off x="8024815" y="3056878"/>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2" name="rc412"/>
            <p:cNvSpPr/>
            <p:nvPr/>
          </p:nvSpPr>
          <p:spPr>
            <a:xfrm>
              <a:off x="8268907" y="3056878"/>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3" name="rc413"/>
            <p:cNvSpPr/>
            <p:nvPr/>
          </p:nvSpPr>
          <p:spPr>
            <a:xfrm>
              <a:off x="8512999" y="3056878"/>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14" name="rc414"/>
            <p:cNvSpPr/>
            <p:nvPr/>
          </p:nvSpPr>
          <p:spPr>
            <a:xfrm>
              <a:off x="2410699" y="3669561"/>
              <a:ext cx="24409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15" name="rc415"/>
            <p:cNvSpPr/>
            <p:nvPr/>
          </p:nvSpPr>
          <p:spPr>
            <a:xfrm>
              <a:off x="2654791" y="3669561"/>
              <a:ext cx="24409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16" name="rc416"/>
            <p:cNvSpPr/>
            <p:nvPr/>
          </p:nvSpPr>
          <p:spPr>
            <a:xfrm>
              <a:off x="2898883" y="3669561"/>
              <a:ext cx="24409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17" name="rc417"/>
            <p:cNvSpPr/>
            <p:nvPr/>
          </p:nvSpPr>
          <p:spPr>
            <a:xfrm>
              <a:off x="3142975" y="3669561"/>
              <a:ext cx="24409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18" name="rc418"/>
            <p:cNvSpPr/>
            <p:nvPr/>
          </p:nvSpPr>
          <p:spPr>
            <a:xfrm>
              <a:off x="3387067" y="3669561"/>
              <a:ext cx="24409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19" name="rc419"/>
            <p:cNvSpPr/>
            <p:nvPr/>
          </p:nvSpPr>
          <p:spPr>
            <a:xfrm>
              <a:off x="3631159" y="3669561"/>
              <a:ext cx="24409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20" name="rc420"/>
            <p:cNvSpPr/>
            <p:nvPr/>
          </p:nvSpPr>
          <p:spPr>
            <a:xfrm>
              <a:off x="3875251" y="3669561"/>
              <a:ext cx="24409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21" name="rc421"/>
            <p:cNvSpPr/>
            <p:nvPr/>
          </p:nvSpPr>
          <p:spPr>
            <a:xfrm>
              <a:off x="4119343" y="3669561"/>
              <a:ext cx="24409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22" name="rc422"/>
            <p:cNvSpPr/>
            <p:nvPr/>
          </p:nvSpPr>
          <p:spPr>
            <a:xfrm>
              <a:off x="4363435" y="3669561"/>
              <a:ext cx="24409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23" name="rc423"/>
            <p:cNvSpPr/>
            <p:nvPr/>
          </p:nvSpPr>
          <p:spPr>
            <a:xfrm>
              <a:off x="4607527" y="3669561"/>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24" name="rc424"/>
            <p:cNvSpPr/>
            <p:nvPr/>
          </p:nvSpPr>
          <p:spPr>
            <a:xfrm>
              <a:off x="4851619" y="3669561"/>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25" name="rc425"/>
            <p:cNvSpPr/>
            <p:nvPr/>
          </p:nvSpPr>
          <p:spPr>
            <a:xfrm>
              <a:off x="5095711" y="3669561"/>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26" name="rc426"/>
            <p:cNvSpPr/>
            <p:nvPr/>
          </p:nvSpPr>
          <p:spPr>
            <a:xfrm>
              <a:off x="5339803" y="3669561"/>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27" name="rc427"/>
            <p:cNvSpPr/>
            <p:nvPr/>
          </p:nvSpPr>
          <p:spPr>
            <a:xfrm>
              <a:off x="5583895" y="3669561"/>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28" name="rc428"/>
            <p:cNvSpPr/>
            <p:nvPr/>
          </p:nvSpPr>
          <p:spPr>
            <a:xfrm>
              <a:off x="5827987" y="3669561"/>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29" name="rc429"/>
            <p:cNvSpPr/>
            <p:nvPr/>
          </p:nvSpPr>
          <p:spPr>
            <a:xfrm>
              <a:off x="6072079" y="3669561"/>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0" name="rc430"/>
            <p:cNvSpPr/>
            <p:nvPr/>
          </p:nvSpPr>
          <p:spPr>
            <a:xfrm>
              <a:off x="6316171" y="3669561"/>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1" name="rc431"/>
            <p:cNvSpPr/>
            <p:nvPr/>
          </p:nvSpPr>
          <p:spPr>
            <a:xfrm>
              <a:off x="6560263" y="3669561"/>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2" name="rc432"/>
            <p:cNvSpPr/>
            <p:nvPr/>
          </p:nvSpPr>
          <p:spPr>
            <a:xfrm>
              <a:off x="6804355" y="3669561"/>
              <a:ext cx="24409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33" name="rc433"/>
            <p:cNvSpPr/>
            <p:nvPr/>
          </p:nvSpPr>
          <p:spPr>
            <a:xfrm>
              <a:off x="7048447" y="3669561"/>
              <a:ext cx="24409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34" name="rc434"/>
            <p:cNvSpPr/>
            <p:nvPr/>
          </p:nvSpPr>
          <p:spPr>
            <a:xfrm>
              <a:off x="7292539" y="3669561"/>
              <a:ext cx="24409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35" name="rc435"/>
            <p:cNvSpPr/>
            <p:nvPr/>
          </p:nvSpPr>
          <p:spPr>
            <a:xfrm>
              <a:off x="7536631" y="3669561"/>
              <a:ext cx="24409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36" name="rc436"/>
            <p:cNvSpPr/>
            <p:nvPr/>
          </p:nvSpPr>
          <p:spPr>
            <a:xfrm>
              <a:off x="7780723" y="3669561"/>
              <a:ext cx="24409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37" name="rc437"/>
            <p:cNvSpPr/>
            <p:nvPr/>
          </p:nvSpPr>
          <p:spPr>
            <a:xfrm>
              <a:off x="8024815" y="3669561"/>
              <a:ext cx="24409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38" name="rc438"/>
            <p:cNvSpPr/>
            <p:nvPr/>
          </p:nvSpPr>
          <p:spPr>
            <a:xfrm>
              <a:off x="8268907" y="3669561"/>
              <a:ext cx="24409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39" name="rc439"/>
            <p:cNvSpPr/>
            <p:nvPr/>
          </p:nvSpPr>
          <p:spPr>
            <a:xfrm>
              <a:off x="8512999" y="3669561"/>
              <a:ext cx="24409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40" name="rc440"/>
            <p:cNvSpPr/>
            <p:nvPr/>
          </p:nvSpPr>
          <p:spPr>
            <a:xfrm>
              <a:off x="2410699" y="1423057"/>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1" name="rc441"/>
            <p:cNvSpPr/>
            <p:nvPr/>
          </p:nvSpPr>
          <p:spPr>
            <a:xfrm>
              <a:off x="2654791" y="1423057"/>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2" name="rc442"/>
            <p:cNvSpPr/>
            <p:nvPr/>
          </p:nvSpPr>
          <p:spPr>
            <a:xfrm>
              <a:off x="2898883" y="1423057"/>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3" name="rc443"/>
            <p:cNvSpPr/>
            <p:nvPr/>
          </p:nvSpPr>
          <p:spPr>
            <a:xfrm>
              <a:off x="3142975" y="1423057"/>
              <a:ext cx="24409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44" name="rc444"/>
            <p:cNvSpPr/>
            <p:nvPr/>
          </p:nvSpPr>
          <p:spPr>
            <a:xfrm>
              <a:off x="3387067" y="1423057"/>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5" name="rc445"/>
            <p:cNvSpPr/>
            <p:nvPr/>
          </p:nvSpPr>
          <p:spPr>
            <a:xfrm>
              <a:off x="3631159" y="1423057"/>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6" name="rc446"/>
            <p:cNvSpPr/>
            <p:nvPr/>
          </p:nvSpPr>
          <p:spPr>
            <a:xfrm>
              <a:off x="3875251" y="1423057"/>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7" name="rc447"/>
            <p:cNvSpPr/>
            <p:nvPr/>
          </p:nvSpPr>
          <p:spPr>
            <a:xfrm>
              <a:off x="4119343" y="1423057"/>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8" name="rc448"/>
            <p:cNvSpPr/>
            <p:nvPr/>
          </p:nvSpPr>
          <p:spPr>
            <a:xfrm>
              <a:off x="4363435" y="1423057"/>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49" name="rc449"/>
            <p:cNvSpPr/>
            <p:nvPr/>
          </p:nvSpPr>
          <p:spPr>
            <a:xfrm>
              <a:off x="4607527" y="1423057"/>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50" name="rc450"/>
            <p:cNvSpPr/>
            <p:nvPr/>
          </p:nvSpPr>
          <p:spPr>
            <a:xfrm>
              <a:off x="4851619" y="1423057"/>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51" name="rc451"/>
            <p:cNvSpPr/>
            <p:nvPr/>
          </p:nvSpPr>
          <p:spPr>
            <a:xfrm>
              <a:off x="5095711" y="1423057"/>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2" name="rc452"/>
            <p:cNvSpPr/>
            <p:nvPr/>
          </p:nvSpPr>
          <p:spPr>
            <a:xfrm>
              <a:off x="5339803" y="1423057"/>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3" name="rc453"/>
            <p:cNvSpPr/>
            <p:nvPr/>
          </p:nvSpPr>
          <p:spPr>
            <a:xfrm>
              <a:off x="5583895" y="1423057"/>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4" name="rc454"/>
            <p:cNvSpPr/>
            <p:nvPr/>
          </p:nvSpPr>
          <p:spPr>
            <a:xfrm>
              <a:off x="5827987" y="1423057"/>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5" name="rc455"/>
            <p:cNvSpPr/>
            <p:nvPr/>
          </p:nvSpPr>
          <p:spPr>
            <a:xfrm>
              <a:off x="6072079" y="1423057"/>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6" name="rc456"/>
            <p:cNvSpPr/>
            <p:nvPr/>
          </p:nvSpPr>
          <p:spPr>
            <a:xfrm>
              <a:off x="6316171" y="1423057"/>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7" name="rc457"/>
            <p:cNvSpPr/>
            <p:nvPr/>
          </p:nvSpPr>
          <p:spPr>
            <a:xfrm>
              <a:off x="6560263" y="1423057"/>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8" name="rc458"/>
            <p:cNvSpPr/>
            <p:nvPr/>
          </p:nvSpPr>
          <p:spPr>
            <a:xfrm>
              <a:off x="6804355" y="1423057"/>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9" name="rc459"/>
            <p:cNvSpPr/>
            <p:nvPr/>
          </p:nvSpPr>
          <p:spPr>
            <a:xfrm>
              <a:off x="7048447" y="1423057"/>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0" name="rc460"/>
            <p:cNvSpPr/>
            <p:nvPr/>
          </p:nvSpPr>
          <p:spPr>
            <a:xfrm>
              <a:off x="7292539" y="1423057"/>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1" name="rc461"/>
            <p:cNvSpPr/>
            <p:nvPr/>
          </p:nvSpPr>
          <p:spPr>
            <a:xfrm>
              <a:off x="7536631" y="1423057"/>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2" name="rc462"/>
            <p:cNvSpPr/>
            <p:nvPr/>
          </p:nvSpPr>
          <p:spPr>
            <a:xfrm>
              <a:off x="7780723" y="1423057"/>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3" name="rc463"/>
            <p:cNvSpPr/>
            <p:nvPr/>
          </p:nvSpPr>
          <p:spPr>
            <a:xfrm>
              <a:off x="8024815" y="1423057"/>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4" name="rc464"/>
            <p:cNvSpPr/>
            <p:nvPr/>
          </p:nvSpPr>
          <p:spPr>
            <a:xfrm>
              <a:off x="8268907" y="1423057"/>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5" name="rc465"/>
            <p:cNvSpPr/>
            <p:nvPr/>
          </p:nvSpPr>
          <p:spPr>
            <a:xfrm>
              <a:off x="8512999" y="1423057"/>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6" name="rc466"/>
            <p:cNvSpPr/>
            <p:nvPr/>
          </p:nvSpPr>
          <p:spPr>
            <a:xfrm>
              <a:off x="2410699" y="2444195"/>
              <a:ext cx="24409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67" name="rc467"/>
            <p:cNvSpPr/>
            <p:nvPr/>
          </p:nvSpPr>
          <p:spPr>
            <a:xfrm>
              <a:off x="2654791" y="2444195"/>
              <a:ext cx="24409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68" name="rc468"/>
            <p:cNvSpPr/>
            <p:nvPr/>
          </p:nvSpPr>
          <p:spPr>
            <a:xfrm>
              <a:off x="2898883" y="2444195"/>
              <a:ext cx="244091"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69" name="rc469"/>
            <p:cNvSpPr/>
            <p:nvPr/>
          </p:nvSpPr>
          <p:spPr>
            <a:xfrm>
              <a:off x="3142975" y="2444195"/>
              <a:ext cx="244091" cy="20422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70" name="rc470"/>
            <p:cNvSpPr/>
            <p:nvPr/>
          </p:nvSpPr>
          <p:spPr>
            <a:xfrm>
              <a:off x="3387067" y="2444195"/>
              <a:ext cx="24409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71" name="rc471"/>
            <p:cNvSpPr/>
            <p:nvPr/>
          </p:nvSpPr>
          <p:spPr>
            <a:xfrm>
              <a:off x="3631159" y="2444195"/>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72" name="rc472"/>
            <p:cNvSpPr/>
            <p:nvPr/>
          </p:nvSpPr>
          <p:spPr>
            <a:xfrm>
              <a:off x="3875251" y="2444195"/>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73" name="rc473"/>
            <p:cNvSpPr/>
            <p:nvPr/>
          </p:nvSpPr>
          <p:spPr>
            <a:xfrm>
              <a:off x="4119343" y="2444195"/>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4" name="rc474"/>
            <p:cNvSpPr/>
            <p:nvPr/>
          </p:nvSpPr>
          <p:spPr>
            <a:xfrm>
              <a:off x="4363435" y="2444195"/>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5" name="rc475"/>
            <p:cNvSpPr/>
            <p:nvPr/>
          </p:nvSpPr>
          <p:spPr>
            <a:xfrm>
              <a:off x="4607527" y="2444195"/>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6" name="rc476"/>
            <p:cNvSpPr/>
            <p:nvPr/>
          </p:nvSpPr>
          <p:spPr>
            <a:xfrm>
              <a:off x="4851619" y="2444195"/>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7" name="rc477"/>
            <p:cNvSpPr/>
            <p:nvPr/>
          </p:nvSpPr>
          <p:spPr>
            <a:xfrm>
              <a:off x="5095711" y="2444195"/>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8" name="rc478"/>
            <p:cNvSpPr/>
            <p:nvPr/>
          </p:nvSpPr>
          <p:spPr>
            <a:xfrm>
              <a:off x="5339803" y="2444195"/>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9" name="rc479"/>
            <p:cNvSpPr/>
            <p:nvPr/>
          </p:nvSpPr>
          <p:spPr>
            <a:xfrm>
              <a:off x="5583895" y="2444195"/>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0" name="rc480"/>
            <p:cNvSpPr/>
            <p:nvPr/>
          </p:nvSpPr>
          <p:spPr>
            <a:xfrm>
              <a:off x="5827987" y="2444195"/>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81" name="rc481"/>
            <p:cNvSpPr/>
            <p:nvPr/>
          </p:nvSpPr>
          <p:spPr>
            <a:xfrm>
              <a:off x="6072079" y="2444195"/>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2" name="rc482"/>
            <p:cNvSpPr/>
            <p:nvPr/>
          </p:nvSpPr>
          <p:spPr>
            <a:xfrm>
              <a:off x="6316171" y="2444195"/>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3" name="rc483"/>
            <p:cNvSpPr/>
            <p:nvPr/>
          </p:nvSpPr>
          <p:spPr>
            <a:xfrm>
              <a:off x="6560263" y="2444195"/>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84" name="rc484"/>
            <p:cNvSpPr/>
            <p:nvPr/>
          </p:nvSpPr>
          <p:spPr>
            <a:xfrm>
              <a:off x="6804355" y="2444195"/>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5" name="rc485"/>
            <p:cNvSpPr/>
            <p:nvPr/>
          </p:nvSpPr>
          <p:spPr>
            <a:xfrm>
              <a:off x="7048447" y="244419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6" name="rc486"/>
            <p:cNvSpPr/>
            <p:nvPr/>
          </p:nvSpPr>
          <p:spPr>
            <a:xfrm>
              <a:off x="7292539" y="2444195"/>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7" name="rc487"/>
            <p:cNvSpPr/>
            <p:nvPr/>
          </p:nvSpPr>
          <p:spPr>
            <a:xfrm>
              <a:off x="7536631" y="2444195"/>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8" name="rc488"/>
            <p:cNvSpPr/>
            <p:nvPr/>
          </p:nvSpPr>
          <p:spPr>
            <a:xfrm>
              <a:off x="7780723" y="244419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9" name="rc489"/>
            <p:cNvSpPr/>
            <p:nvPr/>
          </p:nvSpPr>
          <p:spPr>
            <a:xfrm>
              <a:off x="8024815" y="244419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0" name="rc490"/>
            <p:cNvSpPr/>
            <p:nvPr/>
          </p:nvSpPr>
          <p:spPr>
            <a:xfrm>
              <a:off x="8268907" y="2444195"/>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1" name="rc491"/>
            <p:cNvSpPr/>
            <p:nvPr/>
          </p:nvSpPr>
          <p:spPr>
            <a:xfrm>
              <a:off x="8512999" y="2444195"/>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92" name="rc492"/>
            <p:cNvSpPr/>
            <p:nvPr/>
          </p:nvSpPr>
          <p:spPr>
            <a:xfrm>
              <a:off x="2410699" y="2648423"/>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3" name="rc493"/>
            <p:cNvSpPr/>
            <p:nvPr/>
          </p:nvSpPr>
          <p:spPr>
            <a:xfrm>
              <a:off x="2654791" y="2648423"/>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4" name="rc494"/>
            <p:cNvSpPr/>
            <p:nvPr/>
          </p:nvSpPr>
          <p:spPr>
            <a:xfrm>
              <a:off x="2898883" y="2648423"/>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5" name="rc495"/>
            <p:cNvSpPr/>
            <p:nvPr/>
          </p:nvSpPr>
          <p:spPr>
            <a:xfrm>
              <a:off x="3142975" y="2648423"/>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6" name="rc496"/>
            <p:cNvSpPr/>
            <p:nvPr/>
          </p:nvSpPr>
          <p:spPr>
            <a:xfrm>
              <a:off x="3387067" y="2648423"/>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7" name="rc497"/>
            <p:cNvSpPr/>
            <p:nvPr/>
          </p:nvSpPr>
          <p:spPr>
            <a:xfrm>
              <a:off x="3631159" y="2648423"/>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8" name="rc498"/>
            <p:cNvSpPr/>
            <p:nvPr/>
          </p:nvSpPr>
          <p:spPr>
            <a:xfrm>
              <a:off x="3875251" y="2648423"/>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9" name="rc499"/>
            <p:cNvSpPr/>
            <p:nvPr/>
          </p:nvSpPr>
          <p:spPr>
            <a:xfrm>
              <a:off x="4119343" y="2648423"/>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00" name="rc500"/>
            <p:cNvSpPr/>
            <p:nvPr/>
          </p:nvSpPr>
          <p:spPr>
            <a:xfrm>
              <a:off x="4363435" y="2648423"/>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01" name="rc501"/>
            <p:cNvSpPr/>
            <p:nvPr/>
          </p:nvSpPr>
          <p:spPr>
            <a:xfrm>
              <a:off x="4607527" y="2648423"/>
              <a:ext cx="244091" cy="20422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02" name="rc502"/>
            <p:cNvSpPr/>
            <p:nvPr/>
          </p:nvSpPr>
          <p:spPr>
            <a:xfrm>
              <a:off x="4851619" y="2648423"/>
              <a:ext cx="244091" cy="20422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03" name="rc503"/>
            <p:cNvSpPr/>
            <p:nvPr/>
          </p:nvSpPr>
          <p:spPr>
            <a:xfrm>
              <a:off x="5095711" y="2648423"/>
              <a:ext cx="244091" cy="20422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04" name="rc504"/>
            <p:cNvSpPr/>
            <p:nvPr/>
          </p:nvSpPr>
          <p:spPr>
            <a:xfrm>
              <a:off x="5339803" y="2648423"/>
              <a:ext cx="24409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05" name="rc505"/>
            <p:cNvSpPr/>
            <p:nvPr/>
          </p:nvSpPr>
          <p:spPr>
            <a:xfrm>
              <a:off x="5583895" y="2648423"/>
              <a:ext cx="24409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06" name="rc506"/>
            <p:cNvSpPr/>
            <p:nvPr/>
          </p:nvSpPr>
          <p:spPr>
            <a:xfrm>
              <a:off x="5827987" y="2648423"/>
              <a:ext cx="244091" cy="204227"/>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507" name="rc507"/>
            <p:cNvSpPr/>
            <p:nvPr/>
          </p:nvSpPr>
          <p:spPr>
            <a:xfrm>
              <a:off x="6072079" y="2648423"/>
              <a:ext cx="244091" cy="204227"/>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508" name="rc508"/>
            <p:cNvSpPr/>
            <p:nvPr/>
          </p:nvSpPr>
          <p:spPr>
            <a:xfrm>
              <a:off x="6316171" y="2648423"/>
              <a:ext cx="244091" cy="204227"/>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509" name="rc509"/>
            <p:cNvSpPr/>
            <p:nvPr/>
          </p:nvSpPr>
          <p:spPr>
            <a:xfrm>
              <a:off x="6560263" y="2648423"/>
              <a:ext cx="244091" cy="20422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10" name="rc510"/>
            <p:cNvSpPr/>
            <p:nvPr/>
          </p:nvSpPr>
          <p:spPr>
            <a:xfrm>
              <a:off x="6804355" y="2648423"/>
              <a:ext cx="244091" cy="20422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11" name="rc511"/>
            <p:cNvSpPr/>
            <p:nvPr/>
          </p:nvSpPr>
          <p:spPr>
            <a:xfrm>
              <a:off x="7048447" y="2648423"/>
              <a:ext cx="24409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12" name="rc512"/>
            <p:cNvSpPr/>
            <p:nvPr/>
          </p:nvSpPr>
          <p:spPr>
            <a:xfrm>
              <a:off x="7292539" y="2648423"/>
              <a:ext cx="24409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13" name="rc513"/>
            <p:cNvSpPr/>
            <p:nvPr/>
          </p:nvSpPr>
          <p:spPr>
            <a:xfrm>
              <a:off x="7536631" y="2648423"/>
              <a:ext cx="244091"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14" name="rc514"/>
            <p:cNvSpPr/>
            <p:nvPr/>
          </p:nvSpPr>
          <p:spPr>
            <a:xfrm>
              <a:off x="7780723" y="2648423"/>
              <a:ext cx="244091"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15" name="rc515"/>
            <p:cNvSpPr/>
            <p:nvPr/>
          </p:nvSpPr>
          <p:spPr>
            <a:xfrm>
              <a:off x="8024815" y="2648423"/>
              <a:ext cx="24409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16" name="rc516"/>
            <p:cNvSpPr/>
            <p:nvPr/>
          </p:nvSpPr>
          <p:spPr>
            <a:xfrm>
              <a:off x="8268907" y="2648423"/>
              <a:ext cx="24409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17" name="rc517"/>
            <p:cNvSpPr/>
            <p:nvPr/>
          </p:nvSpPr>
          <p:spPr>
            <a:xfrm>
              <a:off x="8512999" y="2648423"/>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18" name="rc518"/>
            <p:cNvSpPr/>
            <p:nvPr/>
          </p:nvSpPr>
          <p:spPr>
            <a:xfrm>
              <a:off x="2410699"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9" name="rc519"/>
            <p:cNvSpPr/>
            <p:nvPr/>
          </p:nvSpPr>
          <p:spPr>
            <a:xfrm>
              <a:off x="2654791"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0" name="rc520"/>
            <p:cNvSpPr/>
            <p:nvPr/>
          </p:nvSpPr>
          <p:spPr>
            <a:xfrm>
              <a:off x="2898883"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1" name="rc521"/>
            <p:cNvSpPr/>
            <p:nvPr/>
          </p:nvSpPr>
          <p:spPr>
            <a:xfrm>
              <a:off x="3142975" y="1627285"/>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2" name="rc522"/>
            <p:cNvSpPr/>
            <p:nvPr/>
          </p:nvSpPr>
          <p:spPr>
            <a:xfrm>
              <a:off x="3387067"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3" name="rc523"/>
            <p:cNvSpPr/>
            <p:nvPr/>
          </p:nvSpPr>
          <p:spPr>
            <a:xfrm>
              <a:off x="3631159"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4" name="rc524"/>
            <p:cNvSpPr/>
            <p:nvPr/>
          </p:nvSpPr>
          <p:spPr>
            <a:xfrm>
              <a:off x="3875251" y="1627285"/>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25" name="rc525"/>
            <p:cNvSpPr/>
            <p:nvPr/>
          </p:nvSpPr>
          <p:spPr>
            <a:xfrm>
              <a:off x="4119343" y="1627285"/>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26" name="rc526"/>
            <p:cNvSpPr/>
            <p:nvPr/>
          </p:nvSpPr>
          <p:spPr>
            <a:xfrm>
              <a:off x="4363435" y="1627285"/>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7" name="rc527"/>
            <p:cNvSpPr/>
            <p:nvPr/>
          </p:nvSpPr>
          <p:spPr>
            <a:xfrm>
              <a:off x="4607527" y="1627285"/>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8" name="rc528"/>
            <p:cNvSpPr/>
            <p:nvPr/>
          </p:nvSpPr>
          <p:spPr>
            <a:xfrm>
              <a:off x="4851619"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9" name="rc529"/>
            <p:cNvSpPr/>
            <p:nvPr/>
          </p:nvSpPr>
          <p:spPr>
            <a:xfrm>
              <a:off x="5095711"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0" name="rc530"/>
            <p:cNvSpPr/>
            <p:nvPr/>
          </p:nvSpPr>
          <p:spPr>
            <a:xfrm>
              <a:off x="5339803"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1" name="rc531"/>
            <p:cNvSpPr/>
            <p:nvPr/>
          </p:nvSpPr>
          <p:spPr>
            <a:xfrm>
              <a:off x="5583895"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2" name="rc532"/>
            <p:cNvSpPr/>
            <p:nvPr/>
          </p:nvSpPr>
          <p:spPr>
            <a:xfrm>
              <a:off x="5827987"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3" name="rc533"/>
            <p:cNvSpPr/>
            <p:nvPr/>
          </p:nvSpPr>
          <p:spPr>
            <a:xfrm>
              <a:off x="6072079"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4" name="rc534"/>
            <p:cNvSpPr/>
            <p:nvPr/>
          </p:nvSpPr>
          <p:spPr>
            <a:xfrm>
              <a:off x="6316171"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5" name="rc535"/>
            <p:cNvSpPr/>
            <p:nvPr/>
          </p:nvSpPr>
          <p:spPr>
            <a:xfrm>
              <a:off x="6560263"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6" name="rc536"/>
            <p:cNvSpPr/>
            <p:nvPr/>
          </p:nvSpPr>
          <p:spPr>
            <a:xfrm>
              <a:off x="6804355" y="1627285"/>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7" name="rc537"/>
            <p:cNvSpPr/>
            <p:nvPr/>
          </p:nvSpPr>
          <p:spPr>
            <a:xfrm>
              <a:off x="7048447" y="1627285"/>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38" name="rc538"/>
            <p:cNvSpPr/>
            <p:nvPr/>
          </p:nvSpPr>
          <p:spPr>
            <a:xfrm>
              <a:off x="7292539" y="1627285"/>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39" name="rc539"/>
            <p:cNvSpPr/>
            <p:nvPr/>
          </p:nvSpPr>
          <p:spPr>
            <a:xfrm>
              <a:off x="7536631" y="1627285"/>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0" name="rc540"/>
            <p:cNvSpPr/>
            <p:nvPr/>
          </p:nvSpPr>
          <p:spPr>
            <a:xfrm>
              <a:off x="7780723"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1" name="rc541"/>
            <p:cNvSpPr/>
            <p:nvPr/>
          </p:nvSpPr>
          <p:spPr>
            <a:xfrm>
              <a:off x="8024815"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2" name="rc542"/>
            <p:cNvSpPr/>
            <p:nvPr/>
          </p:nvSpPr>
          <p:spPr>
            <a:xfrm>
              <a:off x="8268907" y="1627285"/>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43" name="rc543"/>
            <p:cNvSpPr/>
            <p:nvPr/>
          </p:nvSpPr>
          <p:spPr>
            <a:xfrm>
              <a:off x="8512999" y="1627285"/>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4" name="rc544"/>
            <p:cNvSpPr/>
            <p:nvPr/>
          </p:nvSpPr>
          <p:spPr>
            <a:xfrm>
              <a:off x="2410699" y="3465333"/>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45" name="rc545"/>
            <p:cNvSpPr/>
            <p:nvPr/>
          </p:nvSpPr>
          <p:spPr>
            <a:xfrm>
              <a:off x="2654791" y="3465333"/>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46" name="rc546"/>
            <p:cNvSpPr/>
            <p:nvPr/>
          </p:nvSpPr>
          <p:spPr>
            <a:xfrm>
              <a:off x="2898883" y="3465333"/>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47" name="rc547"/>
            <p:cNvSpPr/>
            <p:nvPr/>
          </p:nvSpPr>
          <p:spPr>
            <a:xfrm>
              <a:off x="3142975" y="3465333"/>
              <a:ext cx="24409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48" name="rc548"/>
            <p:cNvSpPr/>
            <p:nvPr/>
          </p:nvSpPr>
          <p:spPr>
            <a:xfrm>
              <a:off x="3387067" y="3465333"/>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49" name="rc549"/>
            <p:cNvSpPr/>
            <p:nvPr/>
          </p:nvSpPr>
          <p:spPr>
            <a:xfrm>
              <a:off x="3631159" y="3465333"/>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50" name="rc550"/>
            <p:cNvSpPr/>
            <p:nvPr/>
          </p:nvSpPr>
          <p:spPr>
            <a:xfrm>
              <a:off x="3875251" y="3465333"/>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51" name="rc551"/>
            <p:cNvSpPr/>
            <p:nvPr/>
          </p:nvSpPr>
          <p:spPr>
            <a:xfrm>
              <a:off x="4119343" y="3465333"/>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52" name="rc552"/>
            <p:cNvSpPr/>
            <p:nvPr/>
          </p:nvSpPr>
          <p:spPr>
            <a:xfrm>
              <a:off x="4363435" y="3465333"/>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53" name="rc553"/>
            <p:cNvSpPr/>
            <p:nvPr/>
          </p:nvSpPr>
          <p:spPr>
            <a:xfrm>
              <a:off x="4607527" y="3465333"/>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54" name="rc554"/>
            <p:cNvSpPr/>
            <p:nvPr/>
          </p:nvSpPr>
          <p:spPr>
            <a:xfrm>
              <a:off x="4851619" y="3465333"/>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55" name="rc555"/>
            <p:cNvSpPr/>
            <p:nvPr/>
          </p:nvSpPr>
          <p:spPr>
            <a:xfrm>
              <a:off x="5095711" y="3465333"/>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56" name="rc556"/>
            <p:cNvSpPr/>
            <p:nvPr/>
          </p:nvSpPr>
          <p:spPr>
            <a:xfrm>
              <a:off x="5339803" y="3465333"/>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57" name="rc557"/>
            <p:cNvSpPr/>
            <p:nvPr/>
          </p:nvSpPr>
          <p:spPr>
            <a:xfrm>
              <a:off x="5583895" y="3465333"/>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58" name="rc558"/>
            <p:cNvSpPr/>
            <p:nvPr/>
          </p:nvSpPr>
          <p:spPr>
            <a:xfrm>
              <a:off x="5827987" y="3465333"/>
              <a:ext cx="24409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59" name="rc559"/>
            <p:cNvSpPr/>
            <p:nvPr/>
          </p:nvSpPr>
          <p:spPr>
            <a:xfrm>
              <a:off x="6072079" y="3465333"/>
              <a:ext cx="24409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60" name="rc560"/>
            <p:cNvSpPr/>
            <p:nvPr/>
          </p:nvSpPr>
          <p:spPr>
            <a:xfrm>
              <a:off x="6316171" y="3465333"/>
              <a:ext cx="24409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61" name="rc561"/>
            <p:cNvSpPr/>
            <p:nvPr/>
          </p:nvSpPr>
          <p:spPr>
            <a:xfrm>
              <a:off x="6560263" y="3465333"/>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62" name="rc562"/>
            <p:cNvSpPr/>
            <p:nvPr/>
          </p:nvSpPr>
          <p:spPr>
            <a:xfrm>
              <a:off x="6804355" y="3465333"/>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63" name="rc563"/>
            <p:cNvSpPr/>
            <p:nvPr/>
          </p:nvSpPr>
          <p:spPr>
            <a:xfrm>
              <a:off x="7048447" y="3465333"/>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64" name="rc564"/>
            <p:cNvSpPr/>
            <p:nvPr/>
          </p:nvSpPr>
          <p:spPr>
            <a:xfrm>
              <a:off x="7292539" y="3465333"/>
              <a:ext cx="24409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65" name="rc565"/>
            <p:cNvSpPr/>
            <p:nvPr/>
          </p:nvSpPr>
          <p:spPr>
            <a:xfrm>
              <a:off x="7536631" y="3465333"/>
              <a:ext cx="24409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66" name="rc566"/>
            <p:cNvSpPr/>
            <p:nvPr/>
          </p:nvSpPr>
          <p:spPr>
            <a:xfrm>
              <a:off x="7780723" y="3465333"/>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67" name="rc567"/>
            <p:cNvSpPr/>
            <p:nvPr/>
          </p:nvSpPr>
          <p:spPr>
            <a:xfrm>
              <a:off x="8024815" y="3465333"/>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68" name="rc568"/>
            <p:cNvSpPr/>
            <p:nvPr/>
          </p:nvSpPr>
          <p:spPr>
            <a:xfrm>
              <a:off x="8268907" y="3465333"/>
              <a:ext cx="24409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69" name="rc569"/>
            <p:cNvSpPr/>
            <p:nvPr/>
          </p:nvSpPr>
          <p:spPr>
            <a:xfrm>
              <a:off x="8512999" y="3465333"/>
              <a:ext cx="24409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70" name="tx570"/>
            <p:cNvSpPr/>
            <p:nvPr/>
          </p:nvSpPr>
          <p:spPr>
            <a:xfrm>
              <a:off x="2472486"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71" name="tx571"/>
            <p:cNvSpPr/>
            <p:nvPr/>
          </p:nvSpPr>
          <p:spPr>
            <a:xfrm>
              <a:off x="2716578"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72" name="tx572"/>
            <p:cNvSpPr/>
            <p:nvPr/>
          </p:nvSpPr>
          <p:spPr>
            <a:xfrm>
              <a:off x="2960670"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73" name="tx573"/>
            <p:cNvSpPr/>
            <p:nvPr/>
          </p:nvSpPr>
          <p:spPr>
            <a:xfrm>
              <a:off x="3204762"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74" name="tx574"/>
            <p:cNvSpPr/>
            <p:nvPr/>
          </p:nvSpPr>
          <p:spPr>
            <a:xfrm>
              <a:off x="3448854"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75" name="tx575"/>
            <p:cNvSpPr/>
            <p:nvPr/>
          </p:nvSpPr>
          <p:spPr>
            <a:xfrm>
              <a:off x="3692946"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76" name="tx576"/>
            <p:cNvSpPr/>
            <p:nvPr/>
          </p:nvSpPr>
          <p:spPr>
            <a:xfrm>
              <a:off x="3937038"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77" name="tx577"/>
            <p:cNvSpPr/>
            <p:nvPr/>
          </p:nvSpPr>
          <p:spPr>
            <a:xfrm>
              <a:off x="4181130"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78" name="tx578"/>
            <p:cNvSpPr/>
            <p:nvPr/>
          </p:nvSpPr>
          <p:spPr>
            <a:xfrm>
              <a:off x="4425222"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79" name="tx579"/>
            <p:cNvSpPr/>
            <p:nvPr/>
          </p:nvSpPr>
          <p:spPr>
            <a:xfrm>
              <a:off x="4669314"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80" name="tx580"/>
            <p:cNvSpPr/>
            <p:nvPr/>
          </p:nvSpPr>
          <p:spPr>
            <a:xfrm>
              <a:off x="4913406"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1" name="tx581"/>
            <p:cNvSpPr/>
            <p:nvPr/>
          </p:nvSpPr>
          <p:spPr>
            <a:xfrm>
              <a:off x="5157498"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2" name="tx582"/>
            <p:cNvSpPr/>
            <p:nvPr/>
          </p:nvSpPr>
          <p:spPr>
            <a:xfrm>
              <a:off x="5401590"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3" name="tx583"/>
            <p:cNvSpPr/>
            <p:nvPr/>
          </p:nvSpPr>
          <p:spPr>
            <a:xfrm>
              <a:off x="5645682"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4" name="tx584"/>
            <p:cNvSpPr/>
            <p:nvPr/>
          </p:nvSpPr>
          <p:spPr>
            <a:xfrm>
              <a:off x="5889774"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5" name="tx585"/>
            <p:cNvSpPr/>
            <p:nvPr/>
          </p:nvSpPr>
          <p:spPr>
            <a:xfrm>
              <a:off x="6133866"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6" name="tx586"/>
            <p:cNvSpPr/>
            <p:nvPr/>
          </p:nvSpPr>
          <p:spPr>
            <a:xfrm>
              <a:off x="6377958"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7" name="tx587"/>
            <p:cNvSpPr/>
            <p:nvPr/>
          </p:nvSpPr>
          <p:spPr>
            <a:xfrm>
              <a:off x="6622050"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8" name="tx588"/>
            <p:cNvSpPr/>
            <p:nvPr/>
          </p:nvSpPr>
          <p:spPr>
            <a:xfrm>
              <a:off x="6866142"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9" name="tx589"/>
            <p:cNvSpPr/>
            <p:nvPr/>
          </p:nvSpPr>
          <p:spPr>
            <a:xfrm>
              <a:off x="7110234"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0" name="tx590"/>
            <p:cNvSpPr/>
            <p:nvPr/>
          </p:nvSpPr>
          <p:spPr>
            <a:xfrm>
              <a:off x="7354326"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91" name="tx591"/>
            <p:cNvSpPr/>
            <p:nvPr/>
          </p:nvSpPr>
          <p:spPr>
            <a:xfrm>
              <a:off x="7598418"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92" name="tx592"/>
            <p:cNvSpPr/>
            <p:nvPr/>
          </p:nvSpPr>
          <p:spPr>
            <a:xfrm>
              <a:off x="7842510"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93" name="tx593"/>
            <p:cNvSpPr/>
            <p:nvPr/>
          </p:nvSpPr>
          <p:spPr>
            <a:xfrm>
              <a:off x="8086602"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94" name="tx594"/>
            <p:cNvSpPr/>
            <p:nvPr/>
          </p:nvSpPr>
          <p:spPr>
            <a:xfrm>
              <a:off x="8330694"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95" name="tx595"/>
            <p:cNvSpPr/>
            <p:nvPr/>
          </p:nvSpPr>
          <p:spPr>
            <a:xfrm>
              <a:off x="8574786"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96" name="tx596"/>
            <p:cNvSpPr/>
            <p:nvPr/>
          </p:nvSpPr>
          <p:spPr>
            <a:xfrm>
              <a:off x="2472486"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97" name="tx597"/>
            <p:cNvSpPr/>
            <p:nvPr/>
          </p:nvSpPr>
          <p:spPr>
            <a:xfrm>
              <a:off x="2716578"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98" name="tx598"/>
            <p:cNvSpPr/>
            <p:nvPr/>
          </p:nvSpPr>
          <p:spPr>
            <a:xfrm>
              <a:off x="2960670"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99" name="tx599"/>
            <p:cNvSpPr/>
            <p:nvPr/>
          </p:nvSpPr>
          <p:spPr>
            <a:xfrm>
              <a:off x="3204762"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00" name="tx600"/>
            <p:cNvSpPr/>
            <p:nvPr/>
          </p:nvSpPr>
          <p:spPr>
            <a:xfrm>
              <a:off x="3448854"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01" name="tx601"/>
            <p:cNvSpPr/>
            <p:nvPr/>
          </p:nvSpPr>
          <p:spPr>
            <a:xfrm>
              <a:off x="3692946"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02" name="tx602"/>
            <p:cNvSpPr/>
            <p:nvPr/>
          </p:nvSpPr>
          <p:spPr>
            <a:xfrm>
              <a:off x="3937038"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03" name="tx603"/>
            <p:cNvSpPr/>
            <p:nvPr/>
          </p:nvSpPr>
          <p:spPr>
            <a:xfrm>
              <a:off x="4181130"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04" name="tx604"/>
            <p:cNvSpPr/>
            <p:nvPr/>
          </p:nvSpPr>
          <p:spPr>
            <a:xfrm>
              <a:off x="4425222"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05" name="tx605"/>
            <p:cNvSpPr/>
            <p:nvPr/>
          </p:nvSpPr>
          <p:spPr>
            <a:xfrm>
              <a:off x="4669314"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06" name="tx606"/>
            <p:cNvSpPr/>
            <p:nvPr/>
          </p:nvSpPr>
          <p:spPr>
            <a:xfrm>
              <a:off x="4913406"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07" name="tx607"/>
            <p:cNvSpPr/>
            <p:nvPr/>
          </p:nvSpPr>
          <p:spPr>
            <a:xfrm>
              <a:off x="5157498"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08" name="tx608"/>
            <p:cNvSpPr/>
            <p:nvPr/>
          </p:nvSpPr>
          <p:spPr>
            <a:xfrm>
              <a:off x="5401590"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09" name="tx609"/>
            <p:cNvSpPr/>
            <p:nvPr/>
          </p:nvSpPr>
          <p:spPr>
            <a:xfrm>
              <a:off x="5645682"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10" name="tx610"/>
            <p:cNvSpPr/>
            <p:nvPr/>
          </p:nvSpPr>
          <p:spPr>
            <a:xfrm>
              <a:off x="5889774"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11" name="tx611"/>
            <p:cNvSpPr/>
            <p:nvPr/>
          </p:nvSpPr>
          <p:spPr>
            <a:xfrm>
              <a:off x="6133866"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12" name="tx612"/>
            <p:cNvSpPr/>
            <p:nvPr/>
          </p:nvSpPr>
          <p:spPr>
            <a:xfrm>
              <a:off x="6377958"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13" name="tx613"/>
            <p:cNvSpPr/>
            <p:nvPr/>
          </p:nvSpPr>
          <p:spPr>
            <a:xfrm>
              <a:off x="6622050"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14" name="tx614"/>
            <p:cNvSpPr/>
            <p:nvPr/>
          </p:nvSpPr>
          <p:spPr>
            <a:xfrm>
              <a:off x="6866142"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15" name="tx615"/>
            <p:cNvSpPr/>
            <p:nvPr/>
          </p:nvSpPr>
          <p:spPr>
            <a:xfrm>
              <a:off x="7110234"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16" name="tx616"/>
            <p:cNvSpPr/>
            <p:nvPr/>
          </p:nvSpPr>
          <p:spPr>
            <a:xfrm>
              <a:off x="7354326"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17" name="tx617"/>
            <p:cNvSpPr/>
            <p:nvPr/>
          </p:nvSpPr>
          <p:spPr>
            <a:xfrm>
              <a:off x="7598418"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18" name="tx618"/>
            <p:cNvSpPr/>
            <p:nvPr/>
          </p:nvSpPr>
          <p:spPr>
            <a:xfrm>
              <a:off x="7842510"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19" name="tx619"/>
            <p:cNvSpPr/>
            <p:nvPr/>
          </p:nvSpPr>
          <p:spPr>
            <a:xfrm>
              <a:off x="8086602"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20" name="tx620"/>
            <p:cNvSpPr/>
            <p:nvPr/>
          </p:nvSpPr>
          <p:spPr>
            <a:xfrm>
              <a:off x="8330694"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21" name="tx621"/>
            <p:cNvSpPr/>
            <p:nvPr/>
          </p:nvSpPr>
          <p:spPr>
            <a:xfrm>
              <a:off x="8574786"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22" name="tx622"/>
            <p:cNvSpPr/>
            <p:nvPr/>
          </p:nvSpPr>
          <p:spPr>
            <a:xfrm>
              <a:off x="2472486"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23" name="tx623"/>
            <p:cNvSpPr/>
            <p:nvPr/>
          </p:nvSpPr>
          <p:spPr>
            <a:xfrm>
              <a:off x="2716578"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24" name="tx624"/>
            <p:cNvSpPr/>
            <p:nvPr/>
          </p:nvSpPr>
          <p:spPr>
            <a:xfrm>
              <a:off x="2960670"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25" name="tx625"/>
            <p:cNvSpPr/>
            <p:nvPr/>
          </p:nvSpPr>
          <p:spPr>
            <a:xfrm>
              <a:off x="3204762"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26" name="tx626"/>
            <p:cNvSpPr/>
            <p:nvPr/>
          </p:nvSpPr>
          <p:spPr>
            <a:xfrm>
              <a:off x="3448854"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27" name="tx627"/>
            <p:cNvSpPr/>
            <p:nvPr/>
          </p:nvSpPr>
          <p:spPr>
            <a:xfrm>
              <a:off x="3692946"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28" name="tx628"/>
            <p:cNvSpPr/>
            <p:nvPr/>
          </p:nvSpPr>
          <p:spPr>
            <a:xfrm>
              <a:off x="3937038"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29" name="tx629"/>
            <p:cNvSpPr/>
            <p:nvPr/>
          </p:nvSpPr>
          <p:spPr>
            <a:xfrm>
              <a:off x="4181130"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30" name="tx630"/>
            <p:cNvSpPr/>
            <p:nvPr/>
          </p:nvSpPr>
          <p:spPr>
            <a:xfrm>
              <a:off x="4425222"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31" name="tx631"/>
            <p:cNvSpPr/>
            <p:nvPr/>
          </p:nvSpPr>
          <p:spPr>
            <a:xfrm>
              <a:off x="4669314"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32" name="tx632"/>
            <p:cNvSpPr/>
            <p:nvPr/>
          </p:nvSpPr>
          <p:spPr>
            <a:xfrm>
              <a:off x="4913406"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33" name="tx633"/>
            <p:cNvSpPr/>
            <p:nvPr/>
          </p:nvSpPr>
          <p:spPr>
            <a:xfrm>
              <a:off x="5157498"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34" name="tx634"/>
            <p:cNvSpPr/>
            <p:nvPr/>
          </p:nvSpPr>
          <p:spPr>
            <a:xfrm>
              <a:off x="5401590"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35" name="tx635"/>
            <p:cNvSpPr/>
            <p:nvPr/>
          </p:nvSpPr>
          <p:spPr>
            <a:xfrm>
              <a:off x="5645682"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36" name="tx636"/>
            <p:cNvSpPr/>
            <p:nvPr/>
          </p:nvSpPr>
          <p:spPr>
            <a:xfrm>
              <a:off x="5889774"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37" name="tx637"/>
            <p:cNvSpPr/>
            <p:nvPr/>
          </p:nvSpPr>
          <p:spPr>
            <a:xfrm>
              <a:off x="6133866"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38" name="tx638"/>
            <p:cNvSpPr/>
            <p:nvPr/>
          </p:nvSpPr>
          <p:spPr>
            <a:xfrm>
              <a:off x="6377958"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39" name="tx639"/>
            <p:cNvSpPr/>
            <p:nvPr/>
          </p:nvSpPr>
          <p:spPr>
            <a:xfrm>
              <a:off x="6622050"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40" name="tx640"/>
            <p:cNvSpPr/>
            <p:nvPr/>
          </p:nvSpPr>
          <p:spPr>
            <a:xfrm>
              <a:off x="6866142"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41" name="tx641"/>
            <p:cNvSpPr/>
            <p:nvPr/>
          </p:nvSpPr>
          <p:spPr>
            <a:xfrm>
              <a:off x="7110234"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42" name="tx642"/>
            <p:cNvSpPr/>
            <p:nvPr/>
          </p:nvSpPr>
          <p:spPr>
            <a:xfrm>
              <a:off x="2472486"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43" name="tx643"/>
            <p:cNvSpPr/>
            <p:nvPr/>
          </p:nvSpPr>
          <p:spPr>
            <a:xfrm>
              <a:off x="2716578"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44" name="tx644"/>
            <p:cNvSpPr/>
            <p:nvPr/>
          </p:nvSpPr>
          <p:spPr>
            <a:xfrm>
              <a:off x="2960670"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45" name="tx645"/>
            <p:cNvSpPr/>
            <p:nvPr/>
          </p:nvSpPr>
          <p:spPr>
            <a:xfrm>
              <a:off x="3448854"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46" name="tx646"/>
            <p:cNvSpPr/>
            <p:nvPr/>
          </p:nvSpPr>
          <p:spPr>
            <a:xfrm>
              <a:off x="3692946"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47" name="tx647"/>
            <p:cNvSpPr/>
            <p:nvPr/>
          </p:nvSpPr>
          <p:spPr>
            <a:xfrm>
              <a:off x="3937038"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48" name="tx648"/>
            <p:cNvSpPr/>
            <p:nvPr/>
          </p:nvSpPr>
          <p:spPr>
            <a:xfrm>
              <a:off x="4181130"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49" name="tx649"/>
            <p:cNvSpPr/>
            <p:nvPr/>
          </p:nvSpPr>
          <p:spPr>
            <a:xfrm>
              <a:off x="4425222"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50" name="tx650"/>
            <p:cNvSpPr/>
            <p:nvPr/>
          </p:nvSpPr>
          <p:spPr>
            <a:xfrm>
              <a:off x="4669314"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51" name="tx651"/>
            <p:cNvSpPr/>
            <p:nvPr/>
          </p:nvSpPr>
          <p:spPr>
            <a:xfrm>
              <a:off x="4913406"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52" name="tx652"/>
            <p:cNvSpPr/>
            <p:nvPr/>
          </p:nvSpPr>
          <p:spPr>
            <a:xfrm>
              <a:off x="5157498"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53" name="tx653"/>
            <p:cNvSpPr/>
            <p:nvPr/>
          </p:nvSpPr>
          <p:spPr>
            <a:xfrm>
              <a:off x="5401590"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54" name="tx654"/>
            <p:cNvSpPr/>
            <p:nvPr/>
          </p:nvSpPr>
          <p:spPr>
            <a:xfrm>
              <a:off x="5645682"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55" name="tx655"/>
            <p:cNvSpPr/>
            <p:nvPr/>
          </p:nvSpPr>
          <p:spPr>
            <a:xfrm>
              <a:off x="5889774"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56" name="tx656"/>
            <p:cNvSpPr/>
            <p:nvPr/>
          </p:nvSpPr>
          <p:spPr>
            <a:xfrm>
              <a:off x="6133866"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7" name="tx657"/>
            <p:cNvSpPr/>
            <p:nvPr/>
          </p:nvSpPr>
          <p:spPr>
            <a:xfrm>
              <a:off x="6377958"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58" name="tx658"/>
            <p:cNvSpPr/>
            <p:nvPr/>
          </p:nvSpPr>
          <p:spPr>
            <a:xfrm>
              <a:off x="6622050"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59" name="tx659"/>
            <p:cNvSpPr/>
            <p:nvPr/>
          </p:nvSpPr>
          <p:spPr>
            <a:xfrm>
              <a:off x="6866142"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60" name="tx660"/>
            <p:cNvSpPr/>
            <p:nvPr/>
          </p:nvSpPr>
          <p:spPr>
            <a:xfrm>
              <a:off x="7110234"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61" name="tx661"/>
            <p:cNvSpPr/>
            <p:nvPr/>
          </p:nvSpPr>
          <p:spPr>
            <a:xfrm>
              <a:off x="7354326"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62" name="tx662"/>
            <p:cNvSpPr/>
            <p:nvPr/>
          </p:nvSpPr>
          <p:spPr>
            <a:xfrm>
              <a:off x="7598418"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63" name="tx663"/>
            <p:cNvSpPr/>
            <p:nvPr/>
          </p:nvSpPr>
          <p:spPr>
            <a:xfrm>
              <a:off x="7842510"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64" name="tx664"/>
            <p:cNvSpPr/>
            <p:nvPr/>
          </p:nvSpPr>
          <p:spPr>
            <a:xfrm>
              <a:off x="8086602"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65" name="tx665"/>
            <p:cNvSpPr/>
            <p:nvPr/>
          </p:nvSpPr>
          <p:spPr>
            <a:xfrm>
              <a:off x="8330694"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66" name="tx666"/>
            <p:cNvSpPr/>
            <p:nvPr/>
          </p:nvSpPr>
          <p:spPr>
            <a:xfrm>
              <a:off x="8574786"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67" name="tx667"/>
            <p:cNvSpPr/>
            <p:nvPr/>
          </p:nvSpPr>
          <p:spPr>
            <a:xfrm>
              <a:off x="2472486"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68" name="tx668"/>
            <p:cNvSpPr/>
            <p:nvPr/>
          </p:nvSpPr>
          <p:spPr>
            <a:xfrm>
              <a:off x="2716578"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69" name="tx669"/>
            <p:cNvSpPr/>
            <p:nvPr/>
          </p:nvSpPr>
          <p:spPr>
            <a:xfrm>
              <a:off x="2960670"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70" name="tx670"/>
            <p:cNvSpPr/>
            <p:nvPr/>
          </p:nvSpPr>
          <p:spPr>
            <a:xfrm>
              <a:off x="3204762"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71" name="tx671"/>
            <p:cNvSpPr/>
            <p:nvPr/>
          </p:nvSpPr>
          <p:spPr>
            <a:xfrm>
              <a:off x="3448854"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72" name="tx672"/>
            <p:cNvSpPr/>
            <p:nvPr/>
          </p:nvSpPr>
          <p:spPr>
            <a:xfrm>
              <a:off x="3692946"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73" name="tx673"/>
            <p:cNvSpPr/>
            <p:nvPr/>
          </p:nvSpPr>
          <p:spPr>
            <a:xfrm>
              <a:off x="3937038"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74" name="tx674"/>
            <p:cNvSpPr/>
            <p:nvPr/>
          </p:nvSpPr>
          <p:spPr>
            <a:xfrm>
              <a:off x="4181130"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75" name="tx675"/>
            <p:cNvSpPr/>
            <p:nvPr/>
          </p:nvSpPr>
          <p:spPr>
            <a:xfrm>
              <a:off x="4425222"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76" name="tx676"/>
            <p:cNvSpPr/>
            <p:nvPr/>
          </p:nvSpPr>
          <p:spPr>
            <a:xfrm>
              <a:off x="4669314"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77" name="tx677"/>
            <p:cNvSpPr/>
            <p:nvPr/>
          </p:nvSpPr>
          <p:spPr>
            <a:xfrm>
              <a:off x="4913406"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78" name="tx678"/>
            <p:cNvSpPr/>
            <p:nvPr/>
          </p:nvSpPr>
          <p:spPr>
            <a:xfrm>
              <a:off x="5157498"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79" name="tx679"/>
            <p:cNvSpPr/>
            <p:nvPr/>
          </p:nvSpPr>
          <p:spPr>
            <a:xfrm>
              <a:off x="5401590"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80" name="tx680"/>
            <p:cNvSpPr/>
            <p:nvPr/>
          </p:nvSpPr>
          <p:spPr>
            <a:xfrm>
              <a:off x="5645682"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81" name="tx681"/>
            <p:cNvSpPr/>
            <p:nvPr/>
          </p:nvSpPr>
          <p:spPr>
            <a:xfrm>
              <a:off x="5889774"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82" name="tx682"/>
            <p:cNvSpPr/>
            <p:nvPr/>
          </p:nvSpPr>
          <p:spPr>
            <a:xfrm>
              <a:off x="6133866"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83" name="tx683"/>
            <p:cNvSpPr/>
            <p:nvPr/>
          </p:nvSpPr>
          <p:spPr>
            <a:xfrm>
              <a:off x="6377958"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84" name="tx684"/>
            <p:cNvSpPr/>
            <p:nvPr/>
          </p:nvSpPr>
          <p:spPr>
            <a:xfrm>
              <a:off x="6622050"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85" name="tx685"/>
            <p:cNvSpPr/>
            <p:nvPr/>
          </p:nvSpPr>
          <p:spPr>
            <a:xfrm>
              <a:off x="6866142"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86" name="tx686"/>
            <p:cNvSpPr/>
            <p:nvPr/>
          </p:nvSpPr>
          <p:spPr>
            <a:xfrm>
              <a:off x="7110234"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87" name="tx687"/>
            <p:cNvSpPr/>
            <p:nvPr/>
          </p:nvSpPr>
          <p:spPr>
            <a:xfrm>
              <a:off x="7354326"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88" name="tx688"/>
            <p:cNvSpPr/>
            <p:nvPr/>
          </p:nvSpPr>
          <p:spPr>
            <a:xfrm>
              <a:off x="7598418"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89" name="tx689"/>
            <p:cNvSpPr/>
            <p:nvPr/>
          </p:nvSpPr>
          <p:spPr>
            <a:xfrm>
              <a:off x="7842510"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90" name="tx690"/>
            <p:cNvSpPr/>
            <p:nvPr/>
          </p:nvSpPr>
          <p:spPr>
            <a:xfrm>
              <a:off x="8086602"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91" name="tx691"/>
            <p:cNvSpPr/>
            <p:nvPr/>
          </p:nvSpPr>
          <p:spPr>
            <a:xfrm>
              <a:off x="8330694"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92" name="tx692"/>
            <p:cNvSpPr/>
            <p:nvPr/>
          </p:nvSpPr>
          <p:spPr>
            <a:xfrm>
              <a:off x="8574786"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93" name="tx693"/>
            <p:cNvSpPr/>
            <p:nvPr/>
          </p:nvSpPr>
          <p:spPr>
            <a:xfrm>
              <a:off x="2472486"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94" name="tx694"/>
            <p:cNvSpPr/>
            <p:nvPr/>
          </p:nvSpPr>
          <p:spPr>
            <a:xfrm>
              <a:off x="2716578"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95" name="tx695"/>
            <p:cNvSpPr/>
            <p:nvPr/>
          </p:nvSpPr>
          <p:spPr>
            <a:xfrm>
              <a:off x="2960670"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96" name="tx696"/>
            <p:cNvSpPr/>
            <p:nvPr/>
          </p:nvSpPr>
          <p:spPr>
            <a:xfrm>
              <a:off x="3204762"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97" name="tx697"/>
            <p:cNvSpPr/>
            <p:nvPr/>
          </p:nvSpPr>
          <p:spPr>
            <a:xfrm>
              <a:off x="3448854"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98" name="tx698"/>
            <p:cNvSpPr/>
            <p:nvPr/>
          </p:nvSpPr>
          <p:spPr>
            <a:xfrm>
              <a:off x="3692946"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99" name="tx699"/>
            <p:cNvSpPr/>
            <p:nvPr/>
          </p:nvSpPr>
          <p:spPr>
            <a:xfrm>
              <a:off x="3937038"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00" name="tx700"/>
            <p:cNvSpPr/>
            <p:nvPr/>
          </p:nvSpPr>
          <p:spPr>
            <a:xfrm>
              <a:off x="4181130"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01" name="tx701"/>
            <p:cNvSpPr/>
            <p:nvPr/>
          </p:nvSpPr>
          <p:spPr>
            <a:xfrm>
              <a:off x="4425222"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02" name="tx702"/>
            <p:cNvSpPr/>
            <p:nvPr/>
          </p:nvSpPr>
          <p:spPr>
            <a:xfrm>
              <a:off x="4669314"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03" name="tx703"/>
            <p:cNvSpPr/>
            <p:nvPr/>
          </p:nvSpPr>
          <p:spPr>
            <a:xfrm>
              <a:off x="4913406"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04" name="tx704"/>
            <p:cNvSpPr/>
            <p:nvPr/>
          </p:nvSpPr>
          <p:spPr>
            <a:xfrm>
              <a:off x="5157498"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05" name="tx705"/>
            <p:cNvSpPr/>
            <p:nvPr/>
          </p:nvSpPr>
          <p:spPr>
            <a:xfrm>
              <a:off x="5401590"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06" name="tx706"/>
            <p:cNvSpPr/>
            <p:nvPr/>
          </p:nvSpPr>
          <p:spPr>
            <a:xfrm>
              <a:off x="5645682"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07" name="tx707"/>
            <p:cNvSpPr/>
            <p:nvPr/>
          </p:nvSpPr>
          <p:spPr>
            <a:xfrm>
              <a:off x="5889774"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08" name="tx708"/>
            <p:cNvSpPr/>
            <p:nvPr/>
          </p:nvSpPr>
          <p:spPr>
            <a:xfrm>
              <a:off x="6133866"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09" name="tx709"/>
            <p:cNvSpPr/>
            <p:nvPr/>
          </p:nvSpPr>
          <p:spPr>
            <a:xfrm>
              <a:off x="6377958"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10" name="tx710"/>
            <p:cNvSpPr/>
            <p:nvPr/>
          </p:nvSpPr>
          <p:spPr>
            <a:xfrm>
              <a:off x="6622050"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11" name="tx711"/>
            <p:cNvSpPr/>
            <p:nvPr/>
          </p:nvSpPr>
          <p:spPr>
            <a:xfrm>
              <a:off x="6866142"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12" name="tx712"/>
            <p:cNvSpPr/>
            <p:nvPr/>
          </p:nvSpPr>
          <p:spPr>
            <a:xfrm>
              <a:off x="7110234"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13" name="tx713"/>
            <p:cNvSpPr/>
            <p:nvPr/>
          </p:nvSpPr>
          <p:spPr>
            <a:xfrm>
              <a:off x="7354326"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14" name="tx714"/>
            <p:cNvSpPr/>
            <p:nvPr/>
          </p:nvSpPr>
          <p:spPr>
            <a:xfrm>
              <a:off x="7598418"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15" name="tx715"/>
            <p:cNvSpPr/>
            <p:nvPr/>
          </p:nvSpPr>
          <p:spPr>
            <a:xfrm>
              <a:off x="7842510"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16" name="tx716"/>
            <p:cNvSpPr/>
            <p:nvPr/>
          </p:nvSpPr>
          <p:spPr>
            <a:xfrm>
              <a:off x="8086602"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17" name="tx717"/>
            <p:cNvSpPr/>
            <p:nvPr/>
          </p:nvSpPr>
          <p:spPr>
            <a:xfrm>
              <a:off x="8330694"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18" name="tx718"/>
            <p:cNvSpPr/>
            <p:nvPr/>
          </p:nvSpPr>
          <p:spPr>
            <a:xfrm>
              <a:off x="8574786"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19" name="tx719"/>
            <p:cNvSpPr/>
            <p:nvPr/>
          </p:nvSpPr>
          <p:spPr>
            <a:xfrm>
              <a:off x="2472486"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20" name="tx720"/>
            <p:cNvSpPr/>
            <p:nvPr/>
          </p:nvSpPr>
          <p:spPr>
            <a:xfrm>
              <a:off x="2716578"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21" name="tx721"/>
            <p:cNvSpPr/>
            <p:nvPr/>
          </p:nvSpPr>
          <p:spPr>
            <a:xfrm>
              <a:off x="2960670"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22" name="tx722"/>
            <p:cNvSpPr/>
            <p:nvPr/>
          </p:nvSpPr>
          <p:spPr>
            <a:xfrm>
              <a:off x="3204762"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23" name="tx723"/>
            <p:cNvSpPr/>
            <p:nvPr/>
          </p:nvSpPr>
          <p:spPr>
            <a:xfrm>
              <a:off x="3448854"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24" name="tx724"/>
            <p:cNvSpPr/>
            <p:nvPr/>
          </p:nvSpPr>
          <p:spPr>
            <a:xfrm>
              <a:off x="3692946"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25" name="tx725"/>
            <p:cNvSpPr/>
            <p:nvPr/>
          </p:nvSpPr>
          <p:spPr>
            <a:xfrm>
              <a:off x="3937038"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26" name="tx726"/>
            <p:cNvSpPr/>
            <p:nvPr/>
          </p:nvSpPr>
          <p:spPr>
            <a:xfrm>
              <a:off x="4181130"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27" name="tx727"/>
            <p:cNvSpPr/>
            <p:nvPr/>
          </p:nvSpPr>
          <p:spPr>
            <a:xfrm>
              <a:off x="4425222"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28" name="tx728"/>
            <p:cNvSpPr/>
            <p:nvPr/>
          </p:nvSpPr>
          <p:spPr>
            <a:xfrm>
              <a:off x="4669314"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29" name="tx729"/>
            <p:cNvSpPr/>
            <p:nvPr/>
          </p:nvSpPr>
          <p:spPr>
            <a:xfrm>
              <a:off x="4913406"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30" name="tx730"/>
            <p:cNvSpPr/>
            <p:nvPr/>
          </p:nvSpPr>
          <p:spPr>
            <a:xfrm>
              <a:off x="5157498"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31" name="tx731"/>
            <p:cNvSpPr/>
            <p:nvPr/>
          </p:nvSpPr>
          <p:spPr>
            <a:xfrm>
              <a:off x="5401590"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32" name="tx732"/>
            <p:cNvSpPr/>
            <p:nvPr/>
          </p:nvSpPr>
          <p:spPr>
            <a:xfrm>
              <a:off x="5645682"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33" name="tx733"/>
            <p:cNvSpPr/>
            <p:nvPr/>
          </p:nvSpPr>
          <p:spPr>
            <a:xfrm>
              <a:off x="5889774"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34" name="tx734"/>
            <p:cNvSpPr/>
            <p:nvPr/>
          </p:nvSpPr>
          <p:spPr>
            <a:xfrm>
              <a:off x="6133866"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35" name="tx735"/>
            <p:cNvSpPr/>
            <p:nvPr/>
          </p:nvSpPr>
          <p:spPr>
            <a:xfrm>
              <a:off x="6377958"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36" name="tx736"/>
            <p:cNvSpPr/>
            <p:nvPr/>
          </p:nvSpPr>
          <p:spPr>
            <a:xfrm>
              <a:off x="6622050"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37" name="tx737"/>
            <p:cNvSpPr/>
            <p:nvPr/>
          </p:nvSpPr>
          <p:spPr>
            <a:xfrm>
              <a:off x="6866142"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38" name="tx738"/>
            <p:cNvSpPr/>
            <p:nvPr/>
          </p:nvSpPr>
          <p:spPr>
            <a:xfrm>
              <a:off x="7110234"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39" name="tx739"/>
            <p:cNvSpPr/>
            <p:nvPr/>
          </p:nvSpPr>
          <p:spPr>
            <a:xfrm>
              <a:off x="7354326"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40" name="tx740"/>
            <p:cNvSpPr/>
            <p:nvPr/>
          </p:nvSpPr>
          <p:spPr>
            <a:xfrm>
              <a:off x="7598418"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41" name="tx741"/>
            <p:cNvSpPr/>
            <p:nvPr/>
          </p:nvSpPr>
          <p:spPr>
            <a:xfrm>
              <a:off x="7842510"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42" name="tx742"/>
            <p:cNvSpPr/>
            <p:nvPr/>
          </p:nvSpPr>
          <p:spPr>
            <a:xfrm>
              <a:off x="8086602"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43" name="tx743"/>
            <p:cNvSpPr/>
            <p:nvPr/>
          </p:nvSpPr>
          <p:spPr>
            <a:xfrm>
              <a:off x="8330694"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44" name="tx744"/>
            <p:cNvSpPr/>
            <p:nvPr/>
          </p:nvSpPr>
          <p:spPr>
            <a:xfrm>
              <a:off x="8574786"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45" name="tx745"/>
            <p:cNvSpPr/>
            <p:nvPr/>
          </p:nvSpPr>
          <p:spPr>
            <a:xfrm>
              <a:off x="2472486"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46" name="tx746"/>
            <p:cNvSpPr/>
            <p:nvPr/>
          </p:nvSpPr>
          <p:spPr>
            <a:xfrm>
              <a:off x="2716578"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47" name="tx747"/>
            <p:cNvSpPr/>
            <p:nvPr/>
          </p:nvSpPr>
          <p:spPr>
            <a:xfrm>
              <a:off x="2960670"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48" name="tx748"/>
            <p:cNvSpPr/>
            <p:nvPr/>
          </p:nvSpPr>
          <p:spPr>
            <a:xfrm>
              <a:off x="3204762"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49" name="tx749"/>
            <p:cNvSpPr/>
            <p:nvPr/>
          </p:nvSpPr>
          <p:spPr>
            <a:xfrm>
              <a:off x="3448854"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50" name="tx750"/>
            <p:cNvSpPr/>
            <p:nvPr/>
          </p:nvSpPr>
          <p:spPr>
            <a:xfrm>
              <a:off x="3692946"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51" name="tx751"/>
            <p:cNvSpPr/>
            <p:nvPr/>
          </p:nvSpPr>
          <p:spPr>
            <a:xfrm>
              <a:off x="3937038"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52" name="tx752"/>
            <p:cNvSpPr/>
            <p:nvPr/>
          </p:nvSpPr>
          <p:spPr>
            <a:xfrm>
              <a:off x="4181130"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53" name="tx753"/>
            <p:cNvSpPr/>
            <p:nvPr/>
          </p:nvSpPr>
          <p:spPr>
            <a:xfrm>
              <a:off x="4425222"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54" name="tx754"/>
            <p:cNvSpPr/>
            <p:nvPr/>
          </p:nvSpPr>
          <p:spPr>
            <a:xfrm>
              <a:off x="4669314"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55" name="tx755"/>
            <p:cNvSpPr/>
            <p:nvPr/>
          </p:nvSpPr>
          <p:spPr>
            <a:xfrm>
              <a:off x="4913406"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56" name="tx756"/>
            <p:cNvSpPr/>
            <p:nvPr/>
          </p:nvSpPr>
          <p:spPr>
            <a:xfrm>
              <a:off x="5157498"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57" name="tx757"/>
            <p:cNvSpPr/>
            <p:nvPr/>
          </p:nvSpPr>
          <p:spPr>
            <a:xfrm>
              <a:off x="5401590"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58" name="tx758"/>
            <p:cNvSpPr/>
            <p:nvPr/>
          </p:nvSpPr>
          <p:spPr>
            <a:xfrm>
              <a:off x="5645682"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59" name="tx759"/>
            <p:cNvSpPr/>
            <p:nvPr/>
          </p:nvSpPr>
          <p:spPr>
            <a:xfrm>
              <a:off x="5889774"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60" name="tx760"/>
            <p:cNvSpPr/>
            <p:nvPr/>
          </p:nvSpPr>
          <p:spPr>
            <a:xfrm>
              <a:off x="6133866"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61" name="tx761"/>
            <p:cNvSpPr/>
            <p:nvPr/>
          </p:nvSpPr>
          <p:spPr>
            <a:xfrm>
              <a:off x="6377958"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62" name="tx762"/>
            <p:cNvSpPr/>
            <p:nvPr/>
          </p:nvSpPr>
          <p:spPr>
            <a:xfrm>
              <a:off x="6622050"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63" name="tx763"/>
            <p:cNvSpPr/>
            <p:nvPr/>
          </p:nvSpPr>
          <p:spPr>
            <a:xfrm>
              <a:off x="6866142"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64" name="tx764"/>
            <p:cNvSpPr/>
            <p:nvPr/>
          </p:nvSpPr>
          <p:spPr>
            <a:xfrm>
              <a:off x="7110234"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65" name="tx765"/>
            <p:cNvSpPr/>
            <p:nvPr/>
          </p:nvSpPr>
          <p:spPr>
            <a:xfrm>
              <a:off x="7354326"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66" name="tx766"/>
            <p:cNvSpPr/>
            <p:nvPr/>
          </p:nvSpPr>
          <p:spPr>
            <a:xfrm>
              <a:off x="7598418"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67" name="tx767"/>
            <p:cNvSpPr/>
            <p:nvPr/>
          </p:nvSpPr>
          <p:spPr>
            <a:xfrm>
              <a:off x="7842510"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68" name="tx768"/>
            <p:cNvSpPr/>
            <p:nvPr/>
          </p:nvSpPr>
          <p:spPr>
            <a:xfrm>
              <a:off x="8086602"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69" name="tx769"/>
            <p:cNvSpPr/>
            <p:nvPr/>
          </p:nvSpPr>
          <p:spPr>
            <a:xfrm>
              <a:off x="8330694"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70" name="tx770"/>
            <p:cNvSpPr/>
            <p:nvPr/>
          </p:nvSpPr>
          <p:spPr>
            <a:xfrm>
              <a:off x="8574786"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71" name="tx771"/>
            <p:cNvSpPr/>
            <p:nvPr/>
          </p:nvSpPr>
          <p:spPr>
            <a:xfrm>
              <a:off x="2472486"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72" name="tx772"/>
            <p:cNvSpPr/>
            <p:nvPr/>
          </p:nvSpPr>
          <p:spPr>
            <a:xfrm>
              <a:off x="2716578"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73" name="tx773"/>
            <p:cNvSpPr/>
            <p:nvPr/>
          </p:nvSpPr>
          <p:spPr>
            <a:xfrm>
              <a:off x="2960670"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74" name="tx774"/>
            <p:cNvSpPr/>
            <p:nvPr/>
          </p:nvSpPr>
          <p:spPr>
            <a:xfrm>
              <a:off x="3204762"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75" name="tx775"/>
            <p:cNvSpPr/>
            <p:nvPr/>
          </p:nvSpPr>
          <p:spPr>
            <a:xfrm>
              <a:off x="3448854"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76" name="tx776"/>
            <p:cNvSpPr/>
            <p:nvPr/>
          </p:nvSpPr>
          <p:spPr>
            <a:xfrm>
              <a:off x="3692946"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77" name="tx777"/>
            <p:cNvSpPr/>
            <p:nvPr/>
          </p:nvSpPr>
          <p:spPr>
            <a:xfrm>
              <a:off x="3937038"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78" name="tx778"/>
            <p:cNvSpPr/>
            <p:nvPr/>
          </p:nvSpPr>
          <p:spPr>
            <a:xfrm>
              <a:off x="4181130"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9" name="tx779"/>
            <p:cNvSpPr/>
            <p:nvPr/>
          </p:nvSpPr>
          <p:spPr>
            <a:xfrm>
              <a:off x="4425222"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0" name="tx780"/>
            <p:cNvSpPr/>
            <p:nvPr/>
          </p:nvSpPr>
          <p:spPr>
            <a:xfrm>
              <a:off x="4669314"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1" name="tx781"/>
            <p:cNvSpPr/>
            <p:nvPr/>
          </p:nvSpPr>
          <p:spPr>
            <a:xfrm>
              <a:off x="4913406"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2" name="tx782"/>
            <p:cNvSpPr/>
            <p:nvPr/>
          </p:nvSpPr>
          <p:spPr>
            <a:xfrm>
              <a:off x="5157498"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3" name="tx783"/>
            <p:cNvSpPr/>
            <p:nvPr/>
          </p:nvSpPr>
          <p:spPr>
            <a:xfrm>
              <a:off x="5401590"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4" name="tx784"/>
            <p:cNvSpPr/>
            <p:nvPr/>
          </p:nvSpPr>
          <p:spPr>
            <a:xfrm>
              <a:off x="5645682"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5" name="tx785"/>
            <p:cNvSpPr/>
            <p:nvPr/>
          </p:nvSpPr>
          <p:spPr>
            <a:xfrm>
              <a:off x="5889774"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6" name="tx786"/>
            <p:cNvSpPr/>
            <p:nvPr/>
          </p:nvSpPr>
          <p:spPr>
            <a:xfrm>
              <a:off x="6133866"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7" name="tx787"/>
            <p:cNvSpPr/>
            <p:nvPr/>
          </p:nvSpPr>
          <p:spPr>
            <a:xfrm>
              <a:off x="6377958"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8" name="tx788"/>
            <p:cNvSpPr/>
            <p:nvPr/>
          </p:nvSpPr>
          <p:spPr>
            <a:xfrm>
              <a:off x="6622050"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9" name="tx789"/>
            <p:cNvSpPr/>
            <p:nvPr/>
          </p:nvSpPr>
          <p:spPr>
            <a:xfrm>
              <a:off x="6866142"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0" name="tx790"/>
            <p:cNvSpPr/>
            <p:nvPr/>
          </p:nvSpPr>
          <p:spPr>
            <a:xfrm>
              <a:off x="7110234"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1" name="tx791"/>
            <p:cNvSpPr/>
            <p:nvPr/>
          </p:nvSpPr>
          <p:spPr>
            <a:xfrm>
              <a:off x="7354326"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2" name="tx792"/>
            <p:cNvSpPr/>
            <p:nvPr/>
          </p:nvSpPr>
          <p:spPr>
            <a:xfrm>
              <a:off x="7598418"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3" name="tx793"/>
            <p:cNvSpPr/>
            <p:nvPr/>
          </p:nvSpPr>
          <p:spPr>
            <a:xfrm>
              <a:off x="7842510"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94" name="tx794"/>
            <p:cNvSpPr/>
            <p:nvPr/>
          </p:nvSpPr>
          <p:spPr>
            <a:xfrm>
              <a:off x="8086602"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95" name="tx795"/>
            <p:cNvSpPr/>
            <p:nvPr/>
          </p:nvSpPr>
          <p:spPr>
            <a:xfrm>
              <a:off x="8330694"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96" name="tx796"/>
            <p:cNvSpPr/>
            <p:nvPr/>
          </p:nvSpPr>
          <p:spPr>
            <a:xfrm>
              <a:off x="8574786"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97" name="tx797"/>
            <p:cNvSpPr/>
            <p:nvPr/>
          </p:nvSpPr>
          <p:spPr>
            <a:xfrm>
              <a:off x="2472486"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98" name="tx798"/>
            <p:cNvSpPr/>
            <p:nvPr/>
          </p:nvSpPr>
          <p:spPr>
            <a:xfrm>
              <a:off x="2716578"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99" name="tx799"/>
            <p:cNvSpPr/>
            <p:nvPr/>
          </p:nvSpPr>
          <p:spPr>
            <a:xfrm>
              <a:off x="2960670"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00" name="tx800"/>
            <p:cNvSpPr/>
            <p:nvPr/>
          </p:nvSpPr>
          <p:spPr>
            <a:xfrm>
              <a:off x="3204762"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1" name="tx801"/>
            <p:cNvSpPr/>
            <p:nvPr/>
          </p:nvSpPr>
          <p:spPr>
            <a:xfrm>
              <a:off x="3448854"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02" name="tx802"/>
            <p:cNvSpPr/>
            <p:nvPr/>
          </p:nvSpPr>
          <p:spPr>
            <a:xfrm>
              <a:off x="3692946"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03" name="tx803"/>
            <p:cNvSpPr/>
            <p:nvPr/>
          </p:nvSpPr>
          <p:spPr>
            <a:xfrm>
              <a:off x="3937038"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4" name="tx804"/>
            <p:cNvSpPr/>
            <p:nvPr/>
          </p:nvSpPr>
          <p:spPr>
            <a:xfrm>
              <a:off x="4181130"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05" name="tx805"/>
            <p:cNvSpPr/>
            <p:nvPr/>
          </p:nvSpPr>
          <p:spPr>
            <a:xfrm>
              <a:off x="4425222"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6" name="tx806"/>
            <p:cNvSpPr/>
            <p:nvPr/>
          </p:nvSpPr>
          <p:spPr>
            <a:xfrm>
              <a:off x="4669314"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07" name="tx807"/>
            <p:cNvSpPr/>
            <p:nvPr/>
          </p:nvSpPr>
          <p:spPr>
            <a:xfrm>
              <a:off x="4913406"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8" name="tx808"/>
            <p:cNvSpPr/>
            <p:nvPr/>
          </p:nvSpPr>
          <p:spPr>
            <a:xfrm>
              <a:off x="5157498"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9" name="tx809"/>
            <p:cNvSpPr/>
            <p:nvPr/>
          </p:nvSpPr>
          <p:spPr>
            <a:xfrm>
              <a:off x="5401590"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0" name="tx810"/>
            <p:cNvSpPr/>
            <p:nvPr/>
          </p:nvSpPr>
          <p:spPr>
            <a:xfrm>
              <a:off x="5645682"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11" name="tx811"/>
            <p:cNvSpPr/>
            <p:nvPr/>
          </p:nvSpPr>
          <p:spPr>
            <a:xfrm>
              <a:off x="5889774"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12" name="tx812"/>
            <p:cNvSpPr/>
            <p:nvPr/>
          </p:nvSpPr>
          <p:spPr>
            <a:xfrm>
              <a:off x="6133866"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13" name="tx813"/>
            <p:cNvSpPr/>
            <p:nvPr/>
          </p:nvSpPr>
          <p:spPr>
            <a:xfrm>
              <a:off x="6377958"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14" name="tx814"/>
            <p:cNvSpPr/>
            <p:nvPr/>
          </p:nvSpPr>
          <p:spPr>
            <a:xfrm>
              <a:off x="6622050"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15" name="tx815"/>
            <p:cNvSpPr/>
            <p:nvPr/>
          </p:nvSpPr>
          <p:spPr>
            <a:xfrm>
              <a:off x="6866142"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16" name="tx816"/>
            <p:cNvSpPr/>
            <p:nvPr/>
          </p:nvSpPr>
          <p:spPr>
            <a:xfrm>
              <a:off x="7110234"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17" name="tx817"/>
            <p:cNvSpPr/>
            <p:nvPr/>
          </p:nvSpPr>
          <p:spPr>
            <a:xfrm>
              <a:off x="7354326"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818" name="tx818"/>
            <p:cNvSpPr/>
            <p:nvPr/>
          </p:nvSpPr>
          <p:spPr>
            <a:xfrm>
              <a:off x="7598418"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819" name="tx819"/>
            <p:cNvSpPr/>
            <p:nvPr/>
          </p:nvSpPr>
          <p:spPr>
            <a:xfrm>
              <a:off x="7842510"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820" name="tx820"/>
            <p:cNvSpPr/>
            <p:nvPr/>
          </p:nvSpPr>
          <p:spPr>
            <a:xfrm>
              <a:off x="2472486"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1" name="tx821"/>
            <p:cNvSpPr/>
            <p:nvPr/>
          </p:nvSpPr>
          <p:spPr>
            <a:xfrm>
              <a:off x="2716578"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2" name="tx822"/>
            <p:cNvSpPr/>
            <p:nvPr/>
          </p:nvSpPr>
          <p:spPr>
            <a:xfrm>
              <a:off x="2960670"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23" name="tx823"/>
            <p:cNvSpPr/>
            <p:nvPr/>
          </p:nvSpPr>
          <p:spPr>
            <a:xfrm>
              <a:off x="3204762"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24" name="tx824"/>
            <p:cNvSpPr/>
            <p:nvPr/>
          </p:nvSpPr>
          <p:spPr>
            <a:xfrm>
              <a:off x="3448854"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5" name="tx825"/>
            <p:cNvSpPr/>
            <p:nvPr/>
          </p:nvSpPr>
          <p:spPr>
            <a:xfrm>
              <a:off x="3692946"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26" name="tx826"/>
            <p:cNvSpPr/>
            <p:nvPr/>
          </p:nvSpPr>
          <p:spPr>
            <a:xfrm>
              <a:off x="3937038"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27" name="tx827"/>
            <p:cNvSpPr/>
            <p:nvPr/>
          </p:nvSpPr>
          <p:spPr>
            <a:xfrm>
              <a:off x="4181130"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28" name="tx828"/>
            <p:cNvSpPr/>
            <p:nvPr/>
          </p:nvSpPr>
          <p:spPr>
            <a:xfrm>
              <a:off x="4425222"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29" name="tx829"/>
            <p:cNvSpPr/>
            <p:nvPr/>
          </p:nvSpPr>
          <p:spPr>
            <a:xfrm>
              <a:off x="4669314"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30" name="tx830"/>
            <p:cNvSpPr/>
            <p:nvPr/>
          </p:nvSpPr>
          <p:spPr>
            <a:xfrm>
              <a:off x="4913406"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31" name="tx831"/>
            <p:cNvSpPr/>
            <p:nvPr/>
          </p:nvSpPr>
          <p:spPr>
            <a:xfrm>
              <a:off x="5157498"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32" name="tx832"/>
            <p:cNvSpPr/>
            <p:nvPr/>
          </p:nvSpPr>
          <p:spPr>
            <a:xfrm>
              <a:off x="5401590"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33" name="tx833"/>
            <p:cNvSpPr/>
            <p:nvPr/>
          </p:nvSpPr>
          <p:spPr>
            <a:xfrm>
              <a:off x="5645682"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34" name="tx834"/>
            <p:cNvSpPr/>
            <p:nvPr/>
          </p:nvSpPr>
          <p:spPr>
            <a:xfrm>
              <a:off x="5889774"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35" name="tx835"/>
            <p:cNvSpPr/>
            <p:nvPr/>
          </p:nvSpPr>
          <p:spPr>
            <a:xfrm>
              <a:off x="6133866"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36" name="tx836"/>
            <p:cNvSpPr/>
            <p:nvPr/>
          </p:nvSpPr>
          <p:spPr>
            <a:xfrm>
              <a:off x="6377958"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37" name="tx837"/>
            <p:cNvSpPr/>
            <p:nvPr/>
          </p:nvSpPr>
          <p:spPr>
            <a:xfrm>
              <a:off x="6622050"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38" name="tx838"/>
            <p:cNvSpPr/>
            <p:nvPr/>
          </p:nvSpPr>
          <p:spPr>
            <a:xfrm>
              <a:off x="6866142"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39" name="tx839"/>
            <p:cNvSpPr/>
            <p:nvPr/>
          </p:nvSpPr>
          <p:spPr>
            <a:xfrm>
              <a:off x="7110234"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40" name="tx840"/>
            <p:cNvSpPr/>
            <p:nvPr/>
          </p:nvSpPr>
          <p:spPr>
            <a:xfrm>
              <a:off x="7354326"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41" name="tx841"/>
            <p:cNvSpPr/>
            <p:nvPr/>
          </p:nvSpPr>
          <p:spPr>
            <a:xfrm>
              <a:off x="7598418"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42" name="tx842"/>
            <p:cNvSpPr/>
            <p:nvPr/>
          </p:nvSpPr>
          <p:spPr>
            <a:xfrm>
              <a:off x="7842510"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43" name="tx843"/>
            <p:cNvSpPr/>
            <p:nvPr/>
          </p:nvSpPr>
          <p:spPr>
            <a:xfrm>
              <a:off x="8086602"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44" name="tx844"/>
            <p:cNvSpPr/>
            <p:nvPr/>
          </p:nvSpPr>
          <p:spPr>
            <a:xfrm>
              <a:off x="8330694"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45" name="tx845"/>
            <p:cNvSpPr/>
            <p:nvPr/>
          </p:nvSpPr>
          <p:spPr>
            <a:xfrm>
              <a:off x="8574786"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46" name="tx846"/>
            <p:cNvSpPr/>
            <p:nvPr/>
          </p:nvSpPr>
          <p:spPr>
            <a:xfrm>
              <a:off x="3937038"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47" name="tx847"/>
            <p:cNvSpPr/>
            <p:nvPr/>
          </p:nvSpPr>
          <p:spPr>
            <a:xfrm>
              <a:off x="4181130"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48" name="tx848"/>
            <p:cNvSpPr/>
            <p:nvPr/>
          </p:nvSpPr>
          <p:spPr>
            <a:xfrm>
              <a:off x="4425222"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49" name="tx849"/>
            <p:cNvSpPr/>
            <p:nvPr/>
          </p:nvSpPr>
          <p:spPr>
            <a:xfrm>
              <a:off x="4669314"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50" name="tx850"/>
            <p:cNvSpPr/>
            <p:nvPr/>
          </p:nvSpPr>
          <p:spPr>
            <a:xfrm>
              <a:off x="4913406"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51" name="tx851"/>
            <p:cNvSpPr/>
            <p:nvPr/>
          </p:nvSpPr>
          <p:spPr>
            <a:xfrm>
              <a:off x="5157498"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52" name="tx852"/>
            <p:cNvSpPr/>
            <p:nvPr/>
          </p:nvSpPr>
          <p:spPr>
            <a:xfrm>
              <a:off x="5401590"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53" name="tx853"/>
            <p:cNvSpPr/>
            <p:nvPr/>
          </p:nvSpPr>
          <p:spPr>
            <a:xfrm>
              <a:off x="5645682"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54" name="tx854"/>
            <p:cNvSpPr/>
            <p:nvPr/>
          </p:nvSpPr>
          <p:spPr>
            <a:xfrm>
              <a:off x="5889774"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55" name="tx855"/>
            <p:cNvSpPr/>
            <p:nvPr/>
          </p:nvSpPr>
          <p:spPr>
            <a:xfrm>
              <a:off x="6133866"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56" name="tx856"/>
            <p:cNvSpPr/>
            <p:nvPr/>
          </p:nvSpPr>
          <p:spPr>
            <a:xfrm>
              <a:off x="6377958"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57" name="tx857"/>
            <p:cNvSpPr/>
            <p:nvPr/>
          </p:nvSpPr>
          <p:spPr>
            <a:xfrm>
              <a:off x="6622050"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58" name="tx858"/>
            <p:cNvSpPr/>
            <p:nvPr/>
          </p:nvSpPr>
          <p:spPr>
            <a:xfrm>
              <a:off x="6866142"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59" name="tx859"/>
            <p:cNvSpPr/>
            <p:nvPr/>
          </p:nvSpPr>
          <p:spPr>
            <a:xfrm>
              <a:off x="7110234"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60" name="tx860"/>
            <p:cNvSpPr/>
            <p:nvPr/>
          </p:nvSpPr>
          <p:spPr>
            <a:xfrm>
              <a:off x="7354326"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61" name="tx861"/>
            <p:cNvSpPr/>
            <p:nvPr/>
          </p:nvSpPr>
          <p:spPr>
            <a:xfrm>
              <a:off x="7598418"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62" name="tx862"/>
            <p:cNvSpPr/>
            <p:nvPr/>
          </p:nvSpPr>
          <p:spPr>
            <a:xfrm>
              <a:off x="7842510"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63" name="tx863"/>
            <p:cNvSpPr/>
            <p:nvPr/>
          </p:nvSpPr>
          <p:spPr>
            <a:xfrm>
              <a:off x="8086602"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64" name="tx864"/>
            <p:cNvSpPr/>
            <p:nvPr/>
          </p:nvSpPr>
          <p:spPr>
            <a:xfrm>
              <a:off x="8330694"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65" name="tx865"/>
            <p:cNvSpPr/>
            <p:nvPr/>
          </p:nvSpPr>
          <p:spPr>
            <a:xfrm>
              <a:off x="8574786"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66" name="tx866"/>
            <p:cNvSpPr/>
            <p:nvPr/>
          </p:nvSpPr>
          <p:spPr>
            <a:xfrm>
              <a:off x="2472486"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67" name="tx867"/>
            <p:cNvSpPr/>
            <p:nvPr/>
          </p:nvSpPr>
          <p:spPr>
            <a:xfrm>
              <a:off x="2716578"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68" name="tx868"/>
            <p:cNvSpPr/>
            <p:nvPr/>
          </p:nvSpPr>
          <p:spPr>
            <a:xfrm>
              <a:off x="2960670"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69" name="tx869"/>
            <p:cNvSpPr/>
            <p:nvPr/>
          </p:nvSpPr>
          <p:spPr>
            <a:xfrm>
              <a:off x="3204762"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70" name="tx870"/>
            <p:cNvSpPr/>
            <p:nvPr/>
          </p:nvSpPr>
          <p:spPr>
            <a:xfrm>
              <a:off x="3448854"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71" name="tx871"/>
            <p:cNvSpPr/>
            <p:nvPr/>
          </p:nvSpPr>
          <p:spPr>
            <a:xfrm>
              <a:off x="3692946"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72" name="tx872"/>
            <p:cNvSpPr/>
            <p:nvPr/>
          </p:nvSpPr>
          <p:spPr>
            <a:xfrm>
              <a:off x="3937038"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73" name="tx873"/>
            <p:cNvSpPr/>
            <p:nvPr/>
          </p:nvSpPr>
          <p:spPr>
            <a:xfrm>
              <a:off x="4181130"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74" name="tx874"/>
            <p:cNvSpPr/>
            <p:nvPr/>
          </p:nvSpPr>
          <p:spPr>
            <a:xfrm>
              <a:off x="4425222"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75" name="tx875"/>
            <p:cNvSpPr/>
            <p:nvPr/>
          </p:nvSpPr>
          <p:spPr>
            <a:xfrm>
              <a:off x="4669314"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76" name="tx876"/>
            <p:cNvSpPr/>
            <p:nvPr/>
          </p:nvSpPr>
          <p:spPr>
            <a:xfrm>
              <a:off x="4913406"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77" name="tx877"/>
            <p:cNvSpPr/>
            <p:nvPr/>
          </p:nvSpPr>
          <p:spPr>
            <a:xfrm>
              <a:off x="5157498"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78" name="tx878"/>
            <p:cNvSpPr/>
            <p:nvPr/>
          </p:nvSpPr>
          <p:spPr>
            <a:xfrm>
              <a:off x="5401590"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79" name="tx879"/>
            <p:cNvSpPr/>
            <p:nvPr/>
          </p:nvSpPr>
          <p:spPr>
            <a:xfrm>
              <a:off x="5645682"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80" name="tx880"/>
            <p:cNvSpPr/>
            <p:nvPr/>
          </p:nvSpPr>
          <p:spPr>
            <a:xfrm>
              <a:off x="5889774"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81" name="tx881"/>
            <p:cNvSpPr/>
            <p:nvPr/>
          </p:nvSpPr>
          <p:spPr>
            <a:xfrm>
              <a:off x="6133866"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82" name="tx882"/>
            <p:cNvSpPr/>
            <p:nvPr/>
          </p:nvSpPr>
          <p:spPr>
            <a:xfrm>
              <a:off x="6377958"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83" name="tx883"/>
            <p:cNvSpPr/>
            <p:nvPr/>
          </p:nvSpPr>
          <p:spPr>
            <a:xfrm>
              <a:off x="6622050"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84" name="tx884"/>
            <p:cNvSpPr/>
            <p:nvPr/>
          </p:nvSpPr>
          <p:spPr>
            <a:xfrm>
              <a:off x="6866142"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85" name="tx885"/>
            <p:cNvSpPr/>
            <p:nvPr/>
          </p:nvSpPr>
          <p:spPr>
            <a:xfrm>
              <a:off x="7110234"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86" name="tx886"/>
            <p:cNvSpPr/>
            <p:nvPr/>
          </p:nvSpPr>
          <p:spPr>
            <a:xfrm>
              <a:off x="7354326"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87" name="tx887"/>
            <p:cNvSpPr/>
            <p:nvPr/>
          </p:nvSpPr>
          <p:spPr>
            <a:xfrm>
              <a:off x="7598418"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88" name="tx888"/>
            <p:cNvSpPr/>
            <p:nvPr/>
          </p:nvSpPr>
          <p:spPr>
            <a:xfrm>
              <a:off x="7842510"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89" name="tx889"/>
            <p:cNvSpPr/>
            <p:nvPr/>
          </p:nvSpPr>
          <p:spPr>
            <a:xfrm>
              <a:off x="8086602"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90" name="tx890"/>
            <p:cNvSpPr/>
            <p:nvPr/>
          </p:nvSpPr>
          <p:spPr>
            <a:xfrm>
              <a:off x="8330694"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91" name="tx891"/>
            <p:cNvSpPr/>
            <p:nvPr/>
          </p:nvSpPr>
          <p:spPr>
            <a:xfrm>
              <a:off x="8574786"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92" name="tx892"/>
            <p:cNvSpPr/>
            <p:nvPr/>
          </p:nvSpPr>
          <p:spPr>
            <a:xfrm>
              <a:off x="2472486"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93" name="tx893"/>
            <p:cNvSpPr/>
            <p:nvPr/>
          </p:nvSpPr>
          <p:spPr>
            <a:xfrm>
              <a:off x="2716578"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94" name="tx894"/>
            <p:cNvSpPr/>
            <p:nvPr/>
          </p:nvSpPr>
          <p:spPr>
            <a:xfrm>
              <a:off x="2960670"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95" name="tx895"/>
            <p:cNvSpPr/>
            <p:nvPr/>
          </p:nvSpPr>
          <p:spPr>
            <a:xfrm>
              <a:off x="3204762"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6" name="tx896"/>
            <p:cNvSpPr/>
            <p:nvPr/>
          </p:nvSpPr>
          <p:spPr>
            <a:xfrm>
              <a:off x="3448854"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7" name="tx897"/>
            <p:cNvSpPr/>
            <p:nvPr/>
          </p:nvSpPr>
          <p:spPr>
            <a:xfrm>
              <a:off x="3692946"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8" name="tx898"/>
            <p:cNvSpPr/>
            <p:nvPr/>
          </p:nvSpPr>
          <p:spPr>
            <a:xfrm>
              <a:off x="3937038"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99" name="tx899"/>
            <p:cNvSpPr/>
            <p:nvPr/>
          </p:nvSpPr>
          <p:spPr>
            <a:xfrm>
              <a:off x="4181130"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00" name="tx900"/>
            <p:cNvSpPr/>
            <p:nvPr/>
          </p:nvSpPr>
          <p:spPr>
            <a:xfrm>
              <a:off x="4425222"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01" name="tx901"/>
            <p:cNvSpPr/>
            <p:nvPr/>
          </p:nvSpPr>
          <p:spPr>
            <a:xfrm>
              <a:off x="4669314"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02" name="tx902"/>
            <p:cNvSpPr/>
            <p:nvPr/>
          </p:nvSpPr>
          <p:spPr>
            <a:xfrm>
              <a:off x="4913406"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03" name="tx903"/>
            <p:cNvSpPr/>
            <p:nvPr/>
          </p:nvSpPr>
          <p:spPr>
            <a:xfrm>
              <a:off x="5157498"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04" name="tx904"/>
            <p:cNvSpPr/>
            <p:nvPr/>
          </p:nvSpPr>
          <p:spPr>
            <a:xfrm>
              <a:off x="5401590"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05" name="tx905"/>
            <p:cNvSpPr/>
            <p:nvPr/>
          </p:nvSpPr>
          <p:spPr>
            <a:xfrm>
              <a:off x="5645682"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06" name="tx906"/>
            <p:cNvSpPr/>
            <p:nvPr/>
          </p:nvSpPr>
          <p:spPr>
            <a:xfrm>
              <a:off x="5889774"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07" name="tx907"/>
            <p:cNvSpPr/>
            <p:nvPr/>
          </p:nvSpPr>
          <p:spPr>
            <a:xfrm>
              <a:off x="6133866"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08" name="tx908"/>
            <p:cNvSpPr/>
            <p:nvPr/>
          </p:nvSpPr>
          <p:spPr>
            <a:xfrm>
              <a:off x="6377958"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09" name="tx909"/>
            <p:cNvSpPr/>
            <p:nvPr/>
          </p:nvSpPr>
          <p:spPr>
            <a:xfrm>
              <a:off x="6622050"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10" name="tx910"/>
            <p:cNvSpPr/>
            <p:nvPr/>
          </p:nvSpPr>
          <p:spPr>
            <a:xfrm>
              <a:off x="6866142"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11" name="tx911"/>
            <p:cNvSpPr/>
            <p:nvPr/>
          </p:nvSpPr>
          <p:spPr>
            <a:xfrm>
              <a:off x="7110234"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12" name="tx912"/>
            <p:cNvSpPr/>
            <p:nvPr/>
          </p:nvSpPr>
          <p:spPr>
            <a:xfrm>
              <a:off x="7354326"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13" name="tx913"/>
            <p:cNvSpPr/>
            <p:nvPr/>
          </p:nvSpPr>
          <p:spPr>
            <a:xfrm>
              <a:off x="7598418"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14" name="tx914"/>
            <p:cNvSpPr/>
            <p:nvPr/>
          </p:nvSpPr>
          <p:spPr>
            <a:xfrm>
              <a:off x="7842510"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15" name="tx915"/>
            <p:cNvSpPr/>
            <p:nvPr/>
          </p:nvSpPr>
          <p:spPr>
            <a:xfrm>
              <a:off x="8086602"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16" name="tx916"/>
            <p:cNvSpPr/>
            <p:nvPr/>
          </p:nvSpPr>
          <p:spPr>
            <a:xfrm>
              <a:off x="8330694"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17" name="tx917"/>
            <p:cNvSpPr/>
            <p:nvPr/>
          </p:nvSpPr>
          <p:spPr>
            <a:xfrm>
              <a:off x="8574786"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18" name="tx918"/>
            <p:cNvSpPr/>
            <p:nvPr/>
          </p:nvSpPr>
          <p:spPr>
            <a:xfrm>
              <a:off x="2472486"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19" name="tx919"/>
            <p:cNvSpPr/>
            <p:nvPr/>
          </p:nvSpPr>
          <p:spPr>
            <a:xfrm>
              <a:off x="2716578"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20" name="tx920"/>
            <p:cNvSpPr/>
            <p:nvPr/>
          </p:nvSpPr>
          <p:spPr>
            <a:xfrm>
              <a:off x="2960670"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21" name="tx921"/>
            <p:cNvSpPr/>
            <p:nvPr/>
          </p:nvSpPr>
          <p:spPr>
            <a:xfrm>
              <a:off x="3204762"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22" name="tx922"/>
            <p:cNvSpPr/>
            <p:nvPr/>
          </p:nvSpPr>
          <p:spPr>
            <a:xfrm>
              <a:off x="3448854"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23" name="tx923"/>
            <p:cNvSpPr/>
            <p:nvPr/>
          </p:nvSpPr>
          <p:spPr>
            <a:xfrm>
              <a:off x="3692946"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24" name="tx924"/>
            <p:cNvSpPr/>
            <p:nvPr/>
          </p:nvSpPr>
          <p:spPr>
            <a:xfrm>
              <a:off x="3937038"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25" name="tx925"/>
            <p:cNvSpPr/>
            <p:nvPr/>
          </p:nvSpPr>
          <p:spPr>
            <a:xfrm>
              <a:off x="4181130"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26" name="tx926"/>
            <p:cNvSpPr/>
            <p:nvPr/>
          </p:nvSpPr>
          <p:spPr>
            <a:xfrm>
              <a:off x="4425222"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27" name="tx927"/>
            <p:cNvSpPr/>
            <p:nvPr/>
          </p:nvSpPr>
          <p:spPr>
            <a:xfrm>
              <a:off x="4669314"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28" name="tx928"/>
            <p:cNvSpPr/>
            <p:nvPr/>
          </p:nvSpPr>
          <p:spPr>
            <a:xfrm>
              <a:off x="4913406"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29" name="tx929"/>
            <p:cNvSpPr/>
            <p:nvPr/>
          </p:nvSpPr>
          <p:spPr>
            <a:xfrm>
              <a:off x="5157498"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30" name="tx930"/>
            <p:cNvSpPr/>
            <p:nvPr/>
          </p:nvSpPr>
          <p:spPr>
            <a:xfrm>
              <a:off x="5401590"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31" name="tx931"/>
            <p:cNvSpPr/>
            <p:nvPr/>
          </p:nvSpPr>
          <p:spPr>
            <a:xfrm>
              <a:off x="5645682"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32" name="tx932"/>
            <p:cNvSpPr/>
            <p:nvPr/>
          </p:nvSpPr>
          <p:spPr>
            <a:xfrm>
              <a:off x="5889774"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33" name="tx933"/>
            <p:cNvSpPr/>
            <p:nvPr/>
          </p:nvSpPr>
          <p:spPr>
            <a:xfrm>
              <a:off x="6133866"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34" name="tx934"/>
            <p:cNvSpPr/>
            <p:nvPr/>
          </p:nvSpPr>
          <p:spPr>
            <a:xfrm>
              <a:off x="6377958"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35" name="tx935"/>
            <p:cNvSpPr/>
            <p:nvPr/>
          </p:nvSpPr>
          <p:spPr>
            <a:xfrm>
              <a:off x="6622050"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36" name="tx936"/>
            <p:cNvSpPr/>
            <p:nvPr/>
          </p:nvSpPr>
          <p:spPr>
            <a:xfrm>
              <a:off x="6866142"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37" name="tx937"/>
            <p:cNvSpPr/>
            <p:nvPr/>
          </p:nvSpPr>
          <p:spPr>
            <a:xfrm>
              <a:off x="7110234"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38" name="tx938"/>
            <p:cNvSpPr/>
            <p:nvPr/>
          </p:nvSpPr>
          <p:spPr>
            <a:xfrm>
              <a:off x="7354326"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39" name="tx939"/>
            <p:cNvSpPr/>
            <p:nvPr/>
          </p:nvSpPr>
          <p:spPr>
            <a:xfrm>
              <a:off x="7598418"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40" name="tx940"/>
            <p:cNvSpPr/>
            <p:nvPr/>
          </p:nvSpPr>
          <p:spPr>
            <a:xfrm>
              <a:off x="7842510"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41" name="tx941"/>
            <p:cNvSpPr/>
            <p:nvPr/>
          </p:nvSpPr>
          <p:spPr>
            <a:xfrm>
              <a:off x="8086602"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42" name="tx942"/>
            <p:cNvSpPr/>
            <p:nvPr/>
          </p:nvSpPr>
          <p:spPr>
            <a:xfrm>
              <a:off x="8330694"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43" name="tx943"/>
            <p:cNvSpPr/>
            <p:nvPr/>
          </p:nvSpPr>
          <p:spPr>
            <a:xfrm>
              <a:off x="8574786"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44" name="tx944"/>
            <p:cNvSpPr/>
            <p:nvPr/>
          </p:nvSpPr>
          <p:spPr>
            <a:xfrm>
              <a:off x="2472486"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45" name="tx945"/>
            <p:cNvSpPr/>
            <p:nvPr/>
          </p:nvSpPr>
          <p:spPr>
            <a:xfrm>
              <a:off x="2716578"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46" name="tx946"/>
            <p:cNvSpPr/>
            <p:nvPr/>
          </p:nvSpPr>
          <p:spPr>
            <a:xfrm>
              <a:off x="2960670"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47" name="tx947"/>
            <p:cNvSpPr/>
            <p:nvPr/>
          </p:nvSpPr>
          <p:spPr>
            <a:xfrm>
              <a:off x="3204762"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48" name="tx948"/>
            <p:cNvSpPr/>
            <p:nvPr/>
          </p:nvSpPr>
          <p:spPr>
            <a:xfrm>
              <a:off x="3448854"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49" name="tx949"/>
            <p:cNvSpPr/>
            <p:nvPr/>
          </p:nvSpPr>
          <p:spPr>
            <a:xfrm>
              <a:off x="3692946"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50" name="tx950"/>
            <p:cNvSpPr/>
            <p:nvPr/>
          </p:nvSpPr>
          <p:spPr>
            <a:xfrm>
              <a:off x="3937038"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51" name="tx951"/>
            <p:cNvSpPr/>
            <p:nvPr/>
          </p:nvSpPr>
          <p:spPr>
            <a:xfrm>
              <a:off x="4181130"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52" name="tx952"/>
            <p:cNvSpPr/>
            <p:nvPr/>
          </p:nvSpPr>
          <p:spPr>
            <a:xfrm>
              <a:off x="4425222"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53" name="tx953"/>
            <p:cNvSpPr/>
            <p:nvPr/>
          </p:nvSpPr>
          <p:spPr>
            <a:xfrm>
              <a:off x="4669314"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54" name="tx954"/>
            <p:cNvSpPr/>
            <p:nvPr/>
          </p:nvSpPr>
          <p:spPr>
            <a:xfrm>
              <a:off x="4913406"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55" name="tx955"/>
            <p:cNvSpPr/>
            <p:nvPr/>
          </p:nvSpPr>
          <p:spPr>
            <a:xfrm>
              <a:off x="5157498"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56" name="tx956"/>
            <p:cNvSpPr/>
            <p:nvPr/>
          </p:nvSpPr>
          <p:spPr>
            <a:xfrm>
              <a:off x="5401590"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57" name="tx957"/>
            <p:cNvSpPr/>
            <p:nvPr/>
          </p:nvSpPr>
          <p:spPr>
            <a:xfrm>
              <a:off x="5645682"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58" name="tx958"/>
            <p:cNvSpPr/>
            <p:nvPr/>
          </p:nvSpPr>
          <p:spPr>
            <a:xfrm>
              <a:off x="5889774"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59" name="tx959"/>
            <p:cNvSpPr/>
            <p:nvPr/>
          </p:nvSpPr>
          <p:spPr>
            <a:xfrm>
              <a:off x="6133866"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60" name="tx960"/>
            <p:cNvSpPr/>
            <p:nvPr/>
          </p:nvSpPr>
          <p:spPr>
            <a:xfrm>
              <a:off x="6377958"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61" name="tx961"/>
            <p:cNvSpPr/>
            <p:nvPr/>
          </p:nvSpPr>
          <p:spPr>
            <a:xfrm>
              <a:off x="6622050"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62" name="tx962"/>
            <p:cNvSpPr/>
            <p:nvPr/>
          </p:nvSpPr>
          <p:spPr>
            <a:xfrm>
              <a:off x="6866142"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63" name="tx963"/>
            <p:cNvSpPr/>
            <p:nvPr/>
          </p:nvSpPr>
          <p:spPr>
            <a:xfrm>
              <a:off x="7110234"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64" name="tx964"/>
            <p:cNvSpPr/>
            <p:nvPr/>
          </p:nvSpPr>
          <p:spPr>
            <a:xfrm>
              <a:off x="7354326"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65" name="tx965"/>
            <p:cNvSpPr/>
            <p:nvPr/>
          </p:nvSpPr>
          <p:spPr>
            <a:xfrm>
              <a:off x="7598418"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66" name="tx966"/>
            <p:cNvSpPr/>
            <p:nvPr/>
          </p:nvSpPr>
          <p:spPr>
            <a:xfrm>
              <a:off x="7842510"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67" name="tx967"/>
            <p:cNvSpPr/>
            <p:nvPr/>
          </p:nvSpPr>
          <p:spPr>
            <a:xfrm>
              <a:off x="8086602"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68" name="tx968"/>
            <p:cNvSpPr/>
            <p:nvPr/>
          </p:nvSpPr>
          <p:spPr>
            <a:xfrm>
              <a:off x="8330694"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69" name="tx969"/>
            <p:cNvSpPr/>
            <p:nvPr/>
          </p:nvSpPr>
          <p:spPr>
            <a:xfrm>
              <a:off x="8574786"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70" name="tx970"/>
            <p:cNvSpPr/>
            <p:nvPr/>
          </p:nvSpPr>
          <p:spPr>
            <a:xfrm>
              <a:off x="2472486"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71" name="tx971"/>
            <p:cNvSpPr/>
            <p:nvPr/>
          </p:nvSpPr>
          <p:spPr>
            <a:xfrm>
              <a:off x="2716578"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72" name="tx972"/>
            <p:cNvSpPr/>
            <p:nvPr/>
          </p:nvSpPr>
          <p:spPr>
            <a:xfrm>
              <a:off x="2960670"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73" name="tx973"/>
            <p:cNvSpPr/>
            <p:nvPr/>
          </p:nvSpPr>
          <p:spPr>
            <a:xfrm>
              <a:off x="3204762"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74" name="tx974"/>
            <p:cNvSpPr/>
            <p:nvPr/>
          </p:nvSpPr>
          <p:spPr>
            <a:xfrm>
              <a:off x="3448854"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75" name="tx975"/>
            <p:cNvSpPr/>
            <p:nvPr/>
          </p:nvSpPr>
          <p:spPr>
            <a:xfrm>
              <a:off x="3692946"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76" name="tx976"/>
            <p:cNvSpPr/>
            <p:nvPr/>
          </p:nvSpPr>
          <p:spPr>
            <a:xfrm>
              <a:off x="3937038"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77" name="tx977"/>
            <p:cNvSpPr/>
            <p:nvPr/>
          </p:nvSpPr>
          <p:spPr>
            <a:xfrm>
              <a:off x="4181130"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78" name="tx978"/>
            <p:cNvSpPr/>
            <p:nvPr/>
          </p:nvSpPr>
          <p:spPr>
            <a:xfrm>
              <a:off x="4425222"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79" name="tx979"/>
            <p:cNvSpPr/>
            <p:nvPr/>
          </p:nvSpPr>
          <p:spPr>
            <a:xfrm>
              <a:off x="4669314"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80" name="tx980"/>
            <p:cNvSpPr/>
            <p:nvPr/>
          </p:nvSpPr>
          <p:spPr>
            <a:xfrm>
              <a:off x="4913406"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81" name="tx981"/>
            <p:cNvSpPr/>
            <p:nvPr/>
          </p:nvSpPr>
          <p:spPr>
            <a:xfrm>
              <a:off x="5157498"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82" name="tx982"/>
            <p:cNvSpPr/>
            <p:nvPr/>
          </p:nvSpPr>
          <p:spPr>
            <a:xfrm>
              <a:off x="5401590"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83" name="tx983"/>
            <p:cNvSpPr/>
            <p:nvPr/>
          </p:nvSpPr>
          <p:spPr>
            <a:xfrm>
              <a:off x="5645682"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84" name="tx984"/>
            <p:cNvSpPr/>
            <p:nvPr/>
          </p:nvSpPr>
          <p:spPr>
            <a:xfrm>
              <a:off x="5889774"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85" name="tx985"/>
            <p:cNvSpPr/>
            <p:nvPr/>
          </p:nvSpPr>
          <p:spPr>
            <a:xfrm>
              <a:off x="6133866"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86" name="tx986"/>
            <p:cNvSpPr/>
            <p:nvPr/>
          </p:nvSpPr>
          <p:spPr>
            <a:xfrm>
              <a:off x="6377958"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87" name="tx987"/>
            <p:cNvSpPr/>
            <p:nvPr/>
          </p:nvSpPr>
          <p:spPr>
            <a:xfrm>
              <a:off x="6622050"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88" name="tx988"/>
            <p:cNvSpPr/>
            <p:nvPr/>
          </p:nvSpPr>
          <p:spPr>
            <a:xfrm>
              <a:off x="6866142"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89" name="tx989"/>
            <p:cNvSpPr/>
            <p:nvPr/>
          </p:nvSpPr>
          <p:spPr>
            <a:xfrm>
              <a:off x="7110234"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90" name="tx990"/>
            <p:cNvSpPr/>
            <p:nvPr/>
          </p:nvSpPr>
          <p:spPr>
            <a:xfrm>
              <a:off x="7354326"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91" name="tx991"/>
            <p:cNvSpPr/>
            <p:nvPr/>
          </p:nvSpPr>
          <p:spPr>
            <a:xfrm>
              <a:off x="7598418"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92" name="tx992"/>
            <p:cNvSpPr/>
            <p:nvPr/>
          </p:nvSpPr>
          <p:spPr>
            <a:xfrm>
              <a:off x="7842510"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93" name="tx993"/>
            <p:cNvSpPr/>
            <p:nvPr/>
          </p:nvSpPr>
          <p:spPr>
            <a:xfrm>
              <a:off x="8086602"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94" name="tx994"/>
            <p:cNvSpPr/>
            <p:nvPr/>
          </p:nvSpPr>
          <p:spPr>
            <a:xfrm>
              <a:off x="8330694"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95" name="tx995"/>
            <p:cNvSpPr/>
            <p:nvPr/>
          </p:nvSpPr>
          <p:spPr>
            <a:xfrm>
              <a:off x="8574786"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96" name="tx996"/>
            <p:cNvSpPr/>
            <p:nvPr/>
          </p:nvSpPr>
          <p:spPr>
            <a:xfrm>
              <a:off x="2472486"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97" name="tx997"/>
            <p:cNvSpPr/>
            <p:nvPr/>
          </p:nvSpPr>
          <p:spPr>
            <a:xfrm>
              <a:off x="2716578"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98" name="tx998"/>
            <p:cNvSpPr/>
            <p:nvPr/>
          </p:nvSpPr>
          <p:spPr>
            <a:xfrm>
              <a:off x="2960670"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99" name="tx999"/>
            <p:cNvSpPr/>
            <p:nvPr/>
          </p:nvSpPr>
          <p:spPr>
            <a:xfrm>
              <a:off x="3204762"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00" name="tx1000"/>
            <p:cNvSpPr/>
            <p:nvPr/>
          </p:nvSpPr>
          <p:spPr>
            <a:xfrm>
              <a:off x="3448854"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01" name="tx1001"/>
            <p:cNvSpPr/>
            <p:nvPr/>
          </p:nvSpPr>
          <p:spPr>
            <a:xfrm>
              <a:off x="3692946"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02" name="tx1002"/>
            <p:cNvSpPr/>
            <p:nvPr/>
          </p:nvSpPr>
          <p:spPr>
            <a:xfrm>
              <a:off x="3937038"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03" name="tx1003"/>
            <p:cNvSpPr/>
            <p:nvPr/>
          </p:nvSpPr>
          <p:spPr>
            <a:xfrm>
              <a:off x="4181130"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04" name="tx1004"/>
            <p:cNvSpPr/>
            <p:nvPr/>
          </p:nvSpPr>
          <p:spPr>
            <a:xfrm>
              <a:off x="4425222"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05" name="tx1005"/>
            <p:cNvSpPr/>
            <p:nvPr/>
          </p:nvSpPr>
          <p:spPr>
            <a:xfrm>
              <a:off x="4669314"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06" name="tx1006"/>
            <p:cNvSpPr/>
            <p:nvPr/>
          </p:nvSpPr>
          <p:spPr>
            <a:xfrm>
              <a:off x="4913406"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07" name="tx1007"/>
            <p:cNvSpPr/>
            <p:nvPr/>
          </p:nvSpPr>
          <p:spPr>
            <a:xfrm>
              <a:off x="5157498"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08" name="tx1008"/>
            <p:cNvSpPr/>
            <p:nvPr/>
          </p:nvSpPr>
          <p:spPr>
            <a:xfrm>
              <a:off x="5401590"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09" name="tx1009"/>
            <p:cNvSpPr/>
            <p:nvPr/>
          </p:nvSpPr>
          <p:spPr>
            <a:xfrm>
              <a:off x="5645682"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10" name="tx1010"/>
            <p:cNvSpPr/>
            <p:nvPr/>
          </p:nvSpPr>
          <p:spPr>
            <a:xfrm>
              <a:off x="5889774"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11" name="tx1011"/>
            <p:cNvSpPr/>
            <p:nvPr/>
          </p:nvSpPr>
          <p:spPr>
            <a:xfrm>
              <a:off x="6133866"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12" name="tx1012"/>
            <p:cNvSpPr/>
            <p:nvPr/>
          </p:nvSpPr>
          <p:spPr>
            <a:xfrm>
              <a:off x="6377958"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13" name="tx1013"/>
            <p:cNvSpPr/>
            <p:nvPr/>
          </p:nvSpPr>
          <p:spPr>
            <a:xfrm>
              <a:off x="6622050"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14" name="tx1014"/>
            <p:cNvSpPr/>
            <p:nvPr/>
          </p:nvSpPr>
          <p:spPr>
            <a:xfrm>
              <a:off x="6866142"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15" name="tx1015"/>
            <p:cNvSpPr/>
            <p:nvPr/>
          </p:nvSpPr>
          <p:spPr>
            <a:xfrm>
              <a:off x="7110234"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16" name="tx1016"/>
            <p:cNvSpPr/>
            <p:nvPr/>
          </p:nvSpPr>
          <p:spPr>
            <a:xfrm>
              <a:off x="7354326"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17" name="tx1017"/>
            <p:cNvSpPr/>
            <p:nvPr/>
          </p:nvSpPr>
          <p:spPr>
            <a:xfrm>
              <a:off x="7598418"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18" name="tx1018"/>
            <p:cNvSpPr/>
            <p:nvPr/>
          </p:nvSpPr>
          <p:spPr>
            <a:xfrm>
              <a:off x="7842510"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19" name="tx1019"/>
            <p:cNvSpPr/>
            <p:nvPr/>
          </p:nvSpPr>
          <p:spPr>
            <a:xfrm>
              <a:off x="8086602"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20" name="tx1020"/>
            <p:cNvSpPr/>
            <p:nvPr/>
          </p:nvSpPr>
          <p:spPr>
            <a:xfrm>
              <a:off x="8330694"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21" name="tx1021"/>
            <p:cNvSpPr/>
            <p:nvPr/>
          </p:nvSpPr>
          <p:spPr>
            <a:xfrm>
              <a:off x="8574786"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22" name="tx1022"/>
            <p:cNvSpPr/>
            <p:nvPr/>
          </p:nvSpPr>
          <p:spPr>
            <a:xfrm>
              <a:off x="2472486"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23" name="tx1023"/>
            <p:cNvSpPr/>
            <p:nvPr/>
          </p:nvSpPr>
          <p:spPr>
            <a:xfrm>
              <a:off x="2716578"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24" name="tx1024"/>
            <p:cNvSpPr/>
            <p:nvPr/>
          </p:nvSpPr>
          <p:spPr>
            <a:xfrm>
              <a:off x="2960670"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25" name="tx1025"/>
            <p:cNvSpPr/>
            <p:nvPr/>
          </p:nvSpPr>
          <p:spPr>
            <a:xfrm>
              <a:off x="3204762"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026" name="tx1026"/>
            <p:cNvSpPr/>
            <p:nvPr/>
          </p:nvSpPr>
          <p:spPr>
            <a:xfrm>
              <a:off x="3448854"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27" name="tx1027"/>
            <p:cNvSpPr/>
            <p:nvPr/>
          </p:nvSpPr>
          <p:spPr>
            <a:xfrm>
              <a:off x="3692946"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28" name="tx1028"/>
            <p:cNvSpPr/>
            <p:nvPr/>
          </p:nvSpPr>
          <p:spPr>
            <a:xfrm>
              <a:off x="3937038"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29" name="tx1029"/>
            <p:cNvSpPr/>
            <p:nvPr/>
          </p:nvSpPr>
          <p:spPr>
            <a:xfrm>
              <a:off x="4181130"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30" name="tx1030"/>
            <p:cNvSpPr/>
            <p:nvPr/>
          </p:nvSpPr>
          <p:spPr>
            <a:xfrm>
              <a:off x="4425222"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31" name="tx1031"/>
            <p:cNvSpPr/>
            <p:nvPr/>
          </p:nvSpPr>
          <p:spPr>
            <a:xfrm>
              <a:off x="4669314"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32" name="tx1032"/>
            <p:cNvSpPr/>
            <p:nvPr/>
          </p:nvSpPr>
          <p:spPr>
            <a:xfrm>
              <a:off x="4913406"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33" name="tx1033"/>
            <p:cNvSpPr/>
            <p:nvPr/>
          </p:nvSpPr>
          <p:spPr>
            <a:xfrm>
              <a:off x="5157498"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34" name="tx1034"/>
            <p:cNvSpPr/>
            <p:nvPr/>
          </p:nvSpPr>
          <p:spPr>
            <a:xfrm>
              <a:off x="5401590"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35" name="tx1035"/>
            <p:cNvSpPr/>
            <p:nvPr/>
          </p:nvSpPr>
          <p:spPr>
            <a:xfrm>
              <a:off x="5645682"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36" name="tx1036"/>
            <p:cNvSpPr/>
            <p:nvPr/>
          </p:nvSpPr>
          <p:spPr>
            <a:xfrm>
              <a:off x="5889774"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37" name="tx1037"/>
            <p:cNvSpPr/>
            <p:nvPr/>
          </p:nvSpPr>
          <p:spPr>
            <a:xfrm>
              <a:off x="6133866"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38" name="tx1038"/>
            <p:cNvSpPr/>
            <p:nvPr/>
          </p:nvSpPr>
          <p:spPr>
            <a:xfrm>
              <a:off x="6377958"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39" name="tx1039"/>
            <p:cNvSpPr/>
            <p:nvPr/>
          </p:nvSpPr>
          <p:spPr>
            <a:xfrm>
              <a:off x="6622050"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40" name="tx1040"/>
            <p:cNvSpPr/>
            <p:nvPr/>
          </p:nvSpPr>
          <p:spPr>
            <a:xfrm>
              <a:off x="6866142"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41" name="tx1041"/>
            <p:cNvSpPr/>
            <p:nvPr/>
          </p:nvSpPr>
          <p:spPr>
            <a:xfrm>
              <a:off x="7110234"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2" name="tx1042"/>
            <p:cNvSpPr/>
            <p:nvPr/>
          </p:nvSpPr>
          <p:spPr>
            <a:xfrm>
              <a:off x="7354326"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43" name="tx1043"/>
            <p:cNvSpPr/>
            <p:nvPr/>
          </p:nvSpPr>
          <p:spPr>
            <a:xfrm>
              <a:off x="7598418"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44" name="tx1044"/>
            <p:cNvSpPr/>
            <p:nvPr/>
          </p:nvSpPr>
          <p:spPr>
            <a:xfrm>
              <a:off x="7842510"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5" name="tx1045"/>
            <p:cNvSpPr/>
            <p:nvPr/>
          </p:nvSpPr>
          <p:spPr>
            <a:xfrm>
              <a:off x="8086602"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6" name="tx1046"/>
            <p:cNvSpPr/>
            <p:nvPr/>
          </p:nvSpPr>
          <p:spPr>
            <a:xfrm>
              <a:off x="8330694"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47" name="tx1047"/>
            <p:cNvSpPr/>
            <p:nvPr/>
          </p:nvSpPr>
          <p:spPr>
            <a:xfrm>
              <a:off x="8574786"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48" name="tx1048"/>
            <p:cNvSpPr/>
            <p:nvPr/>
          </p:nvSpPr>
          <p:spPr>
            <a:xfrm>
              <a:off x="2472486"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9" name="tx1049"/>
            <p:cNvSpPr/>
            <p:nvPr/>
          </p:nvSpPr>
          <p:spPr>
            <a:xfrm>
              <a:off x="2716578"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0" name="tx1050"/>
            <p:cNvSpPr/>
            <p:nvPr/>
          </p:nvSpPr>
          <p:spPr>
            <a:xfrm>
              <a:off x="2960670"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1" name="tx1051"/>
            <p:cNvSpPr/>
            <p:nvPr/>
          </p:nvSpPr>
          <p:spPr>
            <a:xfrm>
              <a:off x="3204762"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52" name="tx1052"/>
            <p:cNvSpPr/>
            <p:nvPr/>
          </p:nvSpPr>
          <p:spPr>
            <a:xfrm>
              <a:off x="3448854"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3" name="tx1053"/>
            <p:cNvSpPr/>
            <p:nvPr/>
          </p:nvSpPr>
          <p:spPr>
            <a:xfrm>
              <a:off x="3692946"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54" name="tx1054"/>
            <p:cNvSpPr/>
            <p:nvPr/>
          </p:nvSpPr>
          <p:spPr>
            <a:xfrm>
              <a:off x="3937038"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55" name="tx1055"/>
            <p:cNvSpPr/>
            <p:nvPr/>
          </p:nvSpPr>
          <p:spPr>
            <a:xfrm>
              <a:off x="4181130"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56" name="tx1056"/>
            <p:cNvSpPr/>
            <p:nvPr/>
          </p:nvSpPr>
          <p:spPr>
            <a:xfrm>
              <a:off x="4425222"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57" name="tx1057"/>
            <p:cNvSpPr/>
            <p:nvPr/>
          </p:nvSpPr>
          <p:spPr>
            <a:xfrm>
              <a:off x="4669314"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58" name="tx1058"/>
            <p:cNvSpPr/>
            <p:nvPr/>
          </p:nvSpPr>
          <p:spPr>
            <a:xfrm>
              <a:off x="5401590"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59" name="tx1059"/>
            <p:cNvSpPr/>
            <p:nvPr/>
          </p:nvSpPr>
          <p:spPr>
            <a:xfrm>
              <a:off x="5645682"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60" name="tx1060"/>
            <p:cNvSpPr/>
            <p:nvPr/>
          </p:nvSpPr>
          <p:spPr>
            <a:xfrm>
              <a:off x="6866142"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061" name="tx1061"/>
            <p:cNvSpPr/>
            <p:nvPr/>
          </p:nvSpPr>
          <p:spPr>
            <a:xfrm>
              <a:off x="7110234"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62" name="tx1062"/>
            <p:cNvSpPr/>
            <p:nvPr/>
          </p:nvSpPr>
          <p:spPr>
            <a:xfrm>
              <a:off x="7354326"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63" name="tx1063"/>
            <p:cNvSpPr/>
            <p:nvPr/>
          </p:nvSpPr>
          <p:spPr>
            <a:xfrm>
              <a:off x="7598418"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64" name="tx1064"/>
            <p:cNvSpPr/>
            <p:nvPr/>
          </p:nvSpPr>
          <p:spPr>
            <a:xfrm>
              <a:off x="7842510"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65" name="tx1065"/>
            <p:cNvSpPr/>
            <p:nvPr/>
          </p:nvSpPr>
          <p:spPr>
            <a:xfrm>
              <a:off x="8086602"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66" name="tx1066"/>
            <p:cNvSpPr/>
            <p:nvPr/>
          </p:nvSpPr>
          <p:spPr>
            <a:xfrm>
              <a:off x="8330694"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67" name="tx1067"/>
            <p:cNvSpPr/>
            <p:nvPr/>
          </p:nvSpPr>
          <p:spPr>
            <a:xfrm>
              <a:off x="8574786"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68" name="tx1068"/>
            <p:cNvSpPr/>
            <p:nvPr/>
          </p:nvSpPr>
          <p:spPr>
            <a:xfrm>
              <a:off x="2472486"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9" name="tx1069"/>
            <p:cNvSpPr/>
            <p:nvPr/>
          </p:nvSpPr>
          <p:spPr>
            <a:xfrm>
              <a:off x="2716578"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70" name="tx1070"/>
            <p:cNvSpPr/>
            <p:nvPr/>
          </p:nvSpPr>
          <p:spPr>
            <a:xfrm>
              <a:off x="2960670"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71" name="tx1071"/>
            <p:cNvSpPr/>
            <p:nvPr/>
          </p:nvSpPr>
          <p:spPr>
            <a:xfrm>
              <a:off x="3204762"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72" name="tx1072"/>
            <p:cNvSpPr/>
            <p:nvPr/>
          </p:nvSpPr>
          <p:spPr>
            <a:xfrm>
              <a:off x="3448854"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73" name="tx1073"/>
            <p:cNvSpPr/>
            <p:nvPr/>
          </p:nvSpPr>
          <p:spPr>
            <a:xfrm>
              <a:off x="3692946"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74" name="tx1074"/>
            <p:cNvSpPr/>
            <p:nvPr/>
          </p:nvSpPr>
          <p:spPr>
            <a:xfrm>
              <a:off x="3937038"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75" name="tx1075"/>
            <p:cNvSpPr/>
            <p:nvPr/>
          </p:nvSpPr>
          <p:spPr>
            <a:xfrm>
              <a:off x="4181130"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76" name="tx1076"/>
            <p:cNvSpPr/>
            <p:nvPr/>
          </p:nvSpPr>
          <p:spPr>
            <a:xfrm>
              <a:off x="4425222"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77" name="tx1077"/>
            <p:cNvSpPr/>
            <p:nvPr/>
          </p:nvSpPr>
          <p:spPr>
            <a:xfrm>
              <a:off x="4669314"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78" name="tx1078"/>
            <p:cNvSpPr/>
            <p:nvPr/>
          </p:nvSpPr>
          <p:spPr>
            <a:xfrm>
              <a:off x="4913406"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79" name="tx1079"/>
            <p:cNvSpPr/>
            <p:nvPr/>
          </p:nvSpPr>
          <p:spPr>
            <a:xfrm>
              <a:off x="5157498"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80" name="tx1080"/>
            <p:cNvSpPr/>
            <p:nvPr/>
          </p:nvSpPr>
          <p:spPr>
            <a:xfrm>
              <a:off x="5401590"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81" name="tx1081"/>
            <p:cNvSpPr/>
            <p:nvPr/>
          </p:nvSpPr>
          <p:spPr>
            <a:xfrm>
              <a:off x="5645682"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82" name="tx1082"/>
            <p:cNvSpPr/>
            <p:nvPr/>
          </p:nvSpPr>
          <p:spPr>
            <a:xfrm>
              <a:off x="5889774"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83" name="tx1083"/>
            <p:cNvSpPr/>
            <p:nvPr/>
          </p:nvSpPr>
          <p:spPr>
            <a:xfrm>
              <a:off x="6133866"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84" name="tx1084"/>
            <p:cNvSpPr/>
            <p:nvPr/>
          </p:nvSpPr>
          <p:spPr>
            <a:xfrm>
              <a:off x="6377958"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85" name="tx1085"/>
            <p:cNvSpPr/>
            <p:nvPr/>
          </p:nvSpPr>
          <p:spPr>
            <a:xfrm>
              <a:off x="6622050"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86" name="tx1086"/>
            <p:cNvSpPr/>
            <p:nvPr/>
          </p:nvSpPr>
          <p:spPr>
            <a:xfrm>
              <a:off x="6866142"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87" name="tx1087"/>
            <p:cNvSpPr/>
            <p:nvPr/>
          </p:nvSpPr>
          <p:spPr>
            <a:xfrm>
              <a:off x="7110234"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88" name="tx1088"/>
            <p:cNvSpPr/>
            <p:nvPr/>
          </p:nvSpPr>
          <p:spPr>
            <a:xfrm>
              <a:off x="7354326"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89" name="tx1089"/>
            <p:cNvSpPr/>
            <p:nvPr/>
          </p:nvSpPr>
          <p:spPr>
            <a:xfrm>
              <a:off x="7598418"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90" name="tx1090"/>
            <p:cNvSpPr/>
            <p:nvPr/>
          </p:nvSpPr>
          <p:spPr>
            <a:xfrm>
              <a:off x="7842510"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91" name="tx1091"/>
            <p:cNvSpPr/>
            <p:nvPr/>
          </p:nvSpPr>
          <p:spPr>
            <a:xfrm>
              <a:off x="8086602"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92" name="tx1092"/>
            <p:cNvSpPr/>
            <p:nvPr/>
          </p:nvSpPr>
          <p:spPr>
            <a:xfrm>
              <a:off x="8330694"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93" name="tx1093"/>
            <p:cNvSpPr/>
            <p:nvPr/>
          </p:nvSpPr>
          <p:spPr>
            <a:xfrm>
              <a:off x="8574786"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94" name="tx1094"/>
            <p:cNvSpPr/>
            <p:nvPr/>
          </p:nvSpPr>
          <p:spPr>
            <a:xfrm>
              <a:off x="2472486"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95" name="tx1095"/>
            <p:cNvSpPr/>
            <p:nvPr/>
          </p:nvSpPr>
          <p:spPr>
            <a:xfrm>
              <a:off x="2716578"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96" name="tx1096"/>
            <p:cNvSpPr/>
            <p:nvPr/>
          </p:nvSpPr>
          <p:spPr>
            <a:xfrm>
              <a:off x="2960670"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97" name="tx1097"/>
            <p:cNvSpPr/>
            <p:nvPr/>
          </p:nvSpPr>
          <p:spPr>
            <a:xfrm>
              <a:off x="3204762"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98" name="tx1098"/>
            <p:cNvSpPr/>
            <p:nvPr/>
          </p:nvSpPr>
          <p:spPr>
            <a:xfrm>
              <a:off x="3448854"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99" name="tx1099"/>
            <p:cNvSpPr/>
            <p:nvPr/>
          </p:nvSpPr>
          <p:spPr>
            <a:xfrm>
              <a:off x="3692946"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00" name="tx1100"/>
            <p:cNvSpPr/>
            <p:nvPr/>
          </p:nvSpPr>
          <p:spPr>
            <a:xfrm>
              <a:off x="3937038"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01" name="tx1101"/>
            <p:cNvSpPr/>
            <p:nvPr/>
          </p:nvSpPr>
          <p:spPr>
            <a:xfrm>
              <a:off x="4181130"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02" name="tx1102"/>
            <p:cNvSpPr/>
            <p:nvPr/>
          </p:nvSpPr>
          <p:spPr>
            <a:xfrm>
              <a:off x="4425222"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03" name="tx1103"/>
            <p:cNvSpPr/>
            <p:nvPr/>
          </p:nvSpPr>
          <p:spPr>
            <a:xfrm>
              <a:off x="4669314"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04" name="tx1104"/>
            <p:cNvSpPr/>
            <p:nvPr/>
          </p:nvSpPr>
          <p:spPr>
            <a:xfrm>
              <a:off x="4913406"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05" name="tx1105"/>
            <p:cNvSpPr/>
            <p:nvPr/>
          </p:nvSpPr>
          <p:spPr>
            <a:xfrm>
              <a:off x="5157498"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06" name="tx1106"/>
            <p:cNvSpPr/>
            <p:nvPr/>
          </p:nvSpPr>
          <p:spPr>
            <a:xfrm>
              <a:off x="5401590"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07" name="tx1107"/>
            <p:cNvSpPr/>
            <p:nvPr/>
          </p:nvSpPr>
          <p:spPr>
            <a:xfrm>
              <a:off x="5645682"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08" name="tx1108"/>
            <p:cNvSpPr/>
            <p:nvPr/>
          </p:nvSpPr>
          <p:spPr>
            <a:xfrm>
              <a:off x="5889774"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09" name="tx1109"/>
            <p:cNvSpPr/>
            <p:nvPr/>
          </p:nvSpPr>
          <p:spPr>
            <a:xfrm>
              <a:off x="6133866"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10" name="tx1110"/>
            <p:cNvSpPr/>
            <p:nvPr/>
          </p:nvSpPr>
          <p:spPr>
            <a:xfrm>
              <a:off x="6377958"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111" name="tx1111"/>
            <p:cNvSpPr/>
            <p:nvPr/>
          </p:nvSpPr>
          <p:spPr>
            <a:xfrm>
              <a:off x="6622050"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12" name="tx1112"/>
            <p:cNvSpPr/>
            <p:nvPr/>
          </p:nvSpPr>
          <p:spPr>
            <a:xfrm>
              <a:off x="6866142"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13" name="tx1113"/>
            <p:cNvSpPr/>
            <p:nvPr/>
          </p:nvSpPr>
          <p:spPr>
            <a:xfrm>
              <a:off x="7110234"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14" name="tx1114"/>
            <p:cNvSpPr/>
            <p:nvPr/>
          </p:nvSpPr>
          <p:spPr>
            <a:xfrm>
              <a:off x="7354326"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15" name="tx1115"/>
            <p:cNvSpPr/>
            <p:nvPr/>
          </p:nvSpPr>
          <p:spPr>
            <a:xfrm>
              <a:off x="7598418"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16" name="tx1116"/>
            <p:cNvSpPr/>
            <p:nvPr/>
          </p:nvSpPr>
          <p:spPr>
            <a:xfrm>
              <a:off x="7842510"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17" name="tx1117"/>
            <p:cNvSpPr/>
            <p:nvPr/>
          </p:nvSpPr>
          <p:spPr>
            <a:xfrm>
              <a:off x="8086602"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18" name="tx1118"/>
            <p:cNvSpPr/>
            <p:nvPr/>
          </p:nvSpPr>
          <p:spPr>
            <a:xfrm>
              <a:off x="8330694"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119" name="tx1119"/>
            <p:cNvSpPr/>
            <p:nvPr/>
          </p:nvSpPr>
          <p:spPr>
            <a:xfrm>
              <a:off x="8574786"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20" name="tx1120"/>
            <p:cNvSpPr/>
            <p:nvPr/>
          </p:nvSpPr>
          <p:spPr>
            <a:xfrm>
              <a:off x="7354326"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121" name="tx1121"/>
            <p:cNvSpPr/>
            <p:nvPr/>
          </p:nvSpPr>
          <p:spPr>
            <a:xfrm>
              <a:off x="7598418"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122" name="tx1122"/>
            <p:cNvSpPr/>
            <p:nvPr/>
          </p:nvSpPr>
          <p:spPr>
            <a:xfrm>
              <a:off x="7842510"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123" name="tx1123"/>
            <p:cNvSpPr/>
            <p:nvPr/>
          </p:nvSpPr>
          <p:spPr>
            <a:xfrm>
              <a:off x="8086602"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124" name="tx1124"/>
            <p:cNvSpPr/>
            <p:nvPr/>
          </p:nvSpPr>
          <p:spPr>
            <a:xfrm>
              <a:off x="8330694"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125" name="tx1125"/>
            <p:cNvSpPr/>
            <p:nvPr/>
          </p:nvSpPr>
          <p:spPr>
            <a:xfrm>
              <a:off x="8574786"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126" name="tx1126"/>
            <p:cNvSpPr/>
            <p:nvPr/>
          </p:nvSpPr>
          <p:spPr>
            <a:xfrm>
              <a:off x="3204762"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127" name="tx1127"/>
            <p:cNvSpPr/>
            <p:nvPr/>
          </p:nvSpPr>
          <p:spPr>
            <a:xfrm>
              <a:off x="8086602"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128" name="tx1128"/>
            <p:cNvSpPr/>
            <p:nvPr/>
          </p:nvSpPr>
          <p:spPr>
            <a:xfrm>
              <a:off x="8330694"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129" name="tx1129"/>
            <p:cNvSpPr/>
            <p:nvPr/>
          </p:nvSpPr>
          <p:spPr>
            <a:xfrm>
              <a:off x="8574786"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130" name="tx1130"/>
            <p:cNvSpPr/>
            <p:nvPr/>
          </p:nvSpPr>
          <p:spPr>
            <a:xfrm>
              <a:off x="4913406"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131" name="tx1131"/>
            <p:cNvSpPr/>
            <p:nvPr/>
          </p:nvSpPr>
          <p:spPr>
            <a:xfrm>
              <a:off x="5157498"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132" name="tx1132"/>
            <p:cNvSpPr/>
            <p:nvPr/>
          </p:nvSpPr>
          <p:spPr>
            <a:xfrm>
              <a:off x="5889774"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133" name="tx1133"/>
            <p:cNvSpPr/>
            <p:nvPr/>
          </p:nvSpPr>
          <p:spPr>
            <a:xfrm>
              <a:off x="6133866"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134" name="tx1134"/>
            <p:cNvSpPr/>
            <p:nvPr/>
          </p:nvSpPr>
          <p:spPr>
            <a:xfrm>
              <a:off x="6377958"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135" name="tx1135"/>
            <p:cNvSpPr/>
            <p:nvPr/>
          </p:nvSpPr>
          <p:spPr>
            <a:xfrm>
              <a:off x="6622050"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136" name="rc113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37" name="rc113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38" name="rc113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39" name="rc113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40" name="rc114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41" name="rc114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42" name="rc114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43" name="rc114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44" name="rc114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45" name="rc114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46" name="rc114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47" name="rc114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48" name="rc114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49" name="rc114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50" name="rc115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51" name="rc115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52" name="rc115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53" name="rc115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54" name="rc115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55" name="rc115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56" name="rc115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57" name="rc115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58" name="rc115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59" name="rc115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60" name="rc116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61" name="rc116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62" name="rc116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63" name="rc116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64" name="rc116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65" name="rc116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66" name="rc116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67" name="rc116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68" name="rc116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69" name="rc116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70" name="rc117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71" name="rc117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72" name="rc117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73" name="rc117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74" name="rc117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75" name="rc117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76" name="rc117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77" name="rc117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78" name="rc117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79" name="rc117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80" name="rc118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81" name="rc118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82" name="rc118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83" name="rc118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84" name="rc118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85" name="rc118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86" name="rc118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87" name="rc118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88" name="rc118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89" name="rc118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90" name="rc119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91" name="rc119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92" name="rc119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93" name="rc119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94" name="rc119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95" name="rc119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96" name="rc119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97" name="rc119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98" name="rc119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199" name="rc119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00" name="rc120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01" name="rc120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02" name="rc120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03" name="rc120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04" name="rc120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05" name="rc120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06" name="rc120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07" name="rc120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08" name="rc120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09" name="rc120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10" name="rc121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11" name="rc121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12" name="rc121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13" name="rc121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14" name="rc121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15" name="rc121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16" name="rc121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17" name="rc121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18" name="rc121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19" name="rc121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20" name="rc122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21" name="rc122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22" name="rc122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23" name="rc122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24" name="rc122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25" name="rc122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26" name="rc122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27" name="rc122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28" name="rc122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29" name="rc122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30" name="rc123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31" name="rc123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32" name="rc123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33" name="rc123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34" name="rc123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35" name="rc123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36" name="rc123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37" name="rc123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38" name="rc123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39" name="rc123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40" name="rc124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41" name="rc124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42" name="rc124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43" name="rc124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44" name="rc124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45" name="rc124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46" name="rc124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47" name="rc124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48" name="rc124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49" name="rc124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50" name="rc125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51" name="rc125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52" name="rc125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53" name="rc125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54" name="rc125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55" name="rc125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56" name="rc125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57" name="rc125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58" name="rc125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59" name="rc125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60" name="rc126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61" name="rc126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62" name="rc126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63" name="rc126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64" name="rc126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65" name="rc126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66" name="rc126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67" name="rc126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68" name="rc126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69" name="rc126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70" name="rc127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71" name="rc127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72" name="rc127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73" name="rc127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74" name="rc127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75" name="rc127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76" name="rc127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77" name="rc127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78" name="rc127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79" name="rc127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80" name="rc128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81" name="rc128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82" name="rc128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83" name="rc128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84" name="rc128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85" name="rc128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86" name="rc128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87" name="rc128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88" name="rc128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89" name="rc128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90" name="rc129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91" name="rc129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92" name="rc129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93" name="rc129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94" name="rc129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95" name="rc129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96" name="rc129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97" name="rc129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98" name="rc129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299" name="rc129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00" name="rc130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01" name="rc130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02" name="rc130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03" name="rc130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04" name="rc130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05" name="rc130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06" name="rc130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07" name="rc130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08" name="rc130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09" name="rc130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10" name="rc131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11" name="rc131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12" name="rc131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13" name="rc131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14" name="rc131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15" name="rc131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16" name="rc131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17" name="rc131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18" name="rc131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19" name="rc131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20" name="rc132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21" name="rc132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22" name="rc132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23" name="rc132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24" name="rc132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25" name="rc132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26" name="rc132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27" name="rc132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28" name="rc132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29" name="rc132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30" name="rc133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31" name="rc133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32" name="rc133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33" name="rc133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34" name="rc133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35" name="rc133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36" name="rc133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37" name="rc133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38" name="rc133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39" name="rc133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40" name="rc134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41" name="rc134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42" name="rc134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43" name="rc134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44" name="rc134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45" name="rc134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46" name="rc134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47" name="rc134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48" name="rc134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49" name="rc134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50" name="rc135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51" name="rc135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52" name="rc135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53" name="rc135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54" name="rc135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55" name="rc135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56" name="rc135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57" name="rc135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58" name="rc135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59" name="rc135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60" name="rc136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61" name="rc136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62" name="rc136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63" name="rc136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64" name="rc136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65" name="rc136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66" name="rc136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67" name="rc136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68" name="rc136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69" name="rc136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70" name="rc137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71" name="rc137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72" name="rc137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73" name="rc137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74" name="rc137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75" name="rc137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76" name="rc137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77" name="rc137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78" name="rc137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79" name="rc137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80" name="rc138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81" name="rc138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82" name="rc138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83" name="rc138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84" name="rc138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85" name="rc138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86" name="rc138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87" name="rc138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88" name="rc138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89" name="rc138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90" name="rc139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91" name="rc139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92" name="rc139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93" name="rc139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94" name="rc139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95" name="rc139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96" name="rc139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97" name="rc139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98" name="rc139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399" name="rc139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00" name="rc140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01" name="rc140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02" name="rc140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03" name="rc140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04" name="rc140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05" name="rc140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06" name="rc140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07" name="rc140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08" name="rc140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09" name="rc140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10" name="rc141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11" name="rc141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12" name="rc141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13" name="rc141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14" name="rc141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15" name="rc141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16" name="rc141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17" name="rc141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18" name="rc141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19" name="rc141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20" name="rc142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21" name="rc142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22" name="rc142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23" name="rc142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24" name="rc142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25" name="rc142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26" name="rc142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27" name="rc142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28" name="rc142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29" name="rc142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30" name="rc143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31" name="rc143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32" name="rc143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33" name="rc143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34" name="rc143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35" name="rc143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36" name="rc143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37" name="rc143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38" name="rc143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39" name="rc143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40" name="rc144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41" name="rc144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42" name="rc144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43" name="rc144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44" name="rc144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45" name="rc144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46" name="rc144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47" name="rc144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48" name="rc144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49" name="rc144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50" name="rc145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51" name="rc145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52" name="rc145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53" name="rc145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54" name="rc145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55" name="rc145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56" name="rc145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57" name="rc145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58" name="rc145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59" name="rc145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60" name="rc146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61" name="rc146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62" name="rc146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63" name="rc146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64" name="rc146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65" name="rc146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66" name="rc146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67" name="rc146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68" name="rc146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69" name="rc146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70" name="rc147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71" name="rc147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72" name="rc147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73" name="rc147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74" name="rc147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75" name="rc147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76" name="rc147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77" name="rc147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78" name="rc147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79" name="rc147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80" name="rc148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81" name="rc148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82" name="rc148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83" name="rc148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84" name="rc148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85" name="rc148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86" name="rc148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87" name="rc148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88" name="rc148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89" name="rc148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90" name="rc149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91" name="rc149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92" name="rc149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93" name="rc149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94" name="rc149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95" name="rc149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96" name="rc149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97" name="rc149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98" name="rc149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499" name="rc149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00" name="rc150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01" name="rc150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02" name="rc150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03" name="rc150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04" name="rc150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05" name="rc150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06" name="rc150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07" name="rc150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08" name="rc150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09" name="rc150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10" name="rc151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11" name="rc151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12" name="rc151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13" name="rc151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14" name="rc151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15" name="rc151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16" name="rc151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17" name="rc151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18" name="rc151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19" name="rc151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20" name="rc152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21" name="rc152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22" name="rc152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23" name="rc152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24" name="rc152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25" name="rc152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26" name="rc152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27" name="rc152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28" name="rc152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29" name="rc152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30" name="rc153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31" name="rc153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32" name="rc153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33" name="rc153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34" name="rc153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35" name="rc153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36" name="rc153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37" name="rc153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38" name="rc153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39" name="rc153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40" name="rc154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41" name="rc154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42" name="rc154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43" name="rc154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44" name="rc154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45" name="rc154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46" name="rc154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47" name="rc154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48" name="rc154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49" name="rc154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50" name="rc155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51" name="rc155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52" name="rc155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53" name="rc155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54" name="rc155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55" name="rc155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56" name="rc155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57" name="rc155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58" name="rc155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59" name="rc155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60" name="rc156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61" name="rc156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62" name="rc156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63" name="rc156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64" name="rc156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65" name="rc156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66" name="rc156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67" name="rc156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68" name="rc156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69" name="rc156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70" name="rc157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71" name="rc157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72" name="rc157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73" name="rc157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74" name="rc157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75" name="rc157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76" name="rc157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77" name="rc157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78" name="rc157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79" name="rc157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80" name="rc158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81" name="rc158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82" name="rc158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83" name="rc158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84" name="rc158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85" name="rc158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86" name="rc158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87" name="rc158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88" name="rc158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89" name="rc158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90" name="rc159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91" name="rc159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92" name="rc159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93" name="rc159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94" name="rc159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95" name="rc159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96" name="rc159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97" name="rc159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98" name="rc159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599" name="rc159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00" name="rc160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01" name="rc160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02" name="rc160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03" name="rc160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04" name="rc160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05" name="rc160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06" name="rc160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07" name="rc160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08" name="rc160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09" name="rc160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10" name="rc161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11" name="rc161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12" name="rc161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13" name="rc161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14" name="rc161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15" name="rc161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16" name="rc161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17" name="rc161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18" name="rc161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19" name="rc161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20" name="rc162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21" name="rc162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22" name="rc162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23" name="rc162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24" name="rc162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25" name="rc162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26" name="rc162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27" name="rc162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28" name="rc162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29" name="rc162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30" name="rc163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31" name="rc163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32" name="rc163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33" name="rc163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34" name="rc163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35" name="rc163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36" name="rc163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37" name="rc163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38" name="rc163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39" name="rc163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40" name="rc164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41" name="rc164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42" name="rc164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43" name="rc164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44" name="rc164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45" name="rc164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46" name="rc164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47" name="rc164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48" name="rc164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49" name="rc164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50" name="rc165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51" name="rc165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52" name="rc165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53" name="rc165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54" name="rc165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55" name="rc165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56" name="rc165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57" name="rc165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58" name="rc165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59" name="rc165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60" name="rc166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61" name="rc166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62" name="rc166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63" name="rc166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64" name="rc166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65" name="rc166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66" name="rc166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67" name="rc166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68" name="rc166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69" name="rc166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70" name="rc167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71" name="rc167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72" name="rc167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73" name="rc167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74" name="rc167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75" name="rc167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76" name="rc167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77" name="rc167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78" name="rc167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79" name="rc167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80" name="rc168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81" name="rc168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82" name="rc168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83" name="rc168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84" name="rc168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85" name="rc168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86" name="rc168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87" name="rc168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88" name="rc168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89" name="rc168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90" name="rc169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91" name="rc169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92" name="rc1692"/>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93" name="rc1693"/>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94" name="rc1694"/>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95" name="rc1695"/>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96" name="rc1696"/>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97" name="rc1697"/>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98" name="rc1698"/>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699" name="rc1699"/>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700" name="rc1700"/>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701" name="rc1701"/>
            <p:cNvSpPr/>
            <p:nvPr/>
          </p:nvSpPr>
          <p:spPr>
            <a:xfrm>
              <a:off x="2410699" y="3465333"/>
              <a:ext cx="6346391" cy="204227"/>
            </a:xfrm>
            <a:prstGeom prst="rect">
              <a:avLst/>
            </a:prstGeom>
            <a:noFill/>
            <a:ln w="27101" cap="flat">
              <a:solidFill>
                <a:srgbClr val="000000">
                  <a:alpha val="100000"/>
                </a:srgbClr>
              </a:solidFill>
              <a:prstDash val="solid"/>
              <a:miter/>
            </a:ln>
          </p:spPr>
          <p:txBody>
            <a:bodyPr/>
            <a:lstStyle/>
            <a:p/>
          </p:txBody>
        </p:sp>
        <p:sp>
          <p:nvSpPr>
            <p:cNvPr id="1702" name="tx1702"/>
            <p:cNvSpPr/>
            <p:nvPr/>
          </p:nvSpPr>
          <p:spPr>
            <a:xfrm rot="-2700000">
              <a:off x="245184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703" name="tx1703"/>
            <p:cNvSpPr/>
            <p:nvPr/>
          </p:nvSpPr>
          <p:spPr>
            <a:xfrm rot="-2700000">
              <a:off x="269594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1704" name="tx1704"/>
            <p:cNvSpPr/>
            <p:nvPr/>
          </p:nvSpPr>
          <p:spPr>
            <a:xfrm rot="-2700000">
              <a:off x="294003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1705" name="tx1705"/>
            <p:cNvSpPr/>
            <p:nvPr/>
          </p:nvSpPr>
          <p:spPr>
            <a:xfrm rot="-2700000">
              <a:off x="318412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1706" name="tx1706"/>
            <p:cNvSpPr/>
            <p:nvPr/>
          </p:nvSpPr>
          <p:spPr>
            <a:xfrm rot="-2700000">
              <a:off x="342821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1707" name="tx1707"/>
            <p:cNvSpPr/>
            <p:nvPr/>
          </p:nvSpPr>
          <p:spPr>
            <a:xfrm rot="-2700000">
              <a:off x="367230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708" name="tx1708"/>
            <p:cNvSpPr/>
            <p:nvPr/>
          </p:nvSpPr>
          <p:spPr>
            <a:xfrm rot="-2700000">
              <a:off x="391640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1709" name="tx1709"/>
            <p:cNvSpPr/>
            <p:nvPr/>
          </p:nvSpPr>
          <p:spPr>
            <a:xfrm rot="-2700000">
              <a:off x="416049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1710" name="tx1710"/>
            <p:cNvSpPr/>
            <p:nvPr/>
          </p:nvSpPr>
          <p:spPr>
            <a:xfrm rot="-2700000">
              <a:off x="440458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1711" name="tx1711"/>
            <p:cNvSpPr/>
            <p:nvPr/>
          </p:nvSpPr>
          <p:spPr>
            <a:xfrm rot="-2700000">
              <a:off x="464867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1712" name="tx1712"/>
            <p:cNvSpPr/>
            <p:nvPr/>
          </p:nvSpPr>
          <p:spPr>
            <a:xfrm rot="-2700000">
              <a:off x="489276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713" name="tx1713"/>
            <p:cNvSpPr/>
            <p:nvPr/>
          </p:nvSpPr>
          <p:spPr>
            <a:xfrm rot="-2700000">
              <a:off x="5138373"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714" name="tx1714"/>
            <p:cNvSpPr/>
            <p:nvPr/>
          </p:nvSpPr>
          <p:spPr>
            <a:xfrm rot="-2700000">
              <a:off x="538095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715" name="tx1715"/>
            <p:cNvSpPr/>
            <p:nvPr/>
          </p:nvSpPr>
          <p:spPr>
            <a:xfrm rot="-2700000">
              <a:off x="562504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1716" name="tx1716"/>
            <p:cNvSpPr/>
            <p:nvPr/>
          </p:nvSpPr>
          <p:spPr>
            <a:xfrm rot="-2700000">
              <a:off x="586913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1717" name="tx1717"/>
            <p:cNvSpPr/>
            <p:nvPr/>
          </p:nvSpPr>
          <p:spPr>
            <a:xfrm rot="-2700000">
              <a:off x="611322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718" name="tx1718"/>
            <p:cNvSpPr/>
            <p:nvPr/>
          </p:nvSpPr>
          <p:spPr>
            <a:xfrm rot="-2700000">
              <a:off x="635732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1719" name="tx1719"/>
            <p:cNvSpPr/>
            <p:nvPr/>
          </p:nvSpPr>
          <p:spPr>
            <a:xfrm rot="-2700000">
              <a:off x="660141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1720" name="tx1720"/>
            <p:cNvSpPr/>
            <p:nvPr/>
          </p:nvSpPr>
          <p:spPr>
            <a:xfrm rot="-2700000">
              <a:off x="684550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721" name="tx1721"/>
            <p:cNvSpPr/>
            <p:nvPr/>
          </p:nvSpPr>
          <p:spPr>
            <a:xfrm rot="-2700000">
              <a:off x="708959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22" name="tx1722"/>
            <p:cNvSpPr/>
            <p:nvPr/>
          </p:nvSpPr>
          <p:spPr>
            <a:xfrm rot="-2700000">
              <a:off x="733368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723" name="tx1723"/>
            <p:cNvSpPr/>
            <p:nvPr/>
          </p:nvSpPr>
          <p:spPr>
            <a:xfrm rot="-2700000">
              <a:off x="757777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724" name="tx1724"/>
            <p:cNvSpPr/>
            <p:nvPr/>
          </p:nvSpPr>
          <p:spPr>
            <a:xfrm rot="-2700000">
              <a:off x="782187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725" name="tx1725"/>
            <p:cNvSpPr/>
            <p:nvPr/>
          </p:nvSpPr>
          <p:spPr>
            <a:xfrm rot="-2700000">
              <a:off x="806596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726" name="tx1726"/>
            <p:cNvSpPr/>
            <p:nvPr/>
          </p:nvSpPr>
          <p:spPr>
            <a:xfrm rot="-2700000">
              <a:off x="831005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27" name="tx1727"/>
            <p:cNvSpPr/>
            <p:nvPr/>
          </p:nvSpPr>
          <p:spPr>
            <a:xfrm rot="-2700000">
              <a:off x="855414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28" name="tx1728"/>
            <p:cNvSpPr/>
            <p:nvPr/>
          </p:nvSpPr>
          <p:spPr>
            <a:xfrm>
              <a:off x="1370553" y="5544983"/>
              <a:ext cx="6601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Azerbaijan</a:t>
              </a:r>
            </a:p>
          </p:txBody>
        </p:sp>
        <p:sp>
          <p:nvSpPr>
            <p:cNvPr id="1729" name="tx1729"/>
            <p:cNvSpPr/>
            <p:nvPr/>
          </p:nvSpPr>
          <p:spPr>
            <a:xfrm>
              <a:off x="1300510" y="5340756"/>
              <a:ext cx="73023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Kazakhstan</a:t>
              </a:r>
            </a:p>
          </p:txBody>
        </p:sp>
        <p:sp>
          <p:nvSpPr>
            <p:cNvPr id="1730" name="tx1730"/>
            <p:cNvSpPr/>
            <p:nvPr/>
          </p:nvSpPr>
          <p:spPr>
            <a:xfrm>
              <a:off x="1471594" y="5136528"/>
              <a:ext cx="5591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Romania</a:t>
              </a:r>
            </a:p>
          </p:txBody>
        </p:sp>
        <p:sp>
          <p:nvSpPr>
            <p:cNvPr id="1731" name="tx1731"/>
            <p:cNvSpPr/>
            <p:nvPr/>
          </p:nvSpPr>
          <p:spPr>
            <a:xfrm>
              <a:off x="508182" y="4932300"/>
              <a:ext cx="42720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Bosnia</a:t>
              </a:r>
            </a:p>
          </p:txBody>
        </p:sp>
        <p:sp>
          <p:nvSpPr>
            <p:cNvPr id="1732" name="tx1732"/>
            <p:cNvSpPr/>
            <p:nvPr/>
          </p:nvSpPr>
          <p:spPr>
            <a:xfrm>
              <a:off x="974252" y="4932300"/>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and</a:t>
              </a:r>
            </a:p>
          </p:txBody>
        </p:sp>
        <p:sp>
          <p:nvSpPr>
            <p:cNvPr id="1733" name="tx1733"/>
            <p:cNvSpPr/>
            <p:nvPr/>
          </p:nvSpPr>
          <p:spPr>
            <a:xfrm>
              <a:off x="1246286" y="4932300"/>
              <a:ext cx="7844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Herzegovina</a:t>
              </a:r>
            </a:p>
          </p:txBody>
        </p:sp>
        <p:sp>
          <p:nvSpPr>
            <p:cNvPr id="1734" name="tx1734"/>
            <p:cNvSpPr/>
            <p:nvPr/>
          </p:nvSpPr>
          <p:spPr>
            <a:xfrm>
              <a:off x="1284873" y="4728073"/>
              <a:ext cx="74587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Montenegro</a:t>
              </a:r>
            </a:p>
          </p:txBody>
        </p:sp>
        <p:sp>
          <p:nvSpPr>
            <p:cNvPr id="1735" name="tx1735"/>
            <p:cNvSpPr/>
            <p:nvPr/>
          </p:nvSpPr>
          <p:spPr>
            <a:xfrm>
              <a:off x="966571" y="4523845"/>
              <a:ext cx="3417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North</a:t>
              </a:r>
            </a:p>
          </p:txBody>
        </p:sp>
        <p:sp>
          <p:nvSpPr>
            <p:cNvPr id="1736" name="tx1736"/>
            <p:cNvSpPr/>
            <p:nvPr/>
          </p:nvSpPr>
          <p:spPr>
            <a:xfrm>
              <a:off x="1347144" y="4523845"/>
              <a:ext cx="6836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Macedonia</a:t>
              </a:r>
            </a:p>
          </p:txBody>
        </p:sp>
        <p:sp>
          <p:nvSpPr>
            <p:cNvPr id="1737" name="tx1737"/>
            <p:cNvSpPr/>
            <p:nvPr/>
          </p:nvSpPr>
          <p:spPr>
            <a:xfrm>
              <a:off x="1502592" y="4319618"/>
              <a:ext cx="5281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Moldova</a:t>
              </a:r>
            </a:p>
          </p:txBody>
        </p:sp>
        <p:sp>
          <p:nvSpPr>
            <p:cNvPr id="1738" name="tx1738"/>
            <p:cNvSpPr/>
            <p:nvPr/>
          </p:nvSpPr>
          <p:spPr>
            <a:xfrm>
              <a:off x="1339555" y="4115390"/>
              <a:ext cx="6911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Kyrgyzstan</a:t>
              </a:r>
            </a:p>
          </p:txBody>
        </p:sp>
        <p:sp>
          <p:nvSpPr>
            <p:cNvPr id="1739" name="tx1739"/>
            <p:cNvSpPr/>
            <p:nvPr/>
          </p:nvSpPr>
          <p:spPr>
            <a:xfrm>
              <a:off x="1533590" y="3911163"/>
              <a:ext cx="49715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Georgia</a:t>
              </a:r>
            </a:p>
          </p:txBody>
        </p:sp>
        <p:sp>
          <p:nvSpPr>
            <p:cNvPr id="1740" name="tx1740"/>
            <p:cNvSpPr/>
            <p:nvPr/>
          </p:nvSpPr>
          <p:spPr>
            <a:xfrm>
              <a:off x="1456141" y="3706935"/>
              <a:ext cx="5746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Tajikistan</a:t>
              </a:r>
            </a:p>
          </p:txBody>
        </p:sp>
        <p:sp>
          <p:nvSpPr>
            <p:cNvPr id="1741" name="tx1741"/>
            <p:cNvSpPr/>
            <p:nvPr/>
          </p:nvSpPr>
          <p:spPr>
            <a:xfrm>
              <a:off x="1634997" y="3502707"/>
              <a:ext cx="395752"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ECAR</a:t>
              </a:r>
            </a:p>
          </p:txBody>
        </p:sp>
        <p:sp>
          <p:nvSpPr>
            <p:cNvPr id="1742" name="tx1742"/>
            <p:cNvSpPr/>
            <p:nvPr/>
          </p:nvSpPr>
          <p:spPr>
            <a:xfrm>
              <a:off x="1580316" y="3298480"/>
              <a:ext cx="4504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Croatia</a:t>
              </a:r>
            </a:p>
          </p:txBody>
        </p:sp>
        <p:sp>
          <p:nvSpPr>
            <p:cNvPr id="1743" name="tx1743"/>
            <p:cNvSpPr/>
            <p:nvPr/>
          </p:nvSpPr>
          <p:spPr>
            <a:xfrm>
              <a:off x="1626859" y="3094252"/>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Serbia</a:t>
              </a:r>
            </a:p>
          </p:txBody>
        </p:sp>
        <p:sp>
          <p:nvSpPr>
            <p:cNvPr id="1744" name="tx1744"/>
            <p:cNvSpPr/>
            <p:nvPr/>
          </p:nvSpPr>
          <p:spPr>
            <a:xfrm>
              <a:off x="1518137" y="2890025"/>
              <a:ext cx="5126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Bulgaria</a:t>
              </a:r>
            </a:p>
          </p:txBody>
        </p:sp>
        <p:sp>
          <p:nvSpPr>
            <p:cNvPr id="1745" name="tx1745"/>
            <p:cNvSpPr/>
            <p:nvPr/>
          </p:nvSpPr>
          <p:spPr>
            <a:xfrm>
              <a:off x="1549318" y="2685797"/>
              <a:ext cx="4814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Ukraine</a:t>
              </a:r>
            </a:p>
          </p:txBody>
        </p:sp>
        <p:sp>
          <p:nvSpPr>
            <p:cNvPr id="1746" name="tx1746"/>
            <p:cNvSpPr/>
            <p:nvPr/>
          </p:nvSpPr>
          <p:spPr>
            <a:xfrm>
              <a:off x="1577939" y="2481570"/>
              <a:ext cx="4528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Turkiye</a:t>
              </a:r>
            </a:p>
          </p:txBody>
        </p:sp>
        <p:sp>
          <p:nvSpPr>
            <p:cNvPr id="1747" name="tx1747"/>
            <p:cNvSpPr/>
            <p:nvPr/>
          </p:nvSpPr>
          <p:spPr>
            <a:xfrm>
              <a:off x="1572452" y="2277342"/>
              <a:ext cx="45829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Greece</a:t>
              </a:r>
            </a:p>
          </p:txBody>
        </p:sp>
        <p:sp>
          <p:nvSpPr>
            <p:cNvPr id="1748" name="tx1748"/>
            <p:cNvSpPr/>
            <p:nvPr/>
          </p:nvSpPr>
          <p:spPr>
            <a:xfrm>
              <a:off x="1564680" y="2073114"/>
              <a:ext cx="4660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Albania</a:t>
              </a:r>
            </a:p>
          </p:txBody>
        </p:sp>
        <p:sp>
          <p:nvSpPr>
            <p:cNvPr id="1749" name="tx1749"/>
            <p:cNvSpPr/>
            <p:nvPr/>
          </p:nvSpPr>
          <p:spPr>
            <a:xfrm>
              <a:off x="1510456" y="1868887"/>
              <a:ext cx="5202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Armenia</a:t>
              </a:r>
            </a:p>
          </p:txBody>
        </p:sp>
        <p:sp>
          <p:nvSpPr>
            <p:cNvPr id="1750" name="tx1750"/>
            <p:cNvSpPr/>
            <p:nvPr/>
          </p:nvSpPr>
          <p:spPr>
            <a:xfrm>
              <a:off x="1339555" y="1664659"/>
              <a:ext cx="6911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Uzbekistan</a:t>
              </a:r>
            </a:p>
          </p:txBody>
        </p:sp>
        <p:sp>
          <p:nvSpPr>
            <p:cNvPr id="1751" name="tx1751"/>
            <p:cNvSpPr/>
            <p:nvPr/>
          </p:nvSpPr>
          <p:spPr>
            <a:xfrm>
              <a:off x="1189502" y="1460432"/>
              <a:ext cx="8412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Turkmenistan</a:t>
              </a:r>
            </a:p>
          </p:txBody>
        </p:sp>
        <p:sp>
          <p:nvSpPr>
            <p:cNvPr id="1752" name="tx1752"/>
            <p:cNvSpPr/>
            <p:nvPr/>
          </p:nvSpPr>
          <p:spPr>
            <a:xfrm>
              <a:off x="1556999" y="1256204"/>
              <a:ext cx="473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Belarus</a:t>
              </a:r>
            </a:p>
          </p:txBody>
        </p:sp>
        <p:sp>
          <p:nvSpPr>
            <p:cNvPr id="1753" name="tx1753"/>
            <p:cNvSpPr/>
            <p:nvPr/>
          </p:nvSpPr>
          <p:spPr>
            <a:xfrm>
              <a:off x="3678099"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1754" name="pic1754"/>
            <p:cNvPicPr/>
            <p:nvPr/>
          </p:nvPicPr>
          <p:blipFill>
            <a:blip r:embed="rId2" cstate="print"/>
            <a:stretch>
              <a:fillRect/>
            </a:stretch>
          </p:blipFill>
          <p:spPr>
            <a:xfrm>
              <a:off x="5329691" y="5941026"/>
              <a:ext cx="2160000" cy="219455"/>
            </a:xfrm>
            <a:prstGeom prst="rect">
              <a:avLst/>
            </a:prstGeom>
          </p:spPr>
        </p:pic>
        <p:sp>
          <p:nvSpPr>
            <p:cNvPr id="1755" name="pl1755"/>
            <p:cNvSpPr/>
            <p:nvPr/>
          </p:nvSpPr>
          <p:spPr>
            <a:xfrm>
              <a:off x="533329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56" name="pl1756"/>
            <p:cNvSpPr/>
            <p:nvPr/>
          </p:nvSpPr>
          <p:spPr>
            <a:xfrm>
              <a:off x="662497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57" name="pl1757"/>
            <p:cNvSpPr/>
            <p:nvPr/>
          </p:nvSpPr>
          <p:spPr>
            <a:xfrm>
              <a:off x="684025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58" name="pl1758"/>
            <p:cNvSpPr/>
            <p:nvPr/>
          </p:nvSpPr>
          <p:spPr>
            <a:xfrm>
              <a:off x="705553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59" name="pl1759"/>
            <p:cNvSpPr/>
            <p:nvPr/>
          </p:nvSpPr>
          <p:spPr>
            <a:xfrm>
              <a:off x="727081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60" name="pl1760"/>
            <p:cNvSpPr/>
            <p:nvPr/>
          </p:nvSpPr>
          <p:spPr>
            <a:xfrm>
              <a:off x="748609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61" name="pl1761"/>
            <p:cNvSpPr/>
            <p:nvPr/>
          </p:nvSpPr>
          <p:spPr>
            <a:xfrm>
              <a:off x="533329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62" name="pl1762"/>
            <p:cNvSpPr/>
            <p:nvPr/>
          </p:nvSpPr>
          <p:spPr>
            <a:xfrm>
              <a:off x="662497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63" name="pl1763"/>
            <p:cNvSpPr/>
            <p:nvPr/>
          </p:nvSpPr>
          <p:spPr>
            <a:xfrm>
              <a:off x="684025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64" name="pl1764"/>
            <p:cNvSpPr/>
            <p:nvPr/>
          </p:nvSpPr>
          <p:spPr>
            <a:xfrm>
              <a:off x="705553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65" name="pl1765"/>
            <p:cNvSpPr/>
            <p:nvPr/>
          </p:nvSpPr>
          <p:spPr>
            <a:xfrm>
              <a:off x="727081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66" name="pl1766"/>
            <p:cNvSpPr/>
            <p:nvPr/>
          </p:nvSpPr>
          <p:spPr>
            <a:xfrm>
              <a:off x="748609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67" name="tx1767"/>
            <p:cNvSpPr/>
            <p:nvPr/>
          </p:nvSpPr>
          <p:spPr>
            <a:xfrm>
              <a:off x="5302202"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1768" name="tx1768"/>
            <p:cNvSpPr/>
            <p:nvPr/>
          </p:nvSpPr>
          <p:spPr>
            <a:xfrm>
              <a:off x="656279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1769" name="tx1769"/>
            <p:cNvSpPr/>
            <p:nvPr/>
          </p:nvSpPr>
          <p:spPr>
            <a:xfrm>
              <a:off x="677807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1770" name="tx1770"/>
            <p:cNvSpPr/>
            <p:nvPr/>
          </p:nvSpPr>
          <p:spPr>
            <a:xfrm>
              <a:off x="699335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1771" name="tx1771"/>
            <p:cNvSpPr/>
            <p:nvPr/>
          </p:nvSpPr>
          <p:spPr>
            <a:xfrm>
              <a:off x="720863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1772" name="tx1772"/>
            <p:cNvSpPr/>
            <p:nvPr/>
          </p:nvSpPr>
          <p:spPr>
            <a:xfrm>
              <a:off x="7392823"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1773" name="tx1773"/>
            <p:cNvSpPr/>
            <p:nvPr/>
          </p:nvSpPr>
          <p:spPr>
            <a:xfrm>
              <a:off x="2093380" y="435349"/>
              <a:ext cx="347023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ECAR, 2000-2025</a:t>
              </a:r>
            </a:p>
          </p:txBody>
        </p:sp>
        <p:sp>
          <p:nvSpPr>
            <p:cNvPr id="1774" name="tx1774"/>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775" name="tx1775"/>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17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58966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25496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92026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58556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225086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191615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1" name="pl11"/>
            <p:cNvSpPr/>
            <p:nvPr/>
          </p:nvSpPr>
          <p:spPr>
            <a:xfrm>
              <a:off x="911338" y="375701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342231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308761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275291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241821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911338" y="208350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7" name="pl17"/>
            <p:cNvSpPr/>
            <p:nvPr/>
          </p:nvSpPr>
          <p:spPr>
            <a:xfrm>
              <a:off x="911338" y="174880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8" name="pl18"/>
            <p:cNvSpPr/>
            <p:nvPr/>
          </p:nvSpPr>
          <p:spPr>
            <a:xfrm>
              <a:off x="108305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69917"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5678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4364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9313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36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083054" y="1916159"/>
              <a:ext cx="3434315" cy="468581"/>
            </a:xfrm>
            <a:custGeom>
              <a:avLst/>
              <a:pathLst>
                <a:path w="3434315" h="468581">
                  <a:moveTo>
                    <a:pt x="0" y="401641"/>
                  </a:moveTo>
                  <a:lnTo>
                    <a:pt x="137372" y="401641"/>
                  </a:lnTo>
                  <a:lnTo>
                    <a:pt x="274745" y="468581"/>
                  </a:lnTo>
                  <a:lnTo>
                    <a:pt x="412117" y="368171"/>
                  </a:lnTo>
                  <a:lnTo>
                    <a:pt x="549490" y="334701"/>
                  </a:lnTo>
                  <a:lnTo>
                    <a:pt x="686863" y="334701"/>
                  </a:lnTo>
                  <a:lnTo>
                    <a:pt x="824235" y="234290"/>
                  </a:lnTo>
                  <a:lnTo>
                    <a:pt x="961608" y="200820"/>
                  </a:lnTo>
                  <a:lnTo>
                    <a:pt x="1098981" y="100410"/>
                  </a:lnTo>
                  <a:lnTo>
                    <a:pt x="1236353" y="33470"/>
                  </a:lnTo>
                  <a:lnTo>
                    <a:pt x="1373726" y="33470"/>
                  </a:lnTo>
                  <a:lnTo>
                    <a:pt x="1511098" y="33470"/>
                  </a:lnTo>
                  <a:lnTo>
                    <a:pt x="1648471" y="0"/>
                  </a:lnTo>
                  <a:lnTo>
                    <a:pt x="1785844" y="66940"/>
                  </a:lnTo>
                  <a:lnTo>
                    <a:pt x="1923216" y="0"/>
                  </a:lnTo>
                  <a:lnTo>
                    <a:pt x="2060589" y="33470"/>
                  </a:lnTo>
                  <a:lnTo>
                    <a:pt x="2197962" y="33470"/>
                  </a:lnTo>
                  <a:lnTo>
                    <a:pt x="2335334" y="33470"/>
                  </a:lnTo>
                  <a:lnTo>
                    <a:pt x="2472707" y="66940"/>
                  </a:lnTo>
                  <a:lnTo>
                    <a:pt x="2610079" y="66940"/>
                  </a:lnTo>
                  <a:lnTo>
                    <a:pt x="2747452" y="133880"/>
                  </a:lnTo>
                  <a:lnTo>
                    <a:pt x="2884825" y="368171"/>
                  </a:lnTo>
                  <a:lnTo>
                    <a:pt x="3022197" y="66940"/>
                  </a:lnTo>
                  <a:lnTo>
                    <a:pt x="3159570" y="234290"/>
                  </a:lnTo>
                  <a:lnTo>
                    <a:pt x="3296943" y="234290"/>
                  </a:lnTo>
                  <a:lnTo>
                    <a:pt x="3434315" y="200820"/>
                  </a:lnTo>
                </a:path>
              </a:pathLst>
            </a:custGeom>
            <a:ln w="27101" cap="flat">
              <a:solidFill>
                <a:srgbClr val="0058AB">
                  <a:alpha val="69803"/>
                </a:srgbClr>
              </a:solidFill>
              <a:prstDash val="solid"/>
              <a:round/>
            </a:ln>
          </p:spPr>
          <p:txBody>
            <a:bodyPr/>
            <a:lstStyle/>
            <a:p/>
          </p:txBody>
        </p:sp>
        <p:sp>
          <p:nvSpPr>
            <p:cNvPr id="25" name="pl25"/>
            <p:cNvSpPr/>
            <p:nvPr/>
          </p:nvSpPr>
          <p:spPr>
            <a:xfrm>
              <a:off x="1083054" y="1916159"/>
              <a:ext cx="3434315" cy="368171"/>
            </a:xfrm>
            <a:custGeom>
              <a:avLst/>
              <a:pathLst>
                <a:path w="3434315" h="368171">
                  <a:moveTo>
                    <a:pt x="0" y="133880"/>
                  </a:moveTo>
                  <a:lnTo>
                    <a:pt x="137372" y="66940"/>
                  </a:lnTo>
                  <a:lnTo>
                    <a:pt x="274745" y="200820"/>
                  </a:lnTo>
                  <a:lnTo>
                    <a:pt x="412117" y="368171"/>
                  </a:lnTo>
                  <a:lnTo>
                    <a:pt x="549490" y="133880"/>
                  </a:lnTo>
                  <a:lnTo>
                    <a:pt x="686863" y="66940"/>
                  </a:lnTo>
                  <a:lnTo>
                    <a:pt x="824235" y="66940"/>
                  </a:lnTo>
                  <a:lnTo>
                    <a:pt x="961608" y="0"/>
                  </a:lnTo>
                  <a:lnTo>
                    <a:pt x="1098981" y="0"/>
                  </a:lnTo>
                  <a:lnTo>
                    <a:pt x="1236353" y="100410"/>
                  </a:lnTo>
                  <a:lnTo>
                    <a:pt x="1373726" y="133880"/>
                  </a:lnTo>
                  <a:lnTo>
                    <a:pt x="1511098" y="167350"/>
                  </a:lnTo>
                  <a:lnTo>
                    <a:pt x="1648471" y="66940"/>
                  </a:lnTo>
                  <a:lnTo>
                    <a:pt x="1785844" y="33470"/>
                  </a:lnTo>
                  <a:lnTo>
                    <a:pt x="1923216" y="267760"/>
                  </a:lnTo>
                  <a:lnTo>
                    <a:pt x="2060589" y="234290"/>
                  </a:lnTo>
                  <a:lnTo>
                    <a:pt x="2197962" y="301230"/>
                  </a:lnTo>
                  <a:lnTo>
                    <a:pt x="2335334" y="200820"/>
                  </a:lnTo>
                  <a:lnTo>
                    <a:pt x="2472707" y="133880"/>
                  </a:lnTo>
                  <a:lnTo>
                    <a:pt x="2610079" y="100410"/>
                  </a:lnTo>
                  <a:lnTo>
                    <a:pt x="2747452" y="234290"/>
                  </a:lnTo>
                  <a:lnTo>
                    <a:pt x="2884825" y="234290"/>
                  </a:lnTo>
                  <a:lnTo>
                    <a:pt x="3022197" y="200820"/>
                  </a:lnTo>
                  <a:lnTo>
                    <a:pt x="3159570" y="200820"/>
                  </a:lnTo>
                  <a:lnTo>
                    <a:pt x="3296943" y="301230"/>
                  </a:lnTo>
                  <a:lnTo>
                    <a:pt x="3434315" y="267760"/>
                  </a:lnTo>
                </a:path>
              </a:pathLst>
            </a:custGeom>
            <a:ln w="27101" cap="flat">
              <a:solidFill>
                <a:srgbClr val="1CABE2">
                  <a:alpha val="69803"/>
                </a:srgbClr>
              </a:solidFill>
              <a:prstDash val="solid"/>
              <a:round/>
            </a:ln>
          </p:spPr>
          <p:txBody>
            <a:bodyPr/>
            <a:lstStyle/>
            <a:p/>
          </p:txBody>
        </p:sp>
        <p:sp>
          <p:nvSpPr>
            <p:cNvPr id="26" name="pl26"/>
            <p:cNvSpPr/>
            <p:nvPr/>
          </p:nvSpPr>
          <p:spPr>
            <a:xfrm>
              <a:off x="1083054" y="2384740"/>
              <a:ext cx="3434315" cy="736342"/>
            </a:xfrm>
            <a:custGeom>
              <a:avLst/>
              <a:pathLst>
                <a:path w="3434315" h="736342">
                  <a:moveTo>
                    <a:pt x="0" y="736342"/>
                  </a:moveTo>
                  <a:lnTo>
                    <a:pt x="137372" y="635931"/>
                  </a:lnTo>
                  <a:lnTo>
                    <a:pt x="274745" y="602461"/>
                  </a:lnTo>
                  <a:lnTo>
                    <a:pt x="412117" y="535521"/>
                  </a:lnTo>
                  <a:lnTo>
                    <a:pt x="549490" y="502051"/>
                  </a:lnTo>
                  <a:lnTo>
                    <a:pt x="686863" y="435111"/>
                  </a:lnTo>
                  <a:lnTo>
                    <a:pt x="824235" y="368171"/>
                  </a:lnTo>
                  <a:lnTo>
                    <a:pt x="961608" y="334701"/>
                  </a:lnTo>
                  <a:lnTo>
                    <a:pt x="1098981" y="301230"/>
                  </a:lnTo>
                  <a:lnTo>
                    <a:pt x="1236353" y="234290"/>
                  </a:lnTo>
                  <a:lnTo>
                    <a:pt x="1373726" y="167350"/>
                  </a:lnTo>
                  <a:lnTo>
                    <a:pt x="1511098" y="133880"/>
                  </a:lnTo>
                  <a:lnTo>
                    <a:pt x="1648471" y="167350"/>
                  </a:lnTo>
                  <a:lnTo>
                    <a:pt x="1785844" y="167350"/>
                  </a:lnTo>
                  <a:lnTo>
                    <a:pt x="1923216" y="100410"/>
                  </a:lnTo>
                  <a:lnTo>
                    <a:pt x="2060589" y="100410"/>
                  </a:lnTo>
                  <a:lnTo>
                    <a:pt x="2197962" y="100410"/>
                  </a:lnTo>
                  <a:lnTo>
                    <a:pt x="2335334" y="100410"/>
                  </a:lnTo>
                  <a:lnTo>
                    <a:pt x="2472707" y="33470"/>
                  </a:lnTo>
                  <a:lnTo>
                    <a:pt x="2610079" y="0"/>
                  </a:lnTo>
                  <a:lnTo>
                    <a:pt x="2747452" y="66940"/>
                  </a:lnTo>
                  <a:lnTo>
                    <a:pt x="2884825" y="133880"/>
                  </a:lnTo>
                  <a:lnTo>
                    <a:pt x="3022197" y="133880"/>
                  </a:lnTo>
                  <a:lnTo>
                    <a:pt x="3159570" y="66940"/>
                  </a:lnTo>
                  <a:lnTo>
                    <a:pt x="3296943" y="66940"/>
                  </a:lnTo>
                  <a:lnTo>
                    <a:pt x="3434315" y="33470"/>
                  </a:lnTo>
                </a:path>
              </a:pathLst>
            </a:custGeom>
            <a:ln w="27101" cap="flat">
              <a:solidFill>
                <a:srgbClr val="00833D">
                  <a:alpha val="69803"/>
                </a:srgbClr>
              </a:solidFill>
              <a:prstDash val="solid"/>
              <a:round/>
            </a:ln>
          </p:spPr>
          <p:txBody>
            <a:bodyPr/>
            <a:lstStyle/>
            <a:p/>
          </p:txBody>
        </p:sp>
        <p:sp>
          <p:nvSpPr>
            <p:cNvPr id="27" name="pl27"/>
            <p:cNvSpPr/>
            <p:nvPr/>
          </p:nvSpPr>
          <p:spPr>
            <a:xfrm>
              <a:off x="1083054" y="1949629"/>
              <a:ext cx="3434315" cy="602461"/>
            </a:xfrm>
            <a:custGeom>
              <a:avLst/>
              <a:pathLst>
                <a:path w="3434315" h="602461">
                  <a:moveTo>
                    <a:pt x="0" y="100410"/>
                  </a:moveTo>
                  <a:lnTo>
                    <a:pt x="137372" y="133880"/>
                  </a:lnTo>
                  <a:lnTo>
                    <a:pt x="274745" y="100410"/>
                  </a:lnTo>
                  <a:lnTo>
                    <a:pt x="412117" y="66940"/>
                  </a:lnTo>
                  <a:lnTo>
                    <a:pt x="549490" y="33470"/>
                  </a:lnTo>
                  <a:lnTo>
                    <a:pt x="686863" y="0"/>
                  </a:lnTo>
                  <a:lnTo>
                    <a:pt x="824235" y="33470"/>
                  </a:lnTo>
                  <a:lnTo>
                    <a:pt x="961608" y="33470"/>
                  </a:lnTo>
                  <a:lnTo>
                    <a:pt x="1098981" y="66940"/>
                  </a:lnTo>
                  <a:lnTo>
                    <a:pt x="1236353" y="0"/>
                  </a:lnTo>
                  <a:lnTo>
                    <a:pt x="1373726" y="33470"/>
                  </a:lnTo>
                  <a:lnTo>
                    <a:pt x="1511098" y="33470"/>
                  </a:lnTo>
                  <a:lnTo>
                    <a:pt x="1648471" y="33470"/>
                  </a:lnTo>
                  <a:lnTo>
                    <a:pt x="1785844" y="133880"/>
                  </a:lnTo>
                  <a:lnTo>
                    <a:pt x="1923216" y="167350"/>
                  </a:lnTo>
                  <a:lnTo>
                    <a:pt x="2060589" y="133880"/>
                  </a:lnTo>
                  <a:lnTo>
                    <a:pt x="2197962" y="167350"/>
                  </a:lnTo>
                  <a:lnTo>
                    <a:pt x="2335334" y="301230"/>
                  </a:lnTo>
                  <a:lnTo>
                    <a:pt x="2472707" y="267760"/>
                  </a:lnTo>
                  <a:lnTo>
                    <a:pt x="2610079" y="468581"/>
                  </a:lnTo>
                  <a:lnTo>
                    <a:pt x="2747452" y="568991"/>
                  </a:lnTo>
                  <a:lnTo>
                    <a:pt x="2884825" y="602461"/>
                  </a:lnTo>
                  <a:lnTo>
                    <a:pt x="3022197" y="502051"/>
                  </a:lnTo>
                  <a:lnTo>
                    <a:pt x="3159570" y="401641"/>
                  </a:lnTo>
                  <a:lnTo>
                    <a:pt x="3296943" y="368171"/>
                  </a:lnTo>
                  <a:lnTo>
                    <a:pt x="3434315" y="368171"/>
                  </a:lnTo>
                </a:path>
              </a:pathLst>
            </a:custGeom>
            <a:ln w="27101" cap="flat">
              <a:solidFill>
                <a:srgbClr val="80BD41">
                  <a:alpha val="69803"/>
                </a:srgbClr>
              </a:solidFill>
              <a:prstDash val="solid"/>
              <a:round/>
            </a:ln>
          </p:spPr>
          <p:txBody>
            <a:bodyPr/>
            <a:lstStyle/>
            <a:p/>
          </p:txBody>
        </p:sp>
        <p:sp>
          <p:nvSpPr>
            <p:cNvPr id="28" name="pl28"/>
            <p:cNvSpPr/>
            <p:nvPr/>
          </p:nvSpPr>
          <p:spPr>
            <a:xfrm>
              <a:off x="1083054" y="2050039"/>
              <a:ext cx="3434315" cy="401641"/>
            </a:xfrm>
            <a:custGeom>
              <a:avLst/>
              <a:pathLst>
                <a:path w="3434315" h="401641">
                  <a:moveTo>
                    <a:pt x="0" y="167350"/>
                  </a:moveTo>
                  <a:lnTo>
                    <a:pt x="137372" y="133880"/>
                  </a:lnTo>
                  <a:lnTo>
                    <a:pt x="274745" y="200820"/>
                  </a:lnTo>
                  <a:lnTo>
                    <a:pt x="412117" y="167350"/>
                  </a:lnTo>
                  <a:lnTo>
                    <a:pt x="549490" y="133880"/>
                  </a:lnTo>
                  <a:lnTo>
                    <a:pt x="686863" y="100410"/>
                  </a:lnTo>
                  <a:lnTo>
                    <a:pt x="824235" y="100410"/>
                  </a:lnTo>
                  <a:lnTo>
                    <a:pt x="961608" y="66940"/>
                  </a:lnTo>
                  <a:lnTo>
                    <a:pt x="1098981" y="33470"/>
                  </a:lnTo>
                  <a:lnTo>
                    <a:pt x="1236353" y="33470"/>
                  </a:lnTo>
                  <a:lnTo>
                    <a:pt x="1373726" y="0"/>
                  </a:lnTo>
                  <a:lnTo>
                    <a:pt x="1511098" y="0"/>
                  </a:lnTo>
                  <a:lnTo>
                    <a:pt x="1648471" y="100410"/>
                  </a:lnTo>
                  <a:lnTo>
                    <a:pt x="1785844" y="33470"/>
                  </a:lnTo>
                  <a:lnTo>
                    <a:pt x="1923216" y="33470"/>
                  </a:lnTo>
                  <a:lnTo>
                    <a:pt x="2060589" y="100410"/>
                  </a:lnTo>
                  <a:lnTo>
                    <a:pt x="2197962" y="66940"/>
                  </a:lnTo>
                  <a:lnTo>
                    <a:pt x="2335334" y="33470"/>
                  </a:lnTo>
                  <a:lnTo>
                    <a:pt x="2472707" y="66940"/>
                  </a:lnTo>
                  <a:lnTo>
                    <a:pt x="2610079" y="66940"/>
                  </a:lnTo>
                  <a:lnTo>
                    <a:pt x="2747452" y="200820"/>
                  </a:lnTo>
                  <a:lnTo>
                    <a:pt x="2884825" y="200820"/>
                  </a:lnTo>
                  <a:lnTo>
                    <a:pt x="3022197" y="167350"/>
                  </a:lnTo>
                  <a:lnTo>
                    <a:pt x="3159570" y="334701"/>
                  </a:lnTo>
                  <a:lnTo>
                    <a:pt x="3296943" y="401641"/>
                  </a:lnTo>
                  <a:lnTo>
                    <a:pt x="3434315" y="267760"/>
                  </a:lnTo>
                </a:path>
              </a:pathLst>
            </a:custGeom>
            <a:ln w="27101" cap="flat">
              <a:solidFill>
                <a:srgbClr val="6A1E74">
                  <a:alpha val="69803"/>
                </a:srgbClr>
              </a:solidFill>
              <a:prstDash val="solid"/>
              <a:round/>
            </a:ln>
          </p:spPr>
          <p:txBody>
            <a:bodyPr/>
            <a:lstStyle/>
            <a:p/>
          </p:txBody>
        </p:sp>
        <p:sp>
          <p:nvSpPr>
            <p:cNvPr id="29" name="pl29"/>
            <p:cNvSpPr/>
            <p:nvPr/>
          </p:nvSpPr>
          <p:spPr>
            <a:xfrm>
              <a:off x="1083054" y="2016569"/>
              <a:ext cx="3434315" cy="1071043"/>
            </a:xfrm>
            <a:custGeom>
              <a:avLst/>
              <a:pathLst>
                <a:path w="3434315" h="1071043">
                  <a:moveTo>
                    <a:pt x="0" y="1071043"/>
                  </a:moveTo>
                  <a:lnTo>
                    <a:pt x="137372" y="1004103"/>
                  </a:lnTo>
                  <a:lnTo>
                    <a:pt x="274745" y="1004103"/>
                  </a:lnTo>
                  <a:lnTo>
                    <a:pt x="412117" y="937162"/>
                  </a:lnTo>
                  <a:lnTo>
                    <a:pt x="549490" y="836752"/>
                  </a:lnTo>
                  <a:lnTo>
                    <a:pt x="686863" y="803282"/>
                  </a:lnTo>
                  <a:lnTo>
                    <a:pt x="824235" y="836752"/>
                  </a:lnTo>
                  <a:lnTo>
                    <a:pt x="961608" y="870222"/>
                  </a:lnTo>
                  <a:lnTo>
                    <a:pt x="1098981" y="736342"/>
                  </a:lnTo>
                  <a:lnTo>
                    <a:pt x="1236353" y="635931"/>
                  </a:lnTo>
                  <a:lnTo>
                    <a:pt x="1373726" y="535521"/>
                  </a:lnTo>
                  <a:lnTo>
                    <a:pt x="1511098" y="401641"/>
                  </a:lnTo>
                  <a:lnTo>
                    <a:pt x="1648471" y="401641"/>
                  </a:lnTo>
                  <a:lnTo>
                    <a:pt x="1785844" y="368171"/>
                  </a:lnTo>
                  <a:lnTo>
                    <a:pt x="1923216" y="301230"/>
                  </a:lnTo>
                  <a:lnTo>
                    <a:pt x="2060589" y="234290"/>
                  </a:lnTo>
                  <a:lnTo>
                    <a:pt x="2197962" y="200820"/>
                  </a:lnTo>
                  <a:lnTo>
                    <a:pt x="2335334" y="167350"/>
                  </a:lnTo>
                  <a:lnTo>
                    <a:pt x="2472707" y="133880"/>
                  </a:lnTo>
                  <a:lnTo>
                    <a:pt x="2610079" y="100410"/>
                  </a:lnTo>
                  <a:lnTo>
                    <a:pt x="2747452" y="267760"/>
                  </a:lnTo>
                  <a:lnTo>
                    <a:pt x="2884825" y="234290"/>
                  </a:lnTo>
                  <a:lnTo>
                    <a:pt x="3022197" y="33470"/>
                  </a:lnTo>
                  <a:lnTo>
                    <a:pt x="3159570" y="66940"/>
                  </a:lnTo>
                  <a:lnTo>
                    <a:pt x="3296943" y="0"/>
                  </a:lnTo>
                  <a:lnTo>
                    <a:pt x="3434315" y="0"/>
                  </a:lnTo>
                </a:path>
              </a:pathLst>
            </a:custGeom>
            <a:ln w="27101" cap="flat">
              <a:solidFill>
                <a:srgbClr val="E2231A">
                  <a:alpha val="69803"/>
                </a:srgbClr>
              </a:solidFill>
              <a:prstDash val="solid"/>
              <a:round/>
            </a:ln>
          </p:spPr>
          <p:txBody>
            <a:bodyPr/>
            <a:lstStyle/>
            <a:p/>
          </p:txBody>
        </p:sp>
        <p:sp>
          <p:nvSpPr>
            <p:cNvPr id="30" name="pl30"/>
            <p:cNvSpPr/>
            <p:nvPr/>
          </p:nvSpPr>
          <p:spPr>
            <a:xfrm>
              <a:off x="1083054" y="2685971"/>
              <a:ext cx="3434315" cy="1071043"/>
            </a:xfrm>
            <a:custGeom>
              <a:avLst/>
              <a:pathLst>
                <a:path w="3434315" h="1071043">
                  <a:moveTo>
                    <a:pt x="0" y="1037573"/>
                  </a:moveTo>
                  <a:lnTo>
                    <a:pt x="137372" y="1071043"/>
                  </a:lnTo>
                  <a:lnTo>
                    <a:pt x="274745" y="1004103"/>
                  </a:lnTo>
                  <a:lnTo>
                    <a:pt x="412117" y="870222"/>
                  </a:lnTo>
                  <a:lnTo>
                    <a:pt x="549490" y="702872"/>
                  </a:lnTo>
                  <a:lnTo>
                    <a:pt x="686863" y="568991"/>
                  </a:lnTo>
                  <a:lnTo>
                    <a:pt x="824235" y="468581"/>
                  </a:lnTo>
                  <a:lnTo>
                    <a:pt x="961608" y="401641"/>
                  </a:lnTo>
                  <a:lnTo>
                    <a:pt x="1098981" y="234290"/>
                  </a:lnTo>
                  <a:lnTo>
                    <a:pt x="1236353" y="66940"/>
                  </a:lnTo>
                  <a:lnTo>
                    <a:pt x="1373726" y="200820"/>
                  </a:lnTo>
                  <a:lnTo>
                    <a:pt x="1511098" y="267760"/>
                  </a:lnTo>
                  <a:lnTo>
                    <a:pt x="1648471" y="334701"/>
                  </a:lnTo>
                  <a:lnTo>
                    <a:pt x="1785844" y="334701"/>
                  </a:lnTo>
                  <a:lnTo>
                    <a:pt x="1923216" y="301230"/>
                  </a:lnTo>
                  <a:lnTo>
                    <a:pt x="2060589" y="334701"/>
                  </a:lnTo>
                  <a:lnTo>
                    <a:pt x="2197962" y="167350"/>
                  </a:lnTo>
                  <a:lnTo>
                    <a:pt x="2335334" y="133880"/>
                  </a:lnTo>
                  <a:lnTo>
                    <a:pt x="2472707" y="66940"/>
                  </a:lnTo>
                  <a:lnTo>
                    <a:pt x="2610079" y="0"/>
                  </a:lnTo>
                  <a:lnTo>
                    <a:pt x="2747452" y="100410"/>
                  </a:lnTo>
                  <a:lnTo>
                    <a:pt x="2884825" y="234290"/>
                  </a:lnTo>
                  <a:lnTo>
                    <a:pt x="3022197" y="167350"/>
                  </a:lnTo>
                  <a:lnTo>
                    <a:pt x="3159570" y="66940"/>
                  </a:lnTo>
                  <a:lnTo>
                    <a:pt x="3296943" y="33470"/>
                  </a:lnTo>
                  <a:lnTo>
                    <a:pt x="3434315" y="33470"/>
                  </a:lnTo>
                </a:path>
              </a:pathLst>
            </a:custGeom>
            <a:ln w="27101" cap="flat">
              <a:solidFill>
                <a:srgbClr val="F26A21">
                  <a:alpha val="69803"/>
                </a:srgbClr>
              </a:solidFill>
              <a:prstDash val="solid"/>
              <a:round/>
            </a:ln>
          </p:spPr>
          <p:txBody>
            <a:bodyPr/>
            <a:lstStyle/>
            <a:p/>
          </p:txBody>
        </p:sp>
        <p:sp>
          <p:nvSpPr>
            <p:cNvPr id="31" name="pl31"/>
            <p:cNvSpPr/>
            <p:nvPr/>
          </p:nvSpPr>
          <p:spPr>
            <a:xfrm>
              <a:off x="1083054" y="1916159"/>
              <a:ext cx="3434315" cy="368171"/>
            </a:xfrm>
            <a:custGeom>
              <a:avLst/>
              <a:pathLst>
                <a:path w="3434315" h="368171">
                  <a:moveTo>
                    <a:pt x="0" y="133880"/>
                  </a:moveTo>
                  <a:lnTo>
                    <a:pt x="137372" y="66940"/>
                  </a:lnTo>
                  <a:lnTo>
                    <a:pt x="274745" y="200820"/>
                  </a:lnTo>
                  <a:lnTo>
                    <a:pt x="412117" y="368171"/>
                  </a:lnTo>
                  <a:lnTo>
                    <a:pt x="549490" y="133880"/>
                  </a:lnTo>
                  <a:lnTo>
                    <a:pt x="686863" y="66940"/>
                  </a:lnTo>
                  <a:lnTo>
                    <a:pt x="824235" y="66940"/>
                  </a:lnTo>
                  <a:lnTo>
                    <a:pt x="961608" y="0"/>
                  </a:lnTo>
                  <a:lnTo>
                    <a:pt x="1098981" y="0"/>
                  </a:lnTo>
                  <a:lnTo>
                    <a:pt x="1236353" y="100410"/>
                  </a:lnTo>
                  <a:lnTo>
                    <a:pt x="1373726" y="133880"/>
                  </a:lnTo>
                  <a:lnTo>
                    <a:pt x="1511098" y="167350"/>
                  </a:lnTo>
                  <a:lnTo>
                    <a:pt x="1648471" y="66940"/>
                  </a:lnTo>
                  <a:lnTo>
                    <a:pt x="1785844" y="33470"/>
                  </a:lnTo>
                  <a:lnTo>
                    <a:pt x="1923216" y="267760"/>
                  </a:lnTo>
                  <a:lnTo>
                    <a:pt x="2060589" y="234290"/>
                  </a:lnTo>
                  <a:lnTo>
                    <a:pt x="2197962" y="301230"/>
                  </a:lnTo>
                  <a:lnTo>
                    <a:pt x="2335334" y="200820"/>
                  </a:lnTo>
                  <a:lnTo>
                    <a:pt x="2472707" y="133880"/>
                  </a:lnTo>
                  <a:lnTo>
                    <a:pt x="2610079" y="100410"/>
                  </a:lnTo>
                  <a:lnTo>
                    <a:pt x="2747452" y="234290"/>
                  </a:lnTo>
                  <a:lnTo>
                    <a:pt x="2884825" y="234290"/>
                  </a:lnTo>
                  <a:lnTo>
                    <a:pt x="3022197" y="200820"/>
                  </a:lnTo>
                  <a:lnTo>
                    <a:pt x="3159570" y="200820"/>
                  </a:lnTo>
                  <a:lnTo>
                    <a:pt x="3296943" y="301230"/>
                  </a:lnTo>
                  <a:lnTo>
                    <a:pt x="3434315" y="267760"/>
                  </a:lnTo>
                </a:path>
              </a:pathLst>
            </a:custGeom>
            <a:ln w="65043" cap="flat">
              <a:solidFill>
                <a:srgbClr val="000000">
                  <a:alpha val="100000"/>
                </a:srgbClr>
              </a:solidFill>
              <a:prstDash val="solid"/>
              <a:round/>
            </a:ln>
          </p:spPr>
          <p:txBody>
            <a:bodyPr/>
            <a:lstStyle/>
            <a:p/>
          </p:txBody>
        </p:sp>
        <p:sp>
          <p:nvSpPr>
            <p:cNvPr id="32" name="pl32"/>
            <p:cNvSpPr/>
            <p:nvPr/>
          </p:nvSpPr>
          <p:spPr>
            <a:xfrm>
              <a:off x="1083054" y="1916159"/>
              <a:ext cx="3434315" cy="368171"/>
            </a:xfrm>
            <a:custGeom>
              <a:avLst/>
              <a:pathLst>
                <a:path w="3434315" h="368171">
                  <a:moveTo>
                    <a:pt x="0" y="133880"/>
                  </a:moveTo>
                  <a:lnTo>
                    <a:pt x="137372" y="66940"/>
                  </a:lnTo>
                  <a:lnTo>
                    <a:pt x="274745" y="200820"/>
                  </a:lnTo>
                  <a:lnTo>
                    <a:pt x="412117" y="368171"/>
                  </a:lnTo>
                  <a:lnTo>
                    <a:pt x="549490" y="133880"/>
                  </a:lnTo>
                  <a:lnTo>
                    <a:pt x="686863" y="66940"/>
                  </a:lnTo>
                  <a:lnTo>
                    <a:pt x="824235" y="66940"/>
                  </a:lnTo>
                  <a:lnTo>
                    <a:pt x="961608" y="0"/>
                  </a:lnTo>
                  <a:lnTo>
                    <a:pt x="1098981" y="0"/>
                  </a:lnTo>
                  <a:lnTo>
                    <a:pt x="1236353" y="100410"/>
                  </a:lnTo>
                  <a:lnTo>
                    <a:pt x="1373726" y="133880"/>
                  </a:lnTo>
                  <a:lnTo>
                    <a:pt x="1511098" y="167350"/>
                  </a:lnTo>
                  <a:lnTo>
                    <a:pt x="1648471" y="66940"/>
                  </a:lnTo>
                  <a:lnTo>
                    <a:pt x="1785844" y="33470"/>
                  </a:lnTo>
                  <a:lnTo>
                    <a:pt x="1923216" y="267760"/>
                  </a:lnTo>
                  <a:lnTo>
                    <a:pt x="2060589" y="234290"/>
                  </a:lnTo>
                  <a:lnTo>
                    <a:pt x="2197962" y="301230"/>
                  </a:lnTo>
                  <a:lnTo>
                    <a:pt x="2335334" y="200820"/>
                  </a:lnTo>
                  <a:lnTo>
                    <a:pt x="2472707" y="133880"/>
                  </a:lnTo>
                  <a:lnTo>
                    <a:pt x="2610079" y="100410"/>
                  </a:lnTo>
                  <a:lnTo>
                    <a:pt x="2747452" y="234290"/>
                  </a:lnTo>
                  <a:lnTo>
                    <a:pt x="2884825" y="234290"/>
                  </a:lnTo>
                  <a:lnTo>
                    <a:pt x="3022197" y="200820"/>
                  </a:lnTo>
                  <a:lnTo>
                    <a:pt x="3159570" y="200820"/>
                  </a:lnTo>
                  <a:lnTo>
                    <a:pt x="3296943" y="301230"/>
                  </a:lnTo>
                  <a:lnTo>
                    <a:pt x="3434315" y="267760"/>
                  </a:lnTo>
                </a:path>
              </a:pathLst>
            </a:custGeom>
            <a:ln w="40651" cap="flat">
              <a:solidFill>
                <a:srgbClr val="1CABE2">
                  <a:alpha val="100000"/>
                </a:srgbClr>
              </a:solidFill>
              <a:prstDash val="solid"/>
              <a:round/>
            </a:ln>
          </p:spPr>
          <p:txBody>
            <a:bodyPr/>
            <a:lstStyle/>
            <a:p/>
          </p:txBody>
        </p:sp>
        <p:sp>
          <p:nvSpPr>
            <p:cNvPr id="33" name="tx33"/>
            <p:cNvSpPr/>
            <p:nvPr/>
          </p:nvSpPr>
          <p:spPr>
            <a:xfrm>
              <a:off x="1022795" y="1879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4" name="tx34"/>
            <p:cNvSpPr/>
            <p:nvPr/>
          </p:nvSpPr>
          <p:spPr>
            <a:xfrm>
              <a:off x="1709658" y="1812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5" name="tx35"/>
            <p:cNvSpPr/>
            <p:nvPr/>
          </p:nvSpPr>
          <p:spPr>
            <a:xfrm>
              <a:off x="2396521" y="1879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6" name="tx36"/>
            <p:cNvSpPr/>
            <p:nvPr/>
          </p:nvSpPr>
          <p:spPr>
            <a:xfrm>
              <a:off x="3083384" y="1979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7" name="tx37"/>
            <p:cNvSpPr/>
            <p:nvPr/>
          </p:nvSpPr>
          <p:spPr>
            <a:xfrm>
              <a:off x="3632875" y="18457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8" name="tx38"/>
            <p:cNvSpPr/>
            <p:nvPr/>
          </p:nvSpPr>
          <p:spPr>
            <a:xfrm>
              <a:off x="4457110" y="20131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9" name="tx39"/>
            <p:cNvSpPr/>
            <p:nvPr/>
          </p:nvSpPr>
          <p:spPr>
            <a:xfrm>
              <a:off x="707342" y="371152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40" name="tx40"/>
            <p:cNvSpPr/>
            <p:nvPr/>
          </p:nvSpPr>
          <p:spPr>
            <a:xfrm>
              <a:off x="707342" y="337682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41" name="tx41"/>
            <p:cNvSpPr/>
            <p:nvPr/>
          </p:nvSpPr>
          <p:spPr>
            <a:xfrm>
              <a:off x="707342" y="304212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42" name="tx42"/>
            <p:cNvSpPr/>
            <p:nvPr/>
          </p:nvSpPr>
          <p:spPr>
            <a:xfrm>
              <a:off x="707342" y="270742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43" name="tx43"/>
            <p:cNvSpPr/>
            <p:nvPr/>
          </p:nvSpPr>
          <p:spPr>
            <a:xfrm>
              <a:off x="707342" y="237271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44" name="tx44"/>
            <p:cNvSpPr/>
            <p:nvPr/>
          </p:nvSpPr>
          <p:spPr>
            <a:xfrm>
              <a:off x="707342" y="203801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5" name="tx45"/>
            <p:cNvSpPr/>
            <p:nvPr/>
          </p:nvSpPr>
          <p:spPr>
            <a:xfrm>
              <a:off x="636659" y="17033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6" name="tx46"/>
            <p:cNvSpPr/>
            <p:nvPr/>
          </p:nvSpPr>
          <p:spPr>
            <a:xfrm rot="-5400000">
              <a:off x="941688"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7" name="tx47"/>
            <p:cNvSpPr/>
            <p:nvPr/>
          </p:nvSpPr>
          <p:spPr>
            <a:xfrm rot="-5400000">
              <a:off x="1628551"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8" name="tx48"/>
            <p:cNvSpPr/>
            <p:nvPr/>
          </p:nvSpPr>
          <p:spPr>
            <a:xfrm rot="-5400000">
              <a:off x="2315414"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9" name="tx49"/>
            <p:cNvSpPr/>
            <p:nvPr/>
          </p:nvSpPr>
          <p:spPr>
            <a:xfrm rot="-5400000">
              <a:off x="300227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0" name="tx50"/>
            <p:cNvSpPr/>
            <p:nvPr/>
          </p:nvSpPr>
          <p:spPr>
            <a:xfrm rot="-5400000">
              <a:off x="355176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1" name="tx51"/>
            <p:cNvSpPr/>
            <p:nvPr/>
          </p:nvSpPr>
          <p:spPr>
            <a:xfrm rot="-5400000">
              <a:off x="4376003"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2" name="tx52"/>
            <p:cNvSpPr/>
            <p:nvPr/>
          </p:nvSpPr>
          <p:spPr>
            <a:xfrm rot="-5400000">
              <a:off x="67031" y="2707420"/>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53" name="pl53"/>
            <p:cNvSpPr/>
            <p:nvPr/>
          </p:nvSpPr>
          <p:spPr>
            <a:xfrm>
              <a:off x="1413010" y="470192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4" name="pl54"/>
            <p:cNvSpPr/>
            <p:nvPr/>
          </p:nvSpPr>
          <p:spPr>
            <a:xfrm>
              <a:off x="1413010" y="4990969"/>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5" name="pl55"/>
            <p:cNvSpPr/>
            <p:nvPr/>
          </p:nvSpPr>
          <p:spPr>
            <a:xfrm>
              <a:off x="1413010" y="4990969"/>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56" name="pl56"/>
            <p:cNvSpPr/>
            <p:nvPr/>
          </p:nvSpPr>
          <p:spPr>
            <a:xfrm>
              <a:off x="2124419" y="4701924"/>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7" name="pl57"/>
            <p:cNvSpPr/>
            <p:nvPr/>
          </p:nvSpPr>
          <p:spPr>
            <a:xfrm>
              <a:off x="2124419" y="499096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828788" y="4701924"/>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9" name="pl59"/>
            <p:cNvSpPr/>
            <p:nvPr/>
          </p:nvSpPr>
          <p:spPr>
            <a:xfrm>
              <a:off x="2828788" y="4990969"/>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60" name="pl60"/>
            <p:cNvSpPr/>
            <p:nvPr/>
          </p:nvSpPr>
          <p:spPr>
            <a:xfrm>
              <a:off x="3554280" y="4701924"/>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61" name="tx61"/>
            <p:cNvSpPr/>
            <p:nvPr/>
          </p:nvSpPr>
          <p:spPr>
            <a:xfrm>
              <a:off x="1680109"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62" name="tx62"/>
            <p:cNvSpPr/>
            <p:nvPr/>
          </p:nvSpPr>
          <p:spPr>
            <a:xfrm>
              <a:off x="1680109" y="4945477"/>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63" name="tx63"/>
            <p:cNvSpPr/>
            <p:nvPr/>
          </p:nvSpPr>
          <p:spPr>
            <a:xfrm>
              <a:off x="2391519"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64" name="tx64"/>
            <p:cNvSpPr/>
            <p:nvPr/>
          </p:nvSpPr>
          <p:spPr>
            <a:xfrm>
              <a:off x="2391519" y="4945477"/>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65" name="tx65"/>
            <p:cNvSpPr/>
            <p:nvPr/>
          </p:nvSpPr>
          <p:spPr>
            <a:xfrm>
              <a:off x="3095888" y="4656432"/>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66" name="tx66"/>
            <p:cNvSpPr/>
            <p:nvPr/>
          </p:nvSpPr>
          <p:spPr>
            <a:xfrm>
              <a:off x="3095888" y="4945477"/>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67" name="tx67"/>
            <p:cNvSpPr/>
            <p:nvPr/>
          </p:nvSpPr>
          <p:spPr>
            <a:xfrm>
              <a:off x="3821379" y="4656432"/>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68" name="tx68"/>
            <p:cNvSpPr/>
            <p:nvPr/>
          </p:nvSpPr>
          <p:spPr>
            <a:xfrm>
              <a:off x="1609800" y="1437626"/>
              <a:ext cx="238082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ECAR, 2000-2025</a:t>
              </a:r>
            </a:p>
          </p:txBody>
        </p:sp>
        <p:sp>
          <p:nvSpPr>
            <p:cNvPr id="69" name="pl69"/>
            <p:cNvSpPr/>
            <p:nvPr/>
          </p:nvSpPr>
          <p:spPr>
            <a:xfrm>
              <a:off x="5227074" y="345141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0" name="pl70"/>
            <p:cNvSpPr/>
            <p:nvPr/>
          </p:nvSpPr>
          <p:spPr>
            <a:xfrm>
              <a:off x="5227074" y="301485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1" name="pl71"/>
            <p:cNvSpPr/>
            <p:nvPr/>
          </p:nvSpPr>
          <p:spPr>
            <a:xfrm>
              <a:off x="5227074" y="257828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2" name="pl72"/>
            <p:cNvSpPr/>
            <p:nvPr/>
          </p:nvSpPr>
          <p:spPr>
            <a:xfrm>
              <a:off x="5227074" y="214171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3" name="pl73"/>
            <p:cNvSpPr/>
            <p:nvPr/>
          </p:nvSpPr>
          <p:spPr>
            <a:xfrm>
              <a:off x="5227074" y="170515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4" name="pl74"/>
            <p:cNvSpPr/>
            <p:nvPr/>
          </p:nvSpPr>
          <p:spPr>
            <a:xfrm>
              <a:off x="5227074" y="366970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5" name="pl75"/>
            <p:cNvSpPr/>
            <p:nvPr/>
          </p:nvSpPr>
          <p:spPr>
            <a:xfrm>
              <a:off x="5227074" y="323313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6" name="pl76"/>
            <p:cNvSpPr/>
            <p:nvPr/>
          </p:nvSpPr>
          <p:spPr>
            <a:xfrm>
              <a:off x="5227074" y="279656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7" name="pl77"/>
            <p:cNvSpPr/>
            <p:nvPr/>
          </p:nvSpPr>
          <p:spPr>
            <a:xfrm>
              <a:off x="5227074" y="236000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8" name="pl78"/>
            <p:cNvSpPr/>
            <p:nvPr/>
          </p:nvSpPr>
          <p:spPr>
            <a:xfrm>
              <a:off x="5227074" y="192343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9" name="pl79"/>
            <p:cNvSpPr/>
            <p:nvPr/>
          </p:nvSpPr>
          <p:spPr>
            <a:xfrm>
              <a:off x="539879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08565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77251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45937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00887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83310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398790" y="2272688"/>
              <a:ext cx="3434315" cy="611193"/>
            </a:xfrm>
            <a:custGeom>
              <a:avLst/>
              <a:pathLst>
                <a:path w="3434315" h="611193">
                  <a:moveTo>
                    <a:pt x="0" y="523879"/>
                  </a:moveTo>
                  <a:lnTo>
                    <a:pt x="137372" y="523879"/>
                  </a:lnTo>
                  <a:lnTo>
                    <a:pt x="274745" y="611193"/>
                  </a:lnTo>
                  <a:lnTo>
                    <a:pt x="412117" y="480223"/>
                  </a:lnTo>
                  <a:lnTo>
                    <a:pt x="549490" y="436566"/>
                  </a:lnTo>
                  <a:lnTo>
                    <a:pt x="686863" y="436566"/>
                  </a:lnTo>
                  <a:lnTo>
                    <a:pt x="824235" y="305596"/>
                  </a:lnTo>
                  <a:lnTo>
                    <a:pt x="961608" y="261939"/>
                  </a:lnTo>
                  <a:lnTo>
                    <a:pt x="1098981" y="130969"/>
                  </a:lnTo>
                  <a:lnTo>
                    <a:pt x="1236353" y="43656"/>
                  </a:lnTo>
                  <a:lnTo>
                    <a:pt x="1373726" y="43656"/>
                  </a:lnTo>
                  <a:lnTo>
                    <a:pt x="1511098" y="43656"/>
                  </a:lnTo>
                  <a:lnTo>
                    <a:pt x="1648471" y="0"/>
                  </a:lnTo>
                  <a:lnTo>
                    <a:pt x="1785844" y="87313"/>
                  </a:lnTo>
                  <a:lnTo>
                    <a:pt x="1923216" y="0"/>
                  </a:lnTo>
                  <a:lnTo>
                    <a:pt x="2060589" y="43656"/>
                  </a:lnTo>
                  <a:lnTo>
                    <a:pt x="2197962" y="43656"/>
                  </a:lnTo>
                  <a:lnTo>
                    <a:pt x="2335334" y="43656"/>
                  </a:lnTo>
                  <a:lnTo>
                    <a:pt x="2472707" y="87313"/>
                  </a:lnTo>
                  <a:lnTo>
                    <a:pt x="2610079" y="87313"/>
                  </a:lnTo>
                  <a:lnTo>
                    <a:pt x="2747452" y="174626"/>
                  </a:lnTo>
                  <a:lnTo>
                    <a:pt x="2884825" y="480223"/>
                  </a:lnTo>
                  <a:lnTo>
                    <a:pt x="3022197" y="87313"/>
                  </a:lnTo>
                  <a:lnTo>
                    <a:pt x="3159570" y="305596"/>
                  </a:lnTo>
                  <a:lnTo>
                    <a:pt x="3296943" y="305596"/>
                  </a:lnTo>
                  <a:lnTo>
                    <a:pt x="3434315" y="261939"/>
                  </a:lnTo>
                </a:path>
              </a:pathLst>
            </a:custGeom>
            <a:ln w="27101" cap="flat">
              <a:solidFill>
                <a:srgbClr val="0058AB">
                  <a:alpha val="69803"/>
                </a:srgbClr>
              </a:solidFill>
              <a:prstDash val="solid"/>
              <a:round/>
            </a:ln>
          </p:spPr>
          <p:txBody>
            <a:bodyPr/>
            <a:lstStyle/>
            <a:p/>
          </p:txBody>
        </p:sp>
        <p:sp>
          <p:nvSpPr>
            <p:cNvPr id="86" name="pl86"/>
            <p:cNvSpPr/>
            <p:nvPr/>
          </p:nvSpPr>
          <p:spPr>
            <a:xfrm>
              <a:off x="5398790" y="2229031"/>
              <a:ext cx="3434315" cy="480223"/>
            </a:xfrm>
            <a:custGeom>
              <a:avLst/>
              <a:pathLst>
                <a:path w="3434315" h="480223">
                  <a:moveTo>
                    <a:pt x="0" y="174626"/>
                  </a:moveTo>
                  <a:lnTo>
                    <a:pt x="137372" y="87313"/>
                  </a:lnTo>
                  <a:lnTo>
                    <a:pt x="274745" y="261939"/>
                  </a:lnTo>
                  <a:lnTo>
                    <a:pt x="412117" y="480223"/>
                  </a:lnTo>
                  <a:lnTo>
                    <a:pt x="549490" y="174626"/>
                  </a:lnTo>
                  <a:lnTo>
                    <a:pt x="686863" y="87313"/>
                  </a:lnTo>
                  <a:lnTo>
                    <a:pt x="824235" y="87313"/>
                  </a:lnTo>
                  <a:lnTo>
                    <a:pt x="961608" y="0"/>
                  </a:lnTo>
                  <a:lnTo>
                    <a:pt x="1098981" y="0"/>
                  </a:lnTo>
                  <a:lnTo>
                    <a:pt x="1236353" y="130969"/>
                  </a:lnTo>
                  <a:lnTo>
                    <a:pt x="1373726" y="174626"/>
                  </a:lnTo>
                  <a:lnTo>
                    <a:pt x="1511098" y="218283"/>
                  </a:lnTo>
                  <a:lnTo>
                    <a:pt x="1648471" y="87313"/>
                  </a:lnTo>
                  <a:lnTo>
                    <a:pt x="1785844" y="43656"/>
                  </a:lnTo>
                  <a:lnTo>
                    <a:pt x="1923216" y="349253"/>
                  </a:lnTo>
                  <a:lnTo>
                    <a:pt x="2060589" y="305596"/>
                  </a:lnTo>
                  <a:lnTo>
                    <a:pt x="2197962" y="392909"/>
                  </a:lnTo>
                  <a:lnTo>
                    <a:pt x="2335334" y="261939"/>
                  </a:lnTo>
                  <a:lnTo>
                    <a:pt x="2472707" y="174626"/>
                  </a:lnTo>
                  <a:lnTo>
                    <a:pt x="2610079" y="130969"/>
                  </a:lnTo>
                  <a:lnTo>
                    <a:pt x="2747452" y="305596"/>
                  </a:lnTo>
                  <a:lnTo>
                    <a:pt x="2884825" y="305596"/>
                  </a:lnTo>
                  <a:lnTo>
                    <a:pt x="3022197" y="261939"/>
                  </a:lnTo>
                  <a:lnTo>
                    <a:pt x="3159570" y="261939"/>
                  </a:lnTo>
                  <a:lnTo>
                    <a:pt x="3296943" y="392909"/>
                  </a:lnTo>
                  <a:lnTo>
                    <a:pt x="3434315" y="349253"/>
                  </a:lnTo>
                </a:path>
              </a:pathLst>
            </a:custGeom>
            <a:ln w="27101" cap="flat">
              <a:solidFill>
                <a:srgbClr val="1CABE2">
                  <a:alpha val="69803"/>
                </a:srgbClr>
              </a:solidFill>
              <a:prstDash val="solid"/>
              <a:round/>
            </a:ln>
          </p:spPr>
          <p:txBody>
            <a:bodyPr/>
            <a:lstStyle/>
            <a:p/>
          </p:txBody>
        </p:sp>
        <p:sp>
          <p:nvSpPr>
            <p:cNvPr id="87" name="pl87"/>
            <p:cNvSpPr/>
            <p:nvPr/>
          </p:nvSpPr>
          <p:spPr>
            <a:xfrm>
              <a:off x="5398790" y="2360001"/>
              <a:ext cx="3434315" cy="960446"/>
            </a:xfrm>
            <a:custGeom>
              <a:avLst/>
              <a:pathLst>
                <a:path w="3434315" h="960446">
                  <a:moveTo>
                    <a:pt x="0" y="960446"/>
                  </a:moveTo>
                  <a:lnTo>
                    <a:pt x="137372" y="829476"/>
                  </a:lnTo>
                  <a:lnTo>
                    <a:pt x="274745" y="785819"/>
                  </a:lnTo>
                  <a:lnTo>
                    <a:pt x="412117" y="698506"/>
                  </a:lnTo>
                  <a:lnTo>
                    <a:pt x="549490" y="654849"/>
                  </a:lnTo>
                  <a:lnTo>
                    <a:pt x="686863" y="567536"/>
                  </a:lnTo>
                  <a:lnTo>
                    <a:pt x="824235" y="480223"/>
                  </a:lnTo>
                  <a:lnTo>
                    <a:pt x="961608" y="436566"/>
                  </a:lnTo>
                  <a:lnTo>
                    <a:pt x="1098981" y="392909"/>
                  </a:lnTo>
                  <a:lnTo>
                    <a:pt x="1236353" y="305596"/>
                  </a:lnTo>
                  <a:lnTo>
                    <a:pt x="1373726" y="218283"/>
                  </a:lnTo>
                  <a:lnTo>
                    <a:pt x="1511098" y="174626"/>
                  </a:lnTo>
                  <a:lnTo>
                    <a:pt x="1648471" y="218283"/>
                  </a:lnTo>
                  <a:lnTo>
                    <a:pt x="1785844" y="218283"/>
                  </a:lnTo>
                  <a:lnTo>
                    <a:pt x="1923216" y="130969"/>
                  </a:lnTo>
                  <a:lnTo>
                    <a:pt x="2060589" y="130969"/>
                  </a:lnTo>
                  <a:lnTo>
                    <a:pt x="2197962" y="130969"/>
                  </a:lnTo>
                  <a:lnTo>
                    <a:pt x="2335334" y="130969"/>
                  </a:lnTo>
                  <a:lnTo>
                    <a:pt x="2472707" y="43656"/>
                  </a:lnTo>
                  <a:lnTo>
                    <a:pt x="2610079" y="0"/>
                  </a:lnTo>
                  <a:lnTo>
                    <a:pt x="2747452" y="87313"/>
                  </a:lnTo>
                  <a:lnTo>
                    <a:pt x="2884825" y="174626"/>
                  </a:lnTo>
                  <a:lnTo>
                    <a:pt x="3022197" y="174626"/>
                  </a:lnTo>
                  <a:lnTo>
                    <a:pt x="3159570" y="87313"/>
                  </a:lnTo>
                  <a:lnTo>
                    <a:pt x="3296943" y="87313"/>
                  </a:lnTo>
                  <a:lnTo>
                    <a:pt x="3434315" y="43656"/>
                  </a:lnTo>
                </a:path>
              </a:pathLst>
            </a:custGeom>
            <a:ln w="27101" cap="flat">
              <a:solidFill>
                <a:srgbClr val="00833D">
                  <a:alpha val="69803"/>
                </a:srgbClr>
              </a:solidFill>
              <a:prstDash val="solid"/>
              <a:round/>
            </a:ln>
          </p:spPr>
          <p:txBody>
            <a:bodyPr/>
            <a:lstStyle/>
            <a:p/>
          </p:txBody>
        </p:sp>
        <p:sp>
          <p:nvSpPr>
            <p:cNvPr id="88" name="pl88"/>
            <p:cNvSpPr/>
            <p:nvPr/>
          </p:nvSpPr>
          <p:spPr>
            <a:xfrm>
              <a:off x="5398790" y="1748808"/>
              <a:ext cx="3434315" cy="785819"/>
            </a:xfrm>
            <a:custGeom>
              <a:avLst/>
              <a:pathLst>
                <a:path w="3434315" h="785819">
                  <a:moveTo>
                    <a:pt x="0" y="130969"/>
                  </a:moveTo>
                  <a:lnTo>
                    <a:pt x="137372" y="174626"/>
                  </a:lnTo>
                  <a:lnTo>
                    <a:pt x="274745" y="130969"/>
                  </a:lnTo>
                  <a:lnTo>
                    <a:pt x="412117" y="87313"/>
                  </a:lnTo>
                  <a:lnTo>
                    <a:pt x="549490" y="43656"/>
                  </a:lnTo>
                  <a:lnTo>
                    <a:pt x="686863" y="0"/>
                  </a:lnTo>
                  <a:lnTo>
                    <a:pt x="824235" y="43656"/>
                  </a:lnTo>
                  <a:lnTo>
                    <a:pt x="961608" y="43656"/>
                  </a:lnTo>
                  <a:lnTo>
                    <a:pt x="1098981" y="87313"/>
                  </a:lnTo>
                  <a:lnTo>
                    <a:pt x="1236353" y="0"/>
                  </a:lnTo>
                  <a:lnTo>
                    <a:pt x="1373726" y="43656"/>
                  </a:lnTo>
                  <a:lnTo>
                    <a:pt x="1511098" y="43656"/>
                  </a:lnTo>
                  <a:lnTo>
                    <a:pt x="1648471" y="43656"/>
                  </a:lnTo>
                  <a:lnTo>
                    <a:pt x="1785844" y="174626"/>
                  </a:lnTo>
                  <a:lnTo>
                    <a:pt x="1923216" y="218283"/>
                  </a:lnTo>
                  <a:lnTo>
                    <a:pt x="2060589" y="174626"/>
                  </a:lnTo>
                  <a:lnTo>
                    <a:pt x="2197962" y="218283"/>
                  </a:lnTo>
                  <a:lnTo>
                    <a:pt x="2335334" y="392909"/>
                  </a:lnTo>
                  <a:lnTo>
                    <a:pt x="2472707" y="349253"/>
                  </a:lnTo>
                  <a:lnTo>
                    <a:pt x="2610079" y="611193"/>
                  </a:lnTo>
                  <a:lnTo>
                    <a:pt x="2747452" y="742163"/>
                  </a:lnTo>
                  <a:lnTo>
                    <a:pt x="2884825" y="785819"/>
                  </a:lnTo>
                  <a:lnTo>
                    <a:pt x="3022197" y="654849"/>
                  </a:lnTo>
                  <a:lnTo>
                    <a:pt x="3159570" y="523879"/>
                  </a:lnTo>
                  <a:lnTo>
                    <a:pt x="3296943" y="480223"/>
                  </a:lnTo>
                  <a:lnTo>
                    <a:pt x="3434315" y="480223"/>
                  </a:lnTo>
                </a:path>
              </a:pathLst>
            </a:custGeom>
            <a:ln w="27101" cap="flat">
              <a:solidFill>
                <a:srgbClr val="80BD41">
                  <a:alpha val="69803"/>
                </a:srgbClr>
              </a:solidFill>
              <a:prstDash val="solid"/>
              <a:round/>
            </a:ln>
          </p:spPr>
          <p:txBody>
            <a:bodyPr/>
            <a:lstStyle/>
            <a:p/>
          </p:txBody>
        </p:sp>
        <p:sp>
          <p:nvSpPr>
            <p:cNvPr id="89" name="pl89"/>
            <p:cNvSpPr/>
            <p:nvPr/>
          </p:nvSpPr>
          <p:spPr>
            <a:xfrm>
              <a:off x="5398790" y="2272688"/>
              <a:ext cx="3434315" cy="523879"/>
            </a:xfrm>
            <a:custGeom>
              <a:avLst/>
              <a:pathLst>
                <a:path w="3434315" h="523879">
                  <a:moveTo>
                    <a:pt x="0" y="218283"/>
                  </a:moveTo>
                  <a:lnTo>
                    <a:pt x="137372" y="174626"/>
                  </a:lnTo>
                  <a:lnTo>
                    <a:pt x="274745" y="261939"/>
                  </a:lnTo>
                  <a:lnTo>
                    <a:pt x="412117" y="218283"/>
                  </a:lnTo>
                  <a:lnTo>
                    <a:pt x="549490" y="174626"/>
                  </a:lnTo>
                  <a:lnTo>
                    <a:pt x="686863" y="130969"/>
                  </a:lnTo>
                  <a:lnTo>
                    <a:pt x="824235" y="130969"/>
                  </a:lnTo>
                  <a:lnTo>
                    <a:pt x="961608" y="87313"/>
                  </a:lnTo>
                  <a:lnTo>
                    <a:pt x="1098981" y="43656"/>
                  </a:lnTo>
                  <a:lnTo>
                    <a:pt x="1236353" y="43656"/>
                  </a:lnTo>
                  <a:lnTo>
                    <a:pt x="1373726" y="0"/>
                  </a:lnTo>
                  <a:lnTo>
                    <a:pt x="1511098" y="0"/>
                  </a:lnTo>
                  <a:lnTo>
                    <a:pt x="1648471" y="130969"/>
                  </a:lnTo>
                  <a:lnTo>
                    <a:pt x="1785844" y="43656"/>
                  </a:lnTo>
                  <a:lnTo>
                    <a:pt x="1923216" y="43656"/>
                  </a:lnTo>
                  <a:lnTo>
                    <a:pt x="2060589" y="130969"/>
                  </a:lnTo>
                  <a:lnTo>
                    <a:pt x="2197962" y="87313"/>
                  </a:lnTo>
                  <a:lnTo>
                    <a:pt x="2335334" y="43656"/>
                  </a:lnTo>
                  <a:lnTo>
                    <a:pt x="2472707" y="87313"/>
                  </a:lnTo>
                  <a:lnTo>
                    <a:pt x="2610079" y="87313"/>
                  </a:lnTo>
                  <a:lnTo>
                    <a:pt x="2747452" y="261939"/>
                  </a:lnTo>
                  <a:lnTo>
                    <a:pt x="2884825" y="261939"/>
                  </a:lnTo>
                  <a:lnTo>
                    <a:pt x="3022197" y="218283"/>
                  </a:lnTo>
                  <a:lnTo>
                    <a:pt x="3159570" y="436566"/>
                  </a:lnTo>
                  <a:lnTo>
                    <a:pt x="3296943" y="523879"/>
                  </a:lnTo>
                  <a:lnTo>
                    <a:pt x="3434315" y="349253"/>
                  </a:lnTo>
                </a:path>
              </a:pathLst>
            </a:custGeom>
            <a:ln w="27101" cap="flat">
              <a:solidFill>
                <a:srgbClr val="6A1E74">
                  <a:alpha val="69803"/>
                </a:srgbClr>
              </a:solidFill>
              <a:prstDash val="solid"/>
              <a:round/>
            </a:ln>
          </p:spPr>
          <p:txBody>
            <a:bodyPr/>
            <a:lstStyle/>
            <a:p/>
          </p:txBody>
        </p:sp>
        <p:sp>
          <p:nvSpPr>
            <p:cNvPr id="90" name="pl90"/>
            <p:cNvSpPr/>
            <p:nvPr/>
          </p:nvSpPr>
          <p:spPr>
            <a:xfrm>
              <a:off x="5398790" y="2229031"/>
              <a:ext cx="3434315" cy="1397012"/>
            </a:xfrm>
            <a:custGeom>
              <a:avLst/>
              <a:pathLst>
                <a:path w="3434315" h="1397012">
                  <a:moveTo>
                    <a:pt x="0" y="1397012"/>
                  </a:moveTo>
                  <a:lnTo>
                    <a:pt x="137372" y="1309699"/>
                  </a:lnTo>
                  <a:lnTo>
                    <a:pt x="274745" y="1309699"/>
                  </a:lnTo>
                  <a:lnTo>
                    <a:pt x="412117" y="1222386"/>
                  </a:lnTo>
                  <a:lnTo>
                    <a:pt x="549490" y="1091416"/>
                  </a:lnTo>
                  <a:lnTo>
                    <a:pt x="686863" y="1047759"/>
                  </a:lnTo>
                  <a:lnTo>
                    <a:pt x="824235" y="1091416"/>
                  </a:lnTo>
                  <a:lnTo>
                    <a:pt x="961608" y="1135073"/>
                  </a:lnTo>
                  <a:lnTo>
                    <a:pt x="1098981" y="960446"/>
                  </a:lnTo>
                  <a:lnTo>
                    <a:pt x="1236353" y="829476"/>
                  </a:lnTo>
                  <a:lnTo>
                    <a:pt x="1373726" y="698506"/>
                  </a:lnTo>
                  <a:lnTo>
                    <a:pt x="1511098" y="523879"/>
                  </a:lnTo>
                  <a:lnTo>
                    <a:pt x="1648471" y="523879"/>
                  </a:lnTo>
                  <a:lnTo>
                    <a:pt x="1785844" y="480223"/>
                  </a:lnTo>
                  <a:lnTo>
                    <a:pt x="1923216" y="392909"/>
                  </a:lnTo>
                  <a:lnTo>
                    <a:pt x="2060589" y="305596"/>
                  </a:lnTo>
                  <a:lnTo>
                    <a:pt x="2197962" y="261939"/>
                  </a:lnTo>
                  <a:lnTo>
                    <a:pt x="2335334" y="218283"/>
                  </a:lnTo>
                  <a:lnTo>
                    <a:pt x="2472707" y="174626"/>
                  </a:lnTo>
                  <a:lnTo>
                    <a:pt x="2610079" y="130969"/>
                  </a:lnTo>
                  <a:lnTo>
                    <a:pt x="2747452" y="349253"/>
                  </a:lnTo>
                  <a:lnTo>
                    <a:pt x="2884825" y="305596"/>
                  </a:lnTo>
                  <a:lnTo>
                    <a:pt x="3022197" y="43656"/>
                  </a:lnTo>
                  <a:lnTo>
                    <a:pt x="3159570" y="87313"/>
                  </a:lnTo>
                  <a:lnTo>
                    <a:pt x="3296943" y="0"/>
                  </a:lnTo>
                  <a:lnTo>
                    <a:pt x="3434315" y="0"/>
                  </a:lnTo>
                </a:path>
              </a:pathLst>
            </a:custGeom>
            <a:ln w="27101" cap="flat">
              <a:solidFill>
                <a:srgbClr val="E2231A">
                  <a:alpha val="69803"/>
                </a:srgbClr>
              </a:solidFill>
              <a:prstDash val="solid"/>
              <a:round/>
            </a:ln>
          </p:spPr>
          <p:txBody>
            <a:bodyPr/>
            <a:lstStyle/>
            <a:p/>
          </p:txBody>
        </p:sp>
        <p:sp>
          <p:nvSpPr>
            <p:cNvPr id="91" name="pl91"/>
            <p:cNvSpPr/>
            <p:nvPr/>
          </p:nvSpPr>
          <p:spPr>
            <a:xfrm>
              <a:off x="5398790" y="2360001"/>
              <a:ext cx="3434315" cy="1397012"/>
            </a:xfrm>
            <a:custGeom>
              <a:avLst/>
              <a:pathLst>
                <a:path w="3434315" h="1397012">
                  <a:moveTo>
                    <a:pt x="0" y="1353356"/>
                  </a:moveTo>
                  <a:lnTo>
                    <a:pt x="137372" y="1397012"/>
                  </a:lnTo>
                  <a:lnTo>
                    <a:pt x="274745" y="1309699"/>
                  </a:lnTo>
                  <a:lnTo>
                    <a:pt x="412117" y="1135073"/>
                  </a:lnTo>
                  <a:lnTo>
                    <a:pt x="549490" y="916789"/>
                  </a:lnTo>
                  <a:lnTo>
                    <a:pt x="686863" y="742163"/>
                  </a:lnTo>
                  <a:lnTo>
                    <a:pt x="824235" y="611193"/>
                  </a:lnTo>
                  <a:lnTo>
                    <a:pt x="961608" y="523879"/>
                  </a:lnTo>
                  <a:lnTo>
                    <a:pt x="1098981" y="305596"/>
                  </a:lnTo>
                  <a:lnTo>
                    <a:pt x="1236353" y="87313"/>
                  </a:lnTo>
                  <a:lnTo>
                    <a:pt x="1373726" y="261939"/>
                  </a:lnTo>
                  <a:lnTo>
                    <a:pt x="1511098" y="349253"/>
                  </a:lnTo>
                  <a:lnTo>
                    <a:pt x="1648471" y="436566"/>
                  </a:lnTo>
                  <a:lnTo>
                    <a:pt x="1785844" y="436566"/>
                  </a:lnTo>
                  <a:lnTo>
                    <a:pt x="1923216" y="392909"/>
                  </a:lnTo>
                  <a:lnTo>
                    <a:pt x="2060589" y="436566"/>
                  </a:lnTo>
                  <a:lnTo>
                    <a:pt x="2197962" y="218283"/>
                  </a:lnTo>
                  <a:lnTo>
                    <a:pt x="2335334" y="174626"/>
                  </a:lnTo>
                  <a:lnTo>
                    <a:pt x="2472707" y="87313"/>
                  </a:lnTo>
                  <a:lnTo>
                    <a:pt x="2610079" y="0"/>
                  </a:lnTo>
                  <a:lnTo>
                    <a:pt x="2747452" y="130969"/>
                  </a:lnTo>
                  <a:lnTo>
                    <a:pt x="2884825" y="305596"/>
                  </a:lnTo>
                  <a:lnTo>
                    <a:pt x="3022197" y="218283"/>
                  </a:lnTo>
                  <a:lnTo>
                    <a:pt x="3159570" y="87313"/>
                  </a:lnTo>
                  <a:lnTo>
                    <a:pt x="3296943" y="43656"/>
                  </a:lnTo>
                  <a:lnTo>
                    <a:pt x="3434315" y="43656"/>
                  </a:lnTo>
                </a:path>
              </a:pathLst>
            </a:custGeom>
            <a:ln w="27101" cap="flat">
              <a:solidFill>
                <a:srgbClr val="F26A21">
                  <a:alpha val="69803"/>
                </a:srgbClr>
              </a:solidFill>
              <a:prstDash val="solid"/>
              <a:round/>
            </a:ln>
          </p:spPr>
          <p:txBody>
            <a:bodyPr/>
            <a:lstStyle/>
            <a:p/>
          </p:txBody>
        </p:sp>
        <p:sp>
          <p:nvSpPr>
            <p:cNvPr id="92" name="pl92"/>
            <p:cNvSpPr/>
            <p:nvPr/>
          </p:nvSpPr>
          <p:spPr>
            <a:xfrm>
              <a:off x="5398790" y="2360001"/>
              <a:ext cx="3434315" cy="0"/>
            </a:xfrm>
            <a:custGeom>
              <a:avLst/>
              <a:pathLst>
                <a:path w="3434315" h="0">
                  <a:moveTo>
                    <a:pt x="0" y="0"/>
                  </a:moveTo>
                  <a:lnTo>
                    <a:pt x="0" y="0"/>
                  </a:lnTo>
                  <a:lnTo>
                    <a:pt x="0" y="0"/>
                  </a:lnTo>
                  <a:lnTo>
                    <a:pt x="0" y="0"/>
                  </a:lnTo>
                  <a:lnTo>
                    <a:pt x="0" y="0"/>
                  </a:lnTo>
                  <a:lnTo>
                    <a:pt x="0" y="0"/>
                  </a:lnTo>
                  <a:lnTo>
                    <a:pt x="0" y="0"/>
                  </a:lnTo>
                  <a:lnTo>
                    <a:pt x="137372" y="0"/>
                  </a:lnTo>
                  <a:lnTo>
                    <a:pt x="137372"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93" name="pl93"/>
            <p:cNvSpPr/>
            <p:nvPr/>
          </p:nvSpPr>
          <p:spPr>
            <a:xfrm>
              <a:off x="5398790" y="2229031"/>
              <a:ext cx="3434315" cy="480223"/>
            </a:xfrm>
            <a:custGeom>
              <a:avLst/>
              <a:pathLst>
                <a:path w="3434315" h="480223">
                  <a:moveTo>
                    <a:pt x="0" y="174626"/>
                  </a:moveTo>
                  <a:lnTo>
                    <a:pt x="137372" y="87313"/>
                  </a:lnTo>
                  <a:lnTo>
                    <a:pt x="274745" y="261939"/>
                  </a:lnTo>
                  <a:lnTo>
                    <a:pt x="412117" y="480223"/>
                  </a:lnTo>
                  <a:lnTo>
                    <a:pt x="549490" y="174626"/>
                  </a:lnTo>
                  <a:lnTo>
                    <a:pt x="686863" y="87313"/>
                  </a:lnTo>
                  <a:lnTo>
                    <a:pt x="824235" y="87313"/>
                  </a:lnTo>
                  <a:lnTo>
                    <a:pt x="961608" y="0"/>
                  </a:lnTo>
                  <a:lnTo>
                    <a:pt x="1098981" y="0"/>
                  </a:lnTo>
                  <a:lnTo>
                    <a:pt x="1236353" y="130969"/>
                  </a:lnTo>
                  <a:lnTo>
                    <a:pt x="1373726" y="174626"/>
                  </a:lnTo>
                  <a:lnTo>
                    <a:pt x="1511098" y="218283"/>
                  </a:lnTo>
                  <a:lnTo>
                    <a:pt x="1648471" y="87313"/>
                  </a:lnTo>
                  <a:lnTo>
                    <a:pt x="1785844" y="43656"/>
                  </a:lnTo>
                  <a:lnTo>
                    <a:pt x="1923216" y="349253"/>
                  </a:lnTo>
                  <a:lnTo>
                    <a:pt x="2060589" y="305596"/>
                  </a:lnTo>
                  <a:lnTo>
                    <a:pt x="2197962" y="392909"/>
                  </a:lnTo>
                  <a:lnTo>
                    <a:pt x="2335334" y="261939"/>
                  </a:lnTo>
                  <a:lnTo>
                    <a:pt x="2472707" y="174626"/>
                  </a:lnTo>
                  <a:lnTo>
                    <a:pt x="2610079" y="130969"/>
                  </a:lnTo>
                  <a:lnTo>
                    <a:pt x="2747452" y="305596"/>
                  </a:lnTo>
                  <a:lnTo>
                    <a:pt x="2884825" y="305596"/>
                  </a:lnTo>
                  <a:lnTo>
                    <a:pt x="3022197" y="261939"/>
                  </a:lnTo>
                  <a:lnTo>
                    <a:pt x="3159570" y="261939"/>
                  </a:lnTo>
                  <a:lnTo>
                    <a:pt x="3296943" y="392909"/>
                  </a:lnTo>
                  <a:lnTo>
                    <a:pt x="3434315" y="349253"/>
                  </a:lnTo>
                </a:path>
              </a:pathLst>
            </a:custGeom>
            <a:ln w="65043" cap="flat">
              <a:solidFill>
                <a:srgbClr val="000000">
                  <a:alpha val="100000"/>
                </a:srgbClr>
              </a:solidFill>
              <a:prstDash val="solid"/>
              <a:round/>
            </a:ln>
          </p:spPr>
          <p:txBody>
            <a:bodyPr/>
            <a:lstStyle/>
            <a:p/>
          </p:txBody>
        </p:sp>
        <p:sp>
          <p:nvSpPr>
            <p:cNvPr id="94" name="pl94"/>
            <p:cNvSpPr/>
            <p:nvPr/>
          </p:nvSpPr>
          <p:spPr>
            <a:xfrm>
              <a:off x="5398790" y="2229031"/>
              <a:ext cx="3434315" cy="480223"/>
            </a:xfrm>
            <a:custGeom>
              <a:avLst/>
              <a:pathLst>
                <a:path w="3434315" h="480223">
                  <a:moveTo>
                    <a:pt x="0" y="174626"/>
                  </a:moveTo>
                  <a:lnTo>
                    <a:pt x="137372" y="87313"/>
                  </a:lnTo>
                  <a:lnTo>
                    <a:pt x="274745" y="261939"/>
                  </a:lnTo>
                  <a:lnTo>
                    <a:pt x="412117" y="480223"/>
                  </a:lnTo>
                  <a:lnTo>
                    <a:pt x="549490" y="174626"/>
                  </a:lnTo>
                  <a:lnTo>
                    <a:pt x="686863" y="87313"/>
                  </a:lnTo>
                  <a:lnTo>
                    <a:pt x="824235" y="87313"/>
                  </a:lnTo>
                  <a:lnTo>
                    <a:pt x="961608" y="0"/>
                  </a:lnTo>
                  <a:lnTo>
                    <a:pt x="1098981" y="0"/>
                  </a:lnTo>
                  <a:lnTo>
                    <a:pt x="1236353" y="130969"/>
                  </a:lnTo>
                  <a:lnTo>
                    <a:pt x="1373726" y="174626"/>
                  </a:lnTo>
                  <a:lnTo>
                    <a:pt x="1511098" y="218283"/>
                  </a:lnTo>
                  <a:lnTo>
                    <a:pt x="1648471" y="87313"/>
                  </a:lnTo>
                  <a:lnTo>
                    <a:pt x="1785844" y="43656"/>
                  </a:lnTo>
                  <a:lnTo>
                    <a:pt x="1923216" y="349253"/>
                  </a:lnTo>
                  <a:lnTo>
                    <a:pt x="2060589" y="305596"/>
                  </a:lnTo>
                  <a:lnTo>
                    <a:pt x="2197962" y="392909"/>
                  </a:lnTo>
                  <a:lnTo>
                    <a:pt x="2335334" y="261939"/>
                  </a:lnTo>
                  <a:lnTo>
                    <a:pt x="2472707" y="174626"/>
                  </a:lnTo>
                  <a:lnTo>
                    <a:pt x="2610079" y="130969"/>
                  </a:lnTo>
                  <a:lnTo>
                    <a:pt x="2747452" y="305596"/>
                  </a:lnTo>
                  <a:lnTo>
                    <a:pt x="2884825" y="305596"/>
                  </a:lnTo>
                  <a:lnTo>
                    <a:pt x="3022197" y="261939"/>
                  </a:lnTo>
                  <a:lnTo>
                    <a:pt x="3159570" y="261939"/>
                  </a:lnTo>
                  <a:lnTo>
                    <a:pt x="3296943" y="392909"/>
                  </a:lnTo>
                  <a:lnTo>
                    <a:pt x="3434315" y="349253"/>
                  </a:lnTo>
                </a:path>
              </a:pathLst>
            </a:custGeom>
            <a:ln w="40651" cap="flat">
              <a:solidFill>
                <a:srgbClr val="1CABE2">
                  <a:alpha val="100000"/>
                </a:srgbClr>
              </a:solidFill>
              <a:prstDash val="solid"/>
              <a:round/>
            </a:ln>
          </p:spPr>
          <p:txBody>
            <a:bodyPr/>
            <a:lstStyle/>
            <a:p/>
          </p:txBody>
        </p:sp>
        <p:sp>
          <p:nvSpPr>
            <p:cNvPr id="95" name="tx95"/>
            <p:cNvSpPr/>
            <p:nvPr/>
          </p:nvSpPr>
          <p:spPr>
            <a:xfrm>
              <a:off x="5350601" y="222510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6" name="tx96"/>
            <p:cNvSpPr/>
            <p:nvPr/>
          </p:nvSpPr>
          <p:spPr>
            <a:xfrm>
              <a:off x="6055524" y="21377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7" name="tx97"/>
            <p:cNvSpPr/>
            <p:nvPr/>
          </p:nvSpPr>
          <p:spPr>
            <a:xfrm>
              <a:off x="6724327" y="222510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8" name="tx98"/>
            <p:cNvSpPr/>
            <p:nvPr/>
          </p:nvSpPr>
          <p:spPr>
            <a:xfrm>
              <a:off x="7411190" y="23560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99" name="tx99"/>
            <p:cNvSpPr/>
            <p:nvPr/>
          </p:nvSpPr>
          <p:spPr>
            <a:xfrm>
              <a:off x="7978740" y="21814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00" name="tx100"/>
            <p:cNvSpPr/>
            <p:nvPr/>
          </p:nvSpPr>
          <p:spPr>
            <a:xfrm>
              <a:off x="8784917" y="239973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01" name="tx101"/>
            <p:cNvSpPr/>
            <p:nvPr/>
          </p:nvSpPr>
          <p:spPr>
            <a:xfrm>
              <a:off x="4980741" y="3624210"/>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102" name="tx102"/>
            <p:cNvSpPr/>
            <p:nvPr/>
          </p:nvSpPr>
          <p:spPr>
            <a:xfrm>
              <a:off x="4980741" y="3187643"/>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03" name="tx103"/>
            <p:cNvSpPr/>
            <p:nvPr/>
          </p:nvSpPr>
          <p:spPr>
            <a:xfrm>
              <a:off x="4980741" y="2751077"/>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04" name="tx104"/>
            <p:cNvSpPr/>
            <p:nvPr/>
          </p:nvSpPr>
          <p:spPr>
            <a:xfrm>
              <a:off x="5093761" y="2314510"/>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05" name="tx105"/>
            <p:cNvSpPr/>
            <p:nvPr/>
          </p:nvSpPr>
          <p:spPr>
            <a:xfrm>
              <a:off x="5023078" y="187794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06" name="tx106"/>
            <p:cNvSpPr/>
            <p:nvPr/>
          </p:nvSpPr>
          <p:spPr>
            <a:xfrm rot="-5400000">
              <a:off x="524334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07" name="tx107"/>
            <p:cNvSpPr/>
            <p:nvPr/>
          </p:nvSpPr>
          <p:spPr>
            <a:xfrm rot="-5400000">
              <a:off x="5930205"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08" name="tx108"/>
            <p:cNvSpPr/>
            <p:nvPr/>
          </p:nvSpPr>
          <p:spPr>
            <a:xfrm rot="-5400000">
              <a:off x="661706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09" name="tx109"/>
            <p:cNvSpPr/>
            <p:nvPr/>
          </p:nvSpPr>
          <p:spPr>
            <a:xfrm rot="-5400000">
              <a:off x="7303931"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10" name="tx110"/>
            <p:cNvSpPr/>
            <p:nvPr/>
          </p:nvSpPr>
          <p:spPr>
            <a:xfrm rot="-5400000">
              <a:off x="785342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11" name="tx111"/>
            <p:cNvSpPr/>
            <p:nvPr/>
          </p:nvSpPr>
          <p:spPr>
            <a:xfrm rot="-5400000">
              <a:off x="867765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12" name="tx112"/>
            <p:cNvSpPr/>
            <p:nvPr/>
          </p:nvSpPr>
          <p:spPr>
            <a:xfrm rot="-5400000">
              <a:off x="4281635" y="2707420"/>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113" name="pl113"/>
            <p:cNvSpPr/>
            <p:nvPr/>
          </p:nvSpPr>
          <p:spPr>
            <a:xfrm>
              <a:off x="5728746" y="470192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728746" y="4990969"/>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5" name="pl115"/>
            <p:cNvSpPr/>
            <p:nvPr/>
          </p:nvSpPr>
          <p:spPr>
            <a:xfrm>
              <a:off x="5728746" y="4990969"/>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116" name="pl116"/>
            <p:cNvSpPr/>
            <p:nvPr/>
          </p:nvSpPr>
          <p:spPr>
            <a:xfrm>
              <a:off x="6440156" y="4701924"/>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7" name="pl117"/>
            <p:cNvSpPr/>
            <p:nvPr/>
          </p:nvSpPr>
          <p:spPr>
            <a:xfrm>
              <a:off x="6440156" y="499096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144524" y="4701924"/>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19" name="pl119"/>
            <p:cNvSpPr/>
            <p:nvPr/>
          </p:nvSpPr>
          <p:spPr>
            <a:xfrm>
              <a:off x="7144524" y="4990969"/>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20" name="pl120"/>
            <p:cNvSpPr/>
            <p:nvPr/>
          </p:nvSpPr>
          <p:spPr>
            <a:xfrm>
              <a:off x="7870016" y="4701924"/>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21" name="tx121"/>
            <p:cNvSpPr/>
            <p:nvPr/>
          </p:nvSpPr>
          <p:spPr>
            <a:xfrm>
              <a:off x="5995846"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122" name="tx122"/>
            <p:cNvSpPr/>
            <p:nvPr/>
          </p:nvSpPr>
          <p:spPr>
            <a:xfrm>
              <a:off x="5995846" y="4945477"/>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123" name="tx123"/>
            <p:cNvSpPr/>
            <p:nvPr/>
          </p:nvSpPr>
          <p:spPr>
            <a:xfrm>
              <a:off x="6707255"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124" name="tx124"/>
            <p:cNvSpPr/>
            <p:nvPr/>
          </p:nvSpPr>
          <p:spPr>
            <a:xfrm>
              <a:off x="6707255" y="4945477"/>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125" name="tx125"/>
            <p:cNvSpPr/>
            <p:nvPr/>
          </p:nvSpPr>
          <p:spPr>
            <a:xfrm>
              <a:off x="7411624" y="4656432"/>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126" name="tx126"/>
            <p:cNvSpPr/>
            <p:nvPr/>
          </p:nvSpPr>
          <p:spPr>
            <a:xfrm>
              <a:off x="7411624" y="4945477"/>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127" name="tx127"/>
            <p:cNvSpPr/>
            <p:nvPr/>
          </p:nvSpPr>
          <p:spPr>
            <a:xfrm>
              <a:off x="8137115" y="4656432"/>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128" name="tx128"/>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129" name="pl129"/>
            <p:cNvSpPr/>
            <p:nvPr/>
          </p:nvSpPr>
          <p:spPr>
            <a:xfrm>
              <a:off x="2592137"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5217964"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7843792"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911338" y="584657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33" name="pl133"/>
            <p:cNvSpPr/>
            <p:nvPr/>
          </p:nvSpPr>
          <p:spPr>
            <a:xfrm>
              <a:off x="911338" y="57210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34" name="pl134"/>
            <p:cNvSpPr/>
            <p:nvPr/>
          </p:nvSpPr>
          <p:spPr>
            <a:xfrm>
              <a:off x="911338" y="559554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35" name="pl135"/>
            <p:cNvSpPr/>
            <p:nvPr/>
          </p:nvSpPr>
          <p:spPr>
            <a:xfrm>
              <a:off x="1279224"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3905051"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6530878"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279224" y="5796365"/>
              <a:ext cx="4742677" cy="100410"/>
            </a:xfrm>
            <a:prstGeom prst="rect">
              <a:avLst/>
            </a:prstGeom>
            <a:solidFill>
              <a:srgbClr val="1CABE2">
                <a:alpha val="80000"/>
              </a:srgbClr>
            </a:solidFill>
          </p:spPr>
          <p:txBody>
            <a:bodyPr/>
            <a:lstStyle/>
            <a:p/>
          </p:txBody>
        </p:sp>
        <p:sp>
          <p:nvSpPr>
            <p:cNvPr id="139" name="rc139"/>
            <p:cNvSpPr/>
            <p:nvPr/>
          </p:nvSpPr>
          <p:spPr>
            <a:xfrm>
              <a:off x="1279224" y="5670852"/>
              <a:ext cx="7357712" cy="100410"/>
            </a:xfrm>
            <a:prstGeom prst="rect">
              <a:avLst/>
            </a:prstGeom>
            <a:solidFill>
              <a:srgbClr val="1CABE2">
                <a:alpha val="80000"/>
              </a:srgbClr>
            </a:solidFill>
          </p:spPr>
          <p:txBody>
            <a:bodyPr/>
            <a:lstStyle/>
            <a:p/>
          </p:txBody>
        </p:sp>
        <p:sp>
          <p:nvSpPr>
            <p:cNvPr id="140" name="rc140"/>
            <p:cNvSpPr/>
            <p:nvPr/>
          </p:nvSpPr>
          <p:spPr>
            <a:xfrm>
              <a:off x="1279224" y="5545339"/>
              <a:ext cx="6604231" cy="100410"/>
            </a:xfrm>
            <a:prstGeom prst="rect">
              <a:avLst/>
            </a:prstGeom>
            <a:solidFill>
              <a:srgbClr val="1CABE2">
                <a:alpha val="80000"/>
              </a:srgbClr>
            </a:solidFill>
          </p:spPr>
          <p:txBody>
            <a:bodyPr/>
            <a:lstStyle/>
            <a:p/>
          </p:txBody>
        </p:sp>
        <p:sp>
          <p:nvSpPr>
            <p:cNvPr id="141" name="tx141"/>
            <p:cNvSpPr/>
            <p:nvPr/>
          </p:nvSpPr>
          <p:spPr>
            <a:xfrm>
              <a:off x="5342785" y="5794861"/>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361,000</a:t>
              </a:r>
            </a:p>
          </p:txBody>
        </p:sp>
        <p:sp>
          <p:nvSpPr>
            <p:cNvPr id="142" name="tx142"/>
            <p:cNvSpPr/>
            <p:nvPr/>
          </p:nvSpPr>
          <p:spPr>
            <a:xfrm>
              <a:off x="7957820" y="5669348"/>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560,000</a:t>
              </a:r>
            </a:p>
          </p:txBody>
        </p:sp>
        <p:sp>
          <p:nvSpPr>
            <p:cNvPr id="143" name="tx143"/>
            <p:cNvSpPr/>
            <p:nvPr/>
          </p:nvSpPr>
          <p:spPr>
            <a:xfrm>
              <a:off x="7204339" y="5543835"/>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503,000</a:t>
              </a:r>
            </a:p>
          </p:txBody>
        </p:sp>
        <p:sp>
          <p:nvSpPr>
            <p:cNvPr id="144" name="tx144"/>
            <p:cNvSpPr/>
            <p:nvPr/>
          </p:nvSpPr>
          <p:spPr>
            <a:xfrm>
              <a:off x="565975" y="580107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45" name="tx145"/>
            <p:cNvSpPr/>
            <p:nvPr/>
          </p:nvSpPr>
          <p:spPr>
            <a:xfrm>
              <a:off x="565975" y="56755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46" name="tx146"/>
            <p:cNvSpPr/>
            <p:nvPr/>
          </p:nvSpPr>
          <p:spPr>
            <a:xfrm>
              <a:off x="565975" y="555005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47" name="tx147"/>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48" name="tx148"/>
            <p:cNvSpPr/>
            <p:nvPr/>
          </p:nvSpPr>
          <p:spPr>
            <a:xfrm>
              <a:off x="3445656"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200,000</a:t>
              </a:r>
            </a:p>
          </p:txBody>
        </p:sp>
        <p:sp>
          <p:nvSpPr>
            <p:cNvPr id="149" name="tx149"/>
            <p:cNvSpPr/>
            <p:nvPr/>
          </p:nvSpPr>
          <p:spPr>
            <a:xfrm>
              <a:off x="6071483"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400,000</a:t>
              </a:r>
            </a:p>
          </p:txBody>
        </p:sp>
        <p:sp>
          <p:nvSpPr>
            <p:cNvPr id="150" name="tx150"/>
            <p:cNvSpPr/>
            <p:nvPr/>
          </p:nvSpPr>
          <p:spPr>
            <a:xfrm>
              <a:off x="911338" y="5309464"/>
              <a:ext cx="35160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ECAR</a:t>
              </a:r>
            </a:p>
          </p:txBody>
        </p:sp>
        <p:sp>
          <p:nvSpPr>
            <p:cNvPr id="151" name="tx151"/>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2" name="tx152"/>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53" name="tx153"/>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ECAR ranked number 3 out of 7 UNICEF regions, with DTP3 coverage of 87%.
DTP3 coverage (87%) was 5 percentage points lower than in 2019 (92%).
This equates to 503,000 undervaccinated children in 2025 compared to 361,000 undervaccinated children in 2019.</a:t>
            </a:r>
          </a:p>
        </p:txBody>
      </p:sp>
      <p:sp>
        <p:nvSpPr>
          <p:cNvPr id="15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has improved since 2000 in most regions and exceeded pre-pandemic levels in some regions, but progress is uneven and gaps in undervaccinated children persist.</a:t>
            </a:r>
          </a:p>
        </p:txBody>
      </p:sp>
      <p:grpSp xmlns:pic="http://schemas.openxmlformats.org/drawingml/2006/picture">
        <p:nvGrpSpPr>
          <p:cNvPr id="156" name=""/>
          <p:cNvGrpSpPr/>
          <p:nvPr/>
        </p:nvGrpSpPr>
        <p:grpSpPr>
          <a:xfrm>
            <a:off x="292608" y="1005840"/>
            <a:ext cx="8595360" cy="28575"/>
            <a:chOff x="292608" y="1005840"/>
            <a:chExt cx="8595360" cy="28575"/>
          </a:xfrm>
        </p:grpSpPr>
        <p:sp>
          <p:nvSpPr>
            <p:cNvPr id="15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52602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01856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51109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00362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377976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27229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76482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5735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4989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1083054"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64287"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4552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2675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3054" y="2105119"/>
              <a:ext cx="3434315" cy="456720"/>
            </a:xfrm>
            <a:custGeom>
              <a:avLst/>
              <a:pathLst>
                <a:path w="3434315" h="456720">
                  <a:moveTo>
                    <a:pt x="0" y="0"/>
                  </a:moveTo>
                  <a:lnTo>
                    <a:pt x="490616" y="0"/>
                  </a:lnTo>
                  <a:lnTo>
                    <a:pt x="981233" y="101493"/>
                  </a:lnTo>
                  <a:lnTo>
                    <a:pt x="1471849" y="456720"/>
                  </a:lnTo>
                  <a:lnTo>
                    <a:pt x="1962466" y="0"/>
                  </a:lnTo>
                  <a:lnTo>
                    <a:pt x="2453082" y="253733"/>
                  </a:lnTo>
                  <a:lnTo>
                    <a:pt x="2943699" y="253733"/>
                  </a:lnTo>
                  <a:lnTo>
                    <a:pt x="3434315" y="202987"/>
                  </a:lnTo>
                </a:path>
              </a:pathLst>
            </a:custGeom>
            <a:ln w="27101" cap="flat">
              <a:solidFill>
                <a:srgbClr val="0058AB">
                  <a:alpha val="69803"/>
                </a:srgbClr>
              </a:solidFill>
              <a:prstDash val="solid"/>
              <a:round/>
            </a:ln>
          </p:spPr>
          <p:txBody>
            <a:bodyPr/>
            <a:lstStyle/>
            <a:p/>
          </p:txBody>
        </p:sp>
        <p:sp>
          <p:nvSpPr>
            <p:cNvPr id="19" name="pl19"/>
            <p:cNvSpPr/>
            <p:nvPr/>
          </p:nvSpPr>
          <p:spPr>
            <a:xfrm>
              <a:off x="1083054" y="2155866"/>
              <a:ext cx="3434315" cy="304480"/>
            </a:xfrm>
            <a:custGeom>
              <a:avLst/>
              <a:pathLst>
                <a:path w="3434315" h="304480">
                  <a:moveTo>
                    <a:pt x="0" y="50746"/>
                  </a:moveTo>
                  <a:lnTo>
                    <a:pt x="490616" y="0"/>
                  </a:lnTo>
                  <a:lnTo>
                    <a:pt x="981233" y="202987"/>
                  </a:lnTo>
                  <a:lnTo>
                    <a:pt x="1471849" y="202987"/>
                  </a:lnTo>
                  <a:lnTo>
                    <a:pt x="1962466" y="152240"/>
                  </a:lnTo>
                  <a:lnTo>
                    <a:pt x="2453082" y="152240"/>
                  </a:lnTo>
                  <a:lnTo>
                    <a:pt x="2943699" y="304480"/>
                  </a:lnTo>
                  <a:lnTo>
                    <a:pt x="3434315" y="253733"/>
                  </a:lnTo>
                </a:path>
              </a:pathLst>
            </a:custGeom>
            <a:ln w="27101" cap="flat">
              <a:solidFill>
                <a:srgbClr val="1CABE2">
                  <a:alpha val="69803"/>
                </a:srgbClr>
              </a:solidFill>
              <a:prstDash val="solid"/>
              <a:round/>
            </a:ln>
          </p:spPr>
          <p:txBody>
            <a:bodyPr/>
            <a:lstStyle/>
            <a:p/>
          </p:txBody>
        </p:sp>
        <p:sp>
          <p:nvSpPr>
            <p:cNvPr id="20" name="pl20"/>
            <p:cNvSpPr/>
            <p:nvPr/>
          </p:nvSpPr>
          <p:spPr>
            <a:xfrm>
              <a:off x="1083054" y="2714080"/>
              <a:ext cx="3434315" cy="202987"/>
            </a:xfrm>
            <a:custGeom>
              <a:avLst/>
              <a:pathLst>
                <a:path w="3434315" h="202987">
                  <a:moveTo>
                    <a:pt x="0" y="50746"/>
                  </a:moveTo>
                  <a:lnTo>
                    <a:pt x="490616" y="0"/>
                  </a:lnTo>
                  <a:lnTo>
                    <a:pt x="981233" y="101493"/>
                  </a:lnTo>
                  <a:lnTo>
                    <a:pt x="1471849" y="202987"/>
                  </a:lnTo>
                  <a:lnTo>
                    <a:pt x="1962466" y="202987"/>
                  </a:lnTo>
                  <a:lnTo>
                    <a:pt x="2453082" y="101493"/>
                  </a:lnTo>
                  <a:lnTo>
                    <a:pt x="2943699" y="101493"/>
                  </a:lnTo>
                  <a:lnTo>
                    <a:pt x="3434315" y="50746"/>
                  </a:lnTo>
                </a:path>
              </a:pathLst>
            </a:custGeom>
            <a:ln w="27101" cap="flat">
              <a:solidFill>
                <a:srgbClr val="00833D">
                  <a:alpha val="69803"/>
                </a:srgbClr>
              </a:solidFill>
              <a:prstDash val="solid"/>
              <a:round/>
            </a:ln>
          </p:spPr>
          <p:txBody>
            <a:bodyPr/>
            <a:lstStyle/>
            <a:p/>
          </p:txBody>
        </p:sp>
        <p:sp>
          <p:nvSpPr>
            <p:cNvPr id="21" name="pl21"/>
            <p:cNvSpPr/>
            <p:nvPr/>
          </p:nvSpPr>
          <p:spPr>
            <a:xfrm>
              <a:off x="1083054" y="2460346"/>
              <a:ext cx="3434315" cy="507467"/>
            </a:xfrm>
            <a:custGeom>
              <a:avLst/>
              <a:pathLst>
                <a:path w="3434315" h="507467">
                  <a:moveTo>
                    <a:pt x="0" y="0"/>
                  </a:moveTo>
                  <a:lnTo>
                    <a:pt x="490616" y="304480"/>
                  </a:lnTo>
                  <a:lnTo>
                    <a:pt x="981233" y="456720"/>
                  </a:lnTo>
                  <a:lnTo>
                    <a:pt x="1471849" y="507467"/>
                  </a:lnTo>
                  <a:lnTo>
                    <a:pt x="1962466" y="355227"/>
                  </a:lnTo>
                  <a:lnTo>
                    <a:pt x="2453082" y="202987"/>
                  </a:lnTo>
                  <a:lnTo>
                    <a:pt x="2943699" y="152240"/>
                  </a:lnTo>
                  <a:lnTo>
                    <a:pt x="3434315" y="152240"/>
                  </a:lnTo>
                </a:path>
              </a:pathLst>
            </a:custGeom>
            <a:ln w="27101" cap="flat">
              <a:solidFill>
                <a:srgbClr val="80BD41">
                  <a:alpha val="69803"/>
                </a:srgbClr>
              </a:solidFill>
              <a:prstDash val="solid"/>
              <a:round/>
            </a:ln>
          </p:spPr>
          <p:txBody>
            <a:bodyPr/>
            <a:lstStyle/>
            <a:p/>
          </p:txBody>
        </p:sp>
        <p:sp>
          <p:nvSpPr>
            <p:cNvPr id="22" name="pl22"/>
            <p:cNvSpPr/>
            <p:nvPr/>
          </p:nvSpPr>
          <p:spPr>
            <a:xfrm>
              <a:off x="1083054" y="2308106"/>
              <a:ext cx="3434315" cy="507467"/>
            </a:xfrm>
            <a:custGeom>
              <a:avLst/>
              <a:pathLst>
                <a:path w="3434315" h="507467">
                  <a:moveTo>
                    <a:pt x="0" y="0"/>
                  </a:moveTo>
                  <a:lnTo>
                    <a:pt x="490616" y="0"/>
                  </a:lnTo>
                  <a:lnTo>
                    <a:pt x="981233" y="202987"/>
                  </a:lnTo>
                  <a:lnTo>
                    <a:pt x="1471849" y="202987"/>
                  </a:lnTo>
                  <a:lnTo>
                    <a:pt x="1962466" y="152240"/>
                  </a:lnTo>
                  <a:lnTo>
                    <a:pt x="2453082" y="405974"/>
                  </a:lnTo>
                  <a:lnTo>
                    <a:pt x="2943699" y="507467"/>
                  </a:lnTo>
                  <a:lnTo>
                    <a:pt x="3434315" y="304480"/>
                  </a:lnTo>
                </a:path>
              </a:pathLst>
            </a:custGeom>
            <a:ln w="27101" cap="flat">
              <a:solidFill>
                <a:srgbClr val="6A1E74">
                  <a:alpha val="69803"/>
                </a:srgbClr>
              </a:solidFill>
              <a:prstDash val="solid"/>
              <a:round/>
            </a:ln>
          </p:spPr>
          <p:txBody>
            <a:bodyPr/>
            <a:lstStyle/>
            <a:p/>
          </p:txBody>
        </p:sp>
        <p:sp>
          <p:nvSpPr>
            <p:cNvPr id="23" name="pl23"/>
            <p:cNvSpPr/>
            <p:nvPr/>
          </p:nvSpPr>
          <p:spPr>
            <a:xfrm>
              <a:off x="1083054" y="2155866"/>
              <a:ext cx="3434315" cy="405974"/>
            </a:xfrm>
            <a:custGeom>
              <a:avLst/>
              <a:pathLst>
                <a:path w="3434315" h="405974">
                  <a:moveTo>
                    <a:pt x="0" y="202987"/>
                  </a:moveTo>
                  <a:lnTo>
                    <a:pt x="490616" y="152240"/>
                  </a:lnTo>
                  <a:lnTo>
                    <a:pt x="981233" y="405974"/>
                  </a:lnTo>
                  <a:lnTo>
                    <a:pt x="1471849" y="355227"/>
                  </a:lnTo>
                  <a:lnTo>
                    <a:pt x="1962466" y="50746"/>
                  </a:lnTo>
                  <a:lnTo>
                    <a:pt x="2453082" y="101493"/>
                  </a:lnTo>
                  <a:lnTo>
                    <a:pt x="2943699" y="0"/>
                  </a:lnTo>
                  <a:lnTo>
                    <a:pt x="3434315" y="0"/>
                  </a:lnTo>
                </a:path>
              </a:pathLst>
            </a:custGeom>
            <a:ln w="27101" cap="flat">
              <a:solidFill>
                <a:srgbClr val="E2231A">
                  <a:alpha val="69803"/>
                </a:srgbClr>
              </a:solidFill>
              <a:prstDash val="solid"/>
              <a:round/>
            </a:ln>
          </p:spPr>
          <p:txBody>
            <a:bodyPr/>
            <a:lstStyle/>
            <a:p/>
          </p:txBody>
        </p:sp>
        <p:sp>
          <p:nvSpPr>
            <p:cNvPr id="24" name="pl24"/>
            <p:cNvSpPr/>
            <p:nvPr/>
          </p:nvSpPr>
          <p:spPr>
            <a:xfrm>
              <a:off x="1083054" y="3170801"/>
              <a:ext cx="3434315" cy="355227"/>
            </a:xfrm>
            <a:custGeom>
              <a:avLst/>
              <a:pathLst>
                <a:path w="3434315" h="355227">
                  <a:moveTo>
                    <a:pt x="0" y="101493"/>
                  </a:moveTo>
                  <a:lnTo>
                    <a:pt x="490616" y="0"/>
                  </a:lnTo>
                  <a:lnTo>
                    <a:pt x="981233" y="152240"/>
                  </a:lnTo>
                  <a:lnTo>
                    <a:pt x="1471849" y="355227"/>
                  </a:lnTo>
                  <a:lnTo>
                    <a:pt x="1962466" y="253733"/>
                  </a:lnTo>
                  <a:lnTo>
                    <a:pt x="2453082" y="101493"/>
                  </a:lnTo>
                  <a:lnTo>
                    <a:pt x="2943699" y="50746"/>
                  </a:lnTo>
                  <a:lnTo>
                    <a:pt x="3434315" y="50746"/>
                  </a:lnTo>
                </a:path>
              </a:pathLst>
            </a:custGeom>
            <a:ln w="27101" cap="flat">
              <a:solidFill>
                <a:srgbClr val="F26A21">
                  <a:alpha val="69803"/>
                </a:srgbClr>
              </a:solidFill>
              <a:prstDash val="solid"/>
              <a:round/>
            </a:ln>
          </p:spPr>
          <p:txBody>
            <a:bodyPr/>
            <a:lstStyle/>
            <a:p/>
          </p:txBody>
        </p:sp>
        <p:sp>
          <p:nvSpPr>
            <p:cNvPr id="25" name="pl25"/>
            <p:cNvSpPr/>
            <p:nvPr/>
          </p:nvSpPr>
          <p:spPr>
            <a:xfrm>
              <a:off x="1083054" y="2155866"/>
              <a:ext cx="3434315" cy="304480"/>
            </a:xfrm>
            <a:custGeom>
              <a:avLst/>
              <a:pathLst>
                <a:path w="3434315" h="304480">
                  <a:moveTo>
                    <a:pt x="0" y="50746"/>
                  </a:moveTo>
                  <a:lnTo>
                    <a:pt x="490616" y="0"/>
                  </a:lnTo>
                  <a:lnTo>
                    <a:pt x="981233" y="202987"/>
                  </a:lnTo>
                  <a:lnTo>
                    <a:pt x="1471849" y="202987"/>
                  </a:lnTo>
                  <a:lnTo>
                    <a:pt x="1962466" y="152240"/>
                  </a:lnTo>
                  <a:lnTo>
                    <a:pt x="2453082" y="152240"/>
                  </a:lnTo>
                  <a:lnTo>
                    <a:pt x="2943699" y="304480"/>
                  </a:lnTo>
                  <a:lnTo>
                    <a:pt x="3434315" y="253733"/>
                  </a:lnTo>
                </a:path>
              </a:pathLst>
            </a:custGeom>
            <a:ln w="65043" cap="flat">
              <a:solidFill>
                <a:srgbClr val="000000">
                  <a:alpha val="100000"/>
                </a:srgbClr>
              </a:solidFill>
              <a:prstDash val="solid"/>
              <a:round/>
            </a:ln>
          </p:spPr>
          <p:txBody>
            <a:bodyPr/>
            <a:lstStyle/>
            <a:p/>
          </p:txBody>
        </p:sp>
        <p:sp>
          <p:nvSpPr>
            <p:cNvPr id="26" name="pl26"/>
            <p:cNvSpPr/>
            <p:nvPr/>
          </p:nvSpPr>
          <p:spPr>
            <a:xfrm>
              <a:off x="1083054" y="2155866"/>
              <a:ext cx="3434315" cy="304480"/>
            </a:xfrm>
            <a:custGeom>
              <a:avLst/>
              <a:pathLst>
                <a:path w="3434315" h="304480">
                  <a:moveTo>
                    <a:pt x="0" y="50746"/>
                  </a:moveTo>
                  <a:lnTo>
                    <a:pt x="490616" y="0"/>
                  </a:lnTo>
                  <a:lnTo>
                    <a:pt x="981233" y="202987"/>
                  </a:lnTo>
                  <a:lnTo>
                    <a:pt x="1471849" y="202987"/>
                  </a:lnTo>
                  <a:lnTo>
                    <a:pt x="1962466" y="152240"/>
                  </a:lnTo>
                  <a:lnTo>
                    <a:pt x="2453082" y="152240"/>
                  </a:lnTo>
                  <a:lnTo>
                    <a:pt x="2943699" y="304480"/>
                  </a:lnTo>
                  <a:lnTo>
                    <a:pt x="3434315" y="253733"/>
                  </a:lnTo>
                </a:path>
              </a:pathLst>
            </a:custGeom>
            <a:ln w="40651" cap="flat">
              <a:solidFill>
                <a:srgbClr val="1CABE2">
                  <a:alpha val="100000"/>
                </a:srgbClr>
              </a:solidFill>
              <a:prstDash val="solid"/>
              <a:round/>
            </a:ln>
          </p:spPr>
          <p:txBody>
            <a:bodyPr/>
            <a:lstStyle/>
            <a:p/>
          </p:txBody>
        </p:sp>
        <p:sp>
          <p:nvSpPr>
            <p:cNvPr id="27" name="tx27"/>
            <p:cNvSpPr/>
            <p:nvPr/>
          </p:nvSpPr>
          <p:spPr>
            <a:xfrm>
              <a:off x="1022795" y="20358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8" name="tx28"/>
            <p:cNvSpPr/>
            <p:nvPr/>
          </p:nvSpPr>
          <p:spPr>
            <a:xfrm>
              <a:off x="1513411" y="19850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9" name="tx29"/>
            <p:cNvSpPr/>
            <p:nvPr/>
          </p:nvSpPr>
          <p:spPr>
            <a:xfrm>
              <a:off x="2004028" y="21880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0" name="tx30"/>
            <p:cNvSpPr/>
            <p:nvPr/>
          </p:nvSpPr>
          <p:spPr>
            <a:xfrm>
              <a:off x="2494644" y="21880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1" name="tx31"/>
            <p:cNvSpPr/>
            <p:nvPr/>
          </p:nvSpPr>
          <p:spPr>
            <a:xfrm>
              <a:off x="2985261" y="21373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2" name="tx32"/>
            <p:cNvSpPr/>
            <p:nvPr/>
          </p:nvSpPr>
          <p:spPr>
            <a:xfrm>
              <a:off x="3475877" y="21373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3" name="tx33"/>
            <p:cNvSpPr/>
            <p:nvPr/>
          </p:nvSpPr>
          <p:spPr>
            <a:xfrm>
              <a:off x="3966494" y="2289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4" name="tx34"/>
            <p:cNvSpPr/>
            <p:nvPr/>
          </p:nvSpPr>
          <p:spPr>
            <a:xfrm>
              <a:off x="4457110" y="22388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5" name="tx35"/>
            <p:cNvSpPr/>
            <p:nvPr/>
          </p:nvSpPr>
          <p:spPr>
            <a:xfrm>
              <a:off x="707342" y="37342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6" name="tx36"/>
            <p:cNvSpPr/>
            <p:nvPr/>
          </p:nvSpPr>
          <p:spPr>
            <a:xfrm>
              <a:off x="707342" y="322680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7" name="tx37"/>
            <p:cNvSpPr/>
            <p:nvPr/>
          </p:nvSpPr>
          <p:spPr>
            <a:xfrm>
              <a:off x="707342" y="271933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8" name="tx38"/>
            <p:cNvSpPr/>
            <p:nvPr/>
          </p:nvSpPr>
          <p:spPr>
            <a:xfrm>
              <a:off x="707342" y="221186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9" name="tx39"/>
            <p:cNvSpPr/>
            <p:nvPr/>
          </p:nvSpPr>
          <p:spPr>
            <a:xfrm>
              <a:off x="636659" y="170440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0" name="tx40"/>
            <p:cNvSpPr/>
            <p:nvPr/>
          </p:nvSpPr>
          <p:spPr>
            <a:xfrm rot="-5400000">
              <a:off x="941688"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41" name="tx41"/>
            <p:cNvSpPr/>
            <p:nvPr/>
          </p:nvSpPr>
          <p:spPr>
            <a:xfrm rot="-5400000">
              <a:off x="1922921"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2" name="tx42"/>
            <p:cNvSpPr/>
            <p:nvPr/>
          </p:nvSpPr>
          <p:spPr>
            <a:xfrm rot="-5400000">
              <a:off x="290415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3" name="tx43"/>
            <p:cNvSpPr/>
            <p:nvPr/>
          </p:nvSpPr>
          <p:spPr>
            <a:xfrm rot="-5400000">
              <a:off x="388538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4" name="tx44"/>
            <p:cNvSpPr/>
            <p:nvPr/>
          </p:nvSpPr>
          <p:spPr>
            <a:xfrm rot="-5400000">
              <a:off x="67031" y="2719335"/>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5" name="pl45"/>
            <p:cNvSpPr/>
            <p:nvPr/>
          </p:nvSpPr>
          <p:spPr>
            <a:xfrm>
              <a:off x="1413010" y="46975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46" name="pl46"/>
            <p:cNvSpPr/>
            <p:nvPr/>
          </p:nvSpPr>
          <p:spPr>
            <a:xfrm>
              <a:off x="1413010" y="4986636"/>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7" name="pl47"/>
            <p:cNvSpPr/>
            <p:nvPr/>
          </p:nvSpPr>
          <p:spPr>
            <a:xfrm>
              <a:off x="1413010" y="4986636"/>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48" name="pl48"/>
            <p:cNvSpPr/>
            <p:nvPr/>
          </p:nvSpPr>
          <p:spPr>
            <a:xfrm>
              <a:off x="2124419" y="4697591"/>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9" name="pl49"/>
            <p:cNvSpPr/>
            <p:nvPr/>
          </p:nvSpPr>
          <p:spPr>
            <a:xfrm>
              <a:off x="2124419" y="498663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0" name="pl50"/>
            <p:cNvSpPr/>
            <p:nvPr/>
          </p:nvSpPr>
          <p:spPr>
            <a:xfrm>
              <a:off x="2828788" y="4697591"/>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1" name="pl51"/>
            <p:cNvSpPr/>
            <p:nvPr/>
          </p:nvSpPr>
          <p:spPr>
            <a:xfrm>
              <a:off x="2828788" y="4986636"/>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2" name="pl52"/>
            <p:cNvSpPr/>
            <p:nvPr/>
          </p:nvSpPr>
          <p:spPr>
            <a:xfrm>
              <a:off x="3554280" y="4697591"/>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53" name="tx53"/>
            <p:cNvSpPr/>
            <p:nvPr/>
          </p:nvSpPr>
          <p:spPr>
            <a:xfrm>
              <a:off x="1680109"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54" name="tx54"/>
            <p:cNvSpPr/>
            <p:nvPr/>
          </p:nvSpPr>
          <p:spPr>
            <a:xfrm>
              <a:off x="1680109" y="4941145"/>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55" name="tx55"/>
            <p:cNvSpPr/>
            <p:nvPr/>
          </p:nvSpPr>
          <p:spPr>
            <a:xfrm>
              <a:off x="2391519"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56" name="tx56"/>
            <p:cNvSpPr/>
            <p:nvPr/>
          </p:nvSpPr>
          <p:spPr>
            <a:xfrm>
              <a:off x="2391519" y="4941145"/>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57" name="tx57"/>
            <p:cNvSpPr/>
            <p:nvPr/>
          </p:nvSpPr>
          <p:spPr>
            <a:xfrm>
              <a:off x="3095888" y="4652100"/>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58" name="tx58"/>
            <p:cNvSpPr/>
            <p:nvPr/>
          </p:nvSpPr>
          <p:spPr>
            <a:xfrm>
              <a:off x="3095888" y="4941145"/>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59" name="tx59"/>
            <p:cNvSpPr/>
            <p:nvPr/>
          </p:nvSpPr>
          <p:spPr>
            <a:xfrm>
              <a:off x="3821379" y="4652100"/>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60" name="tx60"/>
            <p:cNvSpPr/>
            <p:nvPr/>
          </p:nvSpPr>
          <p:spPr>
            <a:xfrm>
              <a:off x="1609800" y="1437626"/>
              <a:ext cx="238082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ECAR, 2018-2025</a:t>
              </a:r>
            </a:p>
          </p:txBody>
        </p:sp>
        <p:sp>
          <p:nvSpPr>
            <p:cNvPr id="61" name="pl61"/>
            <p:cNvSpPr/>
            <p:nvPr/>
          </p:nvSpPr>
          <p:spPr>
            <a:xfrm>
              <a:off x="5227074" y="346259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2" name="pl62"/>
            <p:cNvSpPr/>
            <p:nvPr/>
          </p:nvSpPr>
          <p:spPr>
            <a:xfrm>
              <a:off x="5227074" y="282826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3" name="pl63"/>
            <p:cNvSpPr/>
            <p:nvPr/>
          </p:nvSpPr>
          <p:spPr>
            <a:xfrm>
              <a:off x="5227074" y="219392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4" name="pl64"/>
            <p:cNvSpPr/>
            <p:nvPr/>
          </p:nvSpPr>
          <p:spPr>
            <a:xfrm>
              <a:off x="5227074" y="377976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5" name="pl65"/>
            <p:cNvSpPr/>
            <p:nvPr/>
          </p:nvSpPr>
          <p:spPr>
            <a:xfrm>
              <a:off x="5227074" y="314542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6" name="pl66"/>
            <p:cNvSpPr/>
            <p:nvPr/>
          </p:nvSpPr>
          <p:spPr>
            <a:xfrm>
              <a:off x="5227074" y="251109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7" name="pl67"/>
            <p:cNvSpPr/>
            <p:nvPr/>
          </p:nvSpPr>
          <p:spPr>
            <a:xfrm>
              <a:off x="5227074" y="187675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8" name="pl68"/>
            <p:cNvSpPr/>
            <p:nvPr/>
          </p:nvSpPr>
          <p:spPr>
            <a:xfrm>
              <a:off x="539879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638002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7361256"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8342489"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5398790" y="2511093"/>
              <a:ext cx="3434315" cy="1141802"/>
            </a:xfrm>
            <a:custGeom>
              <a:avLst/>
              <a:pathLst>
                <a:path w="3434315" h="1141802">
                  <a:moveTo>
                    <a:pt x="0" y="0"/>
                  </a:moveTo>
                  <a:lnTo>
                    <a:pt x="490616" y="0"/>
                  </a:lnTo>
                  <a:lnTo>
                    <a:pt x="981233" y="253733"/>
                  </a:lnTo>
                  <a:lnTo>
                    <a:pt x="1471849" y="1141802"/>
                  </a:lnTo>
                  <a:lnTo>
                    <a:pt x="1962466" y="0"/>
                  </a:lnTo>
                  <a:lnTo>
                    <a:pt x="2453082" y="634334"/>
                  </a:lnTo>
                  <a:lnTo>
                    <a:pt x="2943699" y="634334"/>
                  </a:lnTo>
                  <a:lnTo>
                    <a:pt x="3434315" y="507467"/>
                  </a:lnTo>
                </a:path>
              </a:pathLst>
            </a:custGeom>
            <a:ln w="27101" cap="flat">
              <a:solidFill>
                <a:srgbClr val="0058AB">
                  <a:alpha val="69803"/>
                </a:srgbClr>
              </a:solidFill>
              <a:prstDash val="solid"/>
              <a:round/>
            </a:ln>
          </p:spPr>
          <p:txBody>
            <a:bodyPr/>
            <a:lstStyle/>
            <a:p/>
          </p:txBody>
        </p:sp>
        <p:sp>
          <p:nvSpPr>
            <p:cNvPr id="73" name="pl73"/>
            <p:cNvSpPr/>
            <p:nvPr/>
          </p:nvSpPr>
          <p:spPr>
            <a:xfrm>
              <a:off x="5398790" y="2511093"/>
              <a:ext cx="3434315" cy="761201"/>
            </a:xfrm>
            <a:custGeom>
              <a:avLst/>
              <a:pathLst>
                <a:path w="3434315" h="761201">
                  <a:moveTo>
                    <a:pt x="0" y="126866"/>
                  </a:moveTo>
                  <a:lnTo>
                    <a:pt x="490616" y="0"/>
                  </a:lnTo>
                  <a:lnTo>
                    <a:pt x="981233" y="507467"/>
                  </a:lnTo>
                  <a:lnTo>
                    <a:pt x="1471849" y="507467"/>
                  </a:lnTo>
                  <a:lnTo>
                    <a:pt x="1962466" y="380600"/>
                  </a:lnTo>
                  <a:lnTo>
                    <a:pt x="2453082" y="380600"/>
                  </a:lnTo>
                  <a:lnTo>
                    <a:pt x="2943699" y="761201"/>
                  </a:lnTo>
                  <a:lnTo>
                    <a:pt x="3434315" y="634334"/>
                  </a:lnTo>
                </a:path>
              </a:pathLst>
            </a:custGeom>
            <a:ln w="27101" cap="flat">
              <a:solidFill>
                <a:srgbClr val="1CABE2">
                  <a:alpha val="69803"/>
                </a:srgbClr>
              </a:solidFill>
              <a:prstDash val="solid"/>
              <a:round/>
            </a:ln>
          </p:spPr>
          <p:txBody>
            <a:bodyPr/>
            <a:lstStyle/>
            <a:p/>
          </p:txBody>
        </p:sp>
        <p:sp>
          <p:nvSpPr>
            <p:cNvPr id="74" name="pl74"/>
            <p:cNvSpPr/>
            <p:nvPr/>
          </p:nvSpPr>
          <p:spPr>
            <a:xfrm>
              <a:off x="5398790" y="2511093"/>
              <a:ext cx="3434315" cy="507467"/>
            </a:xfrm>
            <a:custGeom>
              <a:avLst/>
              <a:pathLst>
                <a:path w="3434315" h="507467">
                  <a:moveTo>
                    <a:pt x="0" y="126866"/>
                  </a:moveTo>
                  <a:lnTo>
                    <a:pt x="490616" y="0"/>
                  </a:lnTo>
                  <a:lnTo>
                    <a:pt x="981233" y="253733"/>
                  </a:lnTo>
                  <a:lnTo>
                    <a:pt x="1471849" y="507467"/>
                  </a:lnTo>
                  <a:lnTo>
                    <a:pt x="1962466" y="507467"/>
                  </a:lnTo>
                  <a:lnTo>
                    <a:pt x="2453082" y="253733"/>
                  </a:lnTo>
                  <a:lnTo>
                    <a:pt x="2943699" y="253733"/>
                  </a:lnTo>
                  <a:lnTo>
                    <a:pt x="3434315" y="126866"/>
                  </a:lnTo>
                </a:path>
              </a:pathLst>
            </a:custGeom>
            <a:ln w="27101" cap="flat">
              <a:solidFill>
                <a:srgbClr val="00833D">
                  <a:alpha val="69803"/>
                </a:srgbClr>
              </a:solidFill>
              <a:prstDash val="solid"/>
              <a:round/>
            </a:ln>
          </p:spPr>
          <p:txBody>
            <a:bodyPr/>
            <a:lstStyle/>
            <a:p/>
          </p:txBody>
        </p:sp>
        <p:sp>
          <p:nvSpPr>
            <p:cNvPr id="75" name="pl75"/>
            <p:cNvSpPr/>
            <p:nvPr/>
          </p:nvSpPr>
          <p:spPr>
            <a:xfrm>
              <a:off x="5398790" y="1749892"/>
              <a:ext cx="3434315" cy="1268668"/>
            </a:xfrm>
            <a:custGeom>
              <a:avLst/>
              <a:pathLst>
                <a:path w="3434315" h="1268668">
                  <a:moveTo>
                    <a:pt x="0" y="0"/>
                  </a:moveTo>
                  <a:lnTo>
                    <a:pt x="490616" y="761201"/>
                  </a:lnTo>
                  <a:lnTo>
                    <a:pt x="981233" y="1141802"/>
                  </a:lnTo>
                  <a:lnTo>
                    <a:pt x="1471849" y="1268668"/>
                  </a:lnTo>
                  <a:lnTo>
                    <a:pt x="1962466" y="888068"/>
                  </a:lnTo>
                  <a:lnTo>
                    <a:pt x="2453082" y="507467"/>
                  </a:lnTo>
                  <a:lnTo>
                    <a:pt x="2943699" y="380600"/>
                  </a:lnTo>
                  <a:lnTo>
                    <a:pt x="3434315" y="380600"/>
                  </a:lnTo>
                </a:path>
              </a:pathLst>
            </a:custGeom>
            <a:ln w="27101" cap="flat">
              <a:solidFill>
                <a:srgbClr val="80BD41">
                  <a:alpha val="69803"/>
                </a:srgbClr>
              </a:solidFill>
              <a:prstDash val="solid"/>
              <a:round/>
            </a:ln>
          </p:spPr>
          <p:txBody>
            <a:bodyPr/>
            <a:lstStyle/>
            <a:p/>
          </p:txBody>
        </p:sp>
        <p:sp>
          <p:nvSpPr>
            <p:cNvPr id="76" name="pl76"/>
            <p:cNvSpPr/>
            <p:nvPr/>
          </p:nvSpPr>
          <p:spPr>
            <a:xfrm>
              <a:off x="5398790" y="2511093"/>
              <a:ext cx="3434315" cy="1268668"/>
            </a:xfrm>
            <a:custGeom>
              <a:avLst/>
              <a:pathLst>
                <a:path w="3434315" h="1268668">
                  <a:moveTo>
                    <a:pt x="0" y="0"/>
                  </a:moveTo>
                  <a:lnTo>
                    <a:pt x="490616" y="0"/>
                  </a:lnTo>
                  <a:lnTo>
                    <a:pt x="981233" y="507467"/>
                  </a:lnTo>
                  <a:lnTo>
                    <a:pt x="1471849" y="507467"/>
                  </a:lnTo>
                  <a:lnTo>
                    <a:pt x="1962466" y="380600"/>
                  </a:lnTo>
                  <a:lnTo>
                    <a:pt x="2453082" y="1014935"/>
                  </a:lnTo>
                  <a:lnTo>
                    <a:pt x="2943699" y="1268668"/>
                  </a:lnTo>
                  <a:lnTo>
                    <a:pt x="3434315" y="761201"/>
                  </a:lnTo>
                </a:path>
              </a:pathLst>
            </a:custGeom>
            <a:ln w="27101" cap="flat">
              <a:solidFill>
                <a:srgbClr val="6A1E74">
                  <a:alpha val="69803"/>
                </a:srgbClr>
              </a:solidFill>
              <a:prstDash val="solid"/>
              <a:round/>
            </a:ln>
          </p:spPr>
          <p:txBody>
            <a:bodyPr/>
            <a:lstStyle/>
            <a:p/>
          </p:txBody>
        </p:sp>
        <p:sp>
          <p:nvSpPr>
            <p:cNvPr id="77" name="pl77"/>
            <p:cNvSpPr/>
            <p:nvPr/>
          </p:nvSpPr>
          <p:spPr>
            <a:xfrm>
              <a:off x="5398790" y="2130492"/>
              <a:ext cx="3434315" cy="1014935"/>
            </a:xfrm>
            <a:custGeom>
              <a:avLst/>
              <a:pathLst>
                <a:path w="3434315" h="1014935">
                  <a:moveTo>
                    <a:pt x="0" y="507467"/>
                  </a:moveTo>
                  <a:lnTo>
                    <a:pt x="490616" y="380600"/>
                  </a:lnTo>
                  <a:lnTo>
                    <a:pt x="981233" y="1014935"/>
                  </a:lnTo>
                  <a:lnTo>
                    <a:pt x="1471849" y="888068"/>
                  </a:lnTo>
                  <a:lnTo>
                    <a:pt x="1962466" y="126866"/>
                  </a:lnTo>
                  <a:lnTo>
                    <a:pt x="2453082" y="253733"/>
                  </a:lnTo>
                  <a:lnTo>
                    <a:pt x="2943699" y="0"/>
                  </a:lnTo>
                  <a:lnTo>
                    <a:pt x="3434315" y="0"/>
                  </a:lnTo>
                </a:path>
              </a:pathLst>
            </a:custGeom>
            <a:ln w="27101" cap="flat">
              <a:solidFill>
                <a:srgbClr val="E2231A">
                  <a:alpha val="69803"/>
                </a:srgbClr>
              </a:solidFill>
              <a:prstDash val="solid"/>
              <a:round/>
            </a:ln>
          </p:spPr>
          <p:txBody>
            <a:bodyPr/>
            <a:lstStyle/>
            <a:p/>
          </p:txBody>
        </p:sp>
        <p:sp>
          <p:nvSpPr>
            <p:cNvPr id="78" name="pl78"/>
            <p:cNvSpPr/>
            <p:nvPr/>
          </p:nvSpPr>
          <p:spPr>
            <a:xfrm>
              <a:off x="5398790" y="2511093"/>
              <a:ext cx="3434315" cy="888068"/>
            </a:xfrm>
            <a:custGeom>
              <a:avLst/>
              <a:pathLst>
                <a:path w="3434315" h="888068">
                  <a:moveTo>
                    <a:pt x="0" y="253733"/>
                  </a:moveTo>
                  <a:lnTo>
                    <a:pt x="490616" y="0"/>
                  </a:lnTo>
                  <a:lnTo>
                    <a:pt x="981233" y="380600"/>
                  </a:lnTo>
                  <a:lnTo>
                    <a:pt x="1471849" y="888068"/>
                  </a:lnTo>
                  <a:lnTo>
                    <a:pt x="1962466" y="634334"/>
                  </a:lnTo>
                  <a:lnTo>
                    <a:pt x="2453082" y="253733"/>
                  </a:lnTo>
                  <a:lnTo>
                    <a:pt x="2943699" y="126866"/>
                  </a:lnTo>
                  <a:lnTo>
                    <a:pt x="3434315" y="126866"/>
                  </a:lnTo>
                </a:path>
              </a:pathLst>
            </a:custGeom>
            <a:ln w="27101" cap="flat">
              <a:solidFill>
                <a:srgbClr val="F26A21">
                  <a:alpha val="69803"/>
                </a:srgbClr>
              </a:solidFill>
              <a:prstDash val="solid"/>
              <a:round/>
            </a:ln>
          </p:spPr>
          <p:txBody>
            <a:bodyPr/>
            <a:lstStyle/>
            <a:p/>
          </p:txBody>
        </p:sp>
        <p:sp>
          <p:nvSpPr>
            <p:cNvPr id="79" name="pl79"/>
            <p:cNvSpPr/>
            <p:nvPr/>
          </p:nvSpPr>
          <p:spPr>
            <a:xfrm>
              <a:off x="5398790" y="2511093"/>
              <a:ext cx="3434315" cy="0"/>
            </a:xfrm>
            <a:custGeom>
              <a:avLst/>
              <a:pathLst>
                <a:path w="3434315" h="0">
                  <a:moveTo>
                    <a:pt x="0" y="0"/>
                  </a:moveTo>
                  <a:lnTo>
                    <a:pt x="0" y="0"/>
                  </a:lnTo>
                  <a:lnTo>
                    <a:pt x="0" y="0"/>
                  </a:lnTo>
                  <a:lnTo>
                    <a:pt x="0" y="0"/>
                  </a:lnTo>
                  <a:lnTo>
                    <a:pt x="0" y="0"/>
                  </a:lnTo>
                  <a:lnTo>
                    <a:pt x="0" y="0"/>
                  </a:lnTo>
                  <a:lnTo>
                    <a:pt x="0" y="0"/>
                  </a:lnTo>
                  <a:lnTo>
                    <a:pt x="490616" y="0"/>
                  </a:lnTo>
                  <a:lnTo>
                    <a:pt x="490616" y="0"/>
                  </a:lnTo>
                  <a:lnTo>
                    <a:pt x="490616" y="0"/>
                  </a:lnTo>
                  <a:lnTo>
                    <a:pt x="490616" y="0"/>
                  </a:lnTo>
                  <a:lnTo>
                    <a:pt x="490616" y="0"/>
                  </a:lnTo>
                  <a:lnTo>
                    <a:pt x="490616" y="0"/>
                  </a:lnTo>
                  <a:lnTo>
                    <a:pt x="490616" y="0"/>
                  </a:lnTo>
                  <a:lnTo>
                    <a:pt x="981233" y="0"/>
                  </a:lnTo>
                  <a:lnTo>
                    <a:pt x="981233" y="0"/>
                  </a:lnTo>
                  <a:lnTo>
                    <a:pt x="981233" y="0"/>
                  </a:lnTo>
                  <a:lnTo>
                    <a:pt x="981233" y="0"/>
                  </a:lnTo>
                  <a:lnTo>
                    <a:pt x="981233" y="0"/>
                  </a:lnTo>
                  <a:lnTo>
                    <a:pt x="981233" y="0"/>
                  </a:lnTo>
                  <a:lnTo>
                    <a:pt x="981233" y="0"/>
                  </a:lnTo>
                  <a:lnTo>
                    <a:pt x="1471849" y="0"/>
                  </a:lnTo>
                  <a:lnTo>
                    <a:pt x="1471849" y="0"/>
                  </a:lnTo>
                  <a:lnTo>
                    <a:pt x="1471849" y="0"/>
                  </a:lnTo>
                  <a:lnTo>
                    <a:pt x="1471849" y="0"/>
                  </a:lnTo>
                  <a:lnTo>
                    <a:pt x="1471849" y="0"/>
                  </a:lnTo>
                  <a:lnTo>
                    <a:pt x="1471849" y="0"/>
                  </a:lnTo>
                  <a:lnTo>
                    <a:pt x="1471849" y="0"/>
                  </a:lnTo>
                  <a:lnTo>
                    <a:pt x="1962466" y="0"/>
                  </a:lnTo>
                  <a:lnTo>
                    <a:pt x="1962466" y="0"/>
                  </a:lnTo>
                  <a:lnTo>
                    <a:pt x="1962466" y="0"/>
                  </a:lnTo>
                  <a:lnTo>
                    <a:pt x="1962466" y="0"/>
                  </a:lnTo>
                  <a:lnTo>
                    <a:pt x="1962466" y="0"/>
                  </a:lnTo>
                  <a:lnTo>
                    <a:pt x="1962466" y="0"/>
                  </a:lnTo>
                  <a:lnTo>
                    <a:pt x="1962466" y="0"/>
                  </a:lnTo>
                  <a:lnTo>
                    <a:pt x="2453082" y="0"/>
                  </a:lnTo>
                  <a:lnTo>
                    <a:pt x="2453082" y="0"/>
                  </a:lnTo>
                  <a:lnTo>
                    <a:pt x="2453082" y="0"/>
                  </a:lnTo>
                  <a:lnTo>
                    <a:pt x="2453082" y="0"/>
                  </a:lnTo>
                  <a:lnTo>
                    <a:pt x="2453082" y="0"/>
                  </a:lnTo>
                  <a:lnTo>
                    <a:pt x="2453082" y="0"/>
                  </a:lnTo>
                  <a:lnTo>
                    <a:pt x="2453082" y="0"/>
                  </a:lnTo>
                  <a:lnTo>
                    <a:pt x="2943699" y="0"/>
                  </a:lnTo>
                  <a:lnTo>
                    <a:pt x="2943699" y="0"/>
                  </a:lnTo>
                  <a:lnTo>
                    <a:pt x="2943699" y="0"/>
                  </a:lnTo>
                  <a:lnTo>
                    <a:pt x="2943699" y="0"/>
                  </a:lnTo>
                  <a:lnTo>
                    <a:pt x="2943699" y="0"/>
                  </a:lnTo>
                  <a:lnTo>
                    <a:pt x="2943699" y="0"/>
                  </a:lnTo>
                  <a:lnTo>
                    <a:pt x="2943699" y="0"/>
                  </a:lnTo>
                  <a:lnTo>
                    <a:pt x="3434315" y="0"/>
                  </a:lnTo>
                  <a:lnTo>
                    <a:pt x="3434315"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80" name="pl80"/>
            <p:cNvSpPr/>
            <p:nvPr/>
          </p:nvSpPr>
          <p:spPr>
            <a:xfrm>
              <a:off x="5398790" y="2511093"/>
              <a:ext cx="3434315" cy="761201"/>
            </a:xfrm>
            <a:custGeom>
              <a:avLst/>
              <a:pathLst>
                <a:path w="3434315" h="761201">
                  <a:moveTo>
                    <a:pt x="0" y="126866"/>
                  </a:moveTo>
                  <a:lnTo>
                    <a:pt x="490616" y="0"/>
                  </a:lnTo>
                  <a:lnTo>
                    <a:pt x="981233" y="507467"/>
                  </a:lnTo>
                  <a:lnTo>
                    <a:pt x="1471849" y="507467"/>
                  </a:lnTo>
                  <a:lnTo>
                    <a:pt x="1962466" y="380600"/>
                  </a:lnTo>
                  <a:lnTo>
                    <a:pt x="2453082" y="380600"/>
                  </a:lnTo>
                  <a:lnTo>
                    <a:pt x="2943699" y="761201"/>
                  </a:lnTo>
                  <a:lnTo>
                    <a:pt x="3434315" y="634334"/>
                  </a:lnTo>
                </a:path>
              </a:pathLst>
            </a:custGeom>
            <a:ln w="65043" cap="flat">
              <a:solidFill>
                <a:srgbClr val="000000">
                  <a:alpha val="100000"/>
                </a:srgbClr>
              </a:solidFill>
              <a:prstDash val="solid"/>
              <a:round/>
            </a:ln>
          </p:spPr>
          <p:txBody>
            <a:bodyPr/>
            <a:lstStyle/>
            <a:p/>
          </p:txBody>
        </p:sp>
        <p:sp>
          <p:nvSpPr>
            <p:cNvPr id="81" name="pl81"/>
            <p:cNvSpPr/>
            <p:nvPr/>
          </p:nvSpPr>
          <p:spPr>
            <a:xfrm>
              <a:off x="5398790" y="2511093"/>
              <a:ext cx="3434315" cy="761201"/>
            </a:xfrm>
            <a:custGeom>
              <a:avLst/>
              <a:pathLst>
                <a:path w="3434315" h="761201">
                  <a:moveTo>
                    <a:pt x="0" y="126866"/>
                  </a:moveTo>
                  <a:lnTo>
                    <a:pt x="490616" y="0"/>
                  </a:lnTo>
                  <a:lnTo>
                    <a:pt x="981233" y="507467"/>
                  </a:lnTo>
                  <a:lnTo>
                    <a:pt x="1471849" y="507467"/>
                  </a:lnTo>
                  <a:lnTo>
                    <a:pt x="1962466" y="380600"/>
                  </a:lnTo>
                  <a:lnTo>
                    <a:pt x="2453082" y="380600"/>
                  </a:lnTo>
                  <a:lnTo>
                    <a:pt x="2943699" y="761201"/>
                  </a:lnTo>
                  <a:lnTo>
                    <a:pt x="3434315" y="634334"/>
                  </a:lnTo>
                </a:path>
              </a:pathLst>
            </a:custGeom>
            <a:ln w="40651" cap="flat">
              <a:solidFill>
                <a:srgbClr val="1CABE2">
                  <a:alpha val="100000"/>
                </a:srgbClr>
              </a:solidFill>
              <a:prstDash val="solid"/>
              <a:round/>
            </a:ln>
          </p:spPr>
          <p:txBody>
            <a:bodyPr/>
            <a:lstStyle/>
            <a:p/>
          </p:txBody>
        </p:sp>
        <p:sp>
          <p:nvSpPr>
            <p:cNvPr id="82" name="tx82"/>
            <p:cNvSpPr/>
            <p:nvPr/>
          </p:nvSpPr>
          <p:spPr>
            <a:xfrm>
              <a:off x="5350601" y="245940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3" name="tx83"/>
            <p:cNvSpPr/>
            <p:nvPr/>
          </p:nvSpPr>
          <p:spPr>
            <a:xfrm>
              <a:off x="5859277" y="23325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4" name="tx84"/>
            <p:cNvSpPr/>
            <p:nvPr/>
          </p:nvSpPr>
          <p:spPr>
            <a:xfrm>
              <a:off x="6331834" y="28400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5" name="tx85"/>
            <p:cNvSpPr/>
            <p:nvPr/>
          </p:nvSpPr>
          <p:spPr>
            <a:xfrm>
              <a:off x="6822451" y="28400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6" name="tx86"/>
            <p:cNvSpPr/>
            <p:nvPr/>
          </p:nvSpPr>
          <p:spPr>
            <a:xfrm>
              <a:off x="7313067" y="27131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7" name="tx87"/>
            <p:cNvSpPr/>
            <p:nvPr/>
          </p:nvSpPr>
          <p:spPr>
            <a:xfrm>
              <a:off x="7803684" y="27131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8" name="tx88"/>
            <p:cNvSpPr/>
            <p:nvPr/>
          </p:nvSpPr>
          <p:spPr>
            <a:xfrm>
              <a:off x="8294300" y="30937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89" name="tx89"/>
            <p:cNvSpPr/>
            <p:nvPr/>
          </p:nvSpPr>
          <p:spPr>
            <a:xfrm>
              <a:off x="8784917" y="29668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90" name="tx90"/>
            <p:cNvSpPr/>
            <p:nvPr/>
          </p:nvSpPr>
          <p:spPr>
            <a:xfrm>
              <a:off x="4980741" y="3734270"/>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1" name="tx91"/>
            <p:cNvSpPr/>
            <p:nvPr/>
          </p:nvSpPr>
          <p:spPr>
            <a:xfrm>
              <a:off x="5051424" y="3099936"/>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92" name="tx92"/>
            <p:cNvSpPr/>
            <p:nvPr/>
          </p:nvSpPr>
          <p:spPr>
            <a:xfrm>
              <a:off x="5093761" y="246560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3" name="tx93"/>
            <p:cNvSpPr/>
            <p:nvPr/>
          </p:nvSpPr>
          <p:spPr>
            <a:xfrm>
              <a:off x="5093761" y="1831267"/>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94" name="tx94"/>
            <p:cNvSpPr/>
            <p:nvPr/>
          </p:nvSpPr>
          <p:spPr>
            <a:xfrm rot="-5400000">
              <a:off x="525742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95" name="tx95"/>
            <p:cNvSpPr/>
            <p:nvPr/>
          </p:nvSpPr>
          <p:spPr>
            <a:xfrm rot="-5400000">
              <a:off x="623865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96" name="tx96"/>
            <p:cNvSpPr/>
            <p:nvPr/>
          </p:nvSpPr>
          <p:spPr>
            <a:xfrm rot="-5400000">
              <a:off x="7219890"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97" name="tx97"/>
            <p:cNvSpPr/>
            <p:nvPr/>
          </p:nvSpPr>
          <p:spPr>
            <a:xfrm rot="-5400000">
              <a:off x="8201123"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98" name="tx98"/>
            <p:cNvSpPr/>
            <p:nvPr/>
          </p:nvSpPr>
          <p:spPr>
            <a:xfrm rot="-5400000">
              <a:off x="4281635" y="2719335"/>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9" name="pl99"/>
            <p:cNvSpPr/>
            <p:nvPr/>
          </p:nvSpPr>
          <p:spPr>
            <a:xfrm>
              <a:off x="5728746" y="46975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0" name="pl100"/>
            <p:cNvSpPr/>
            <p:nvPr/>
          </p:nvSpPr>
          <p:spPr>
            <a:xfrm>
              <a:off x="5728746" y="4986636"/>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01" name="pl101"/>
            <p:cNvSpPr/>
            <p:nvPr/>
          </p:nvSpPr>
          <p:spPr>
            <a:xfrm>
              <a:off x="5728746" y="4986636"/>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102" name="pl102"/>
            <p:cNvSpPr/>
            <p:nvPr/>
          </p:nvSpPr>
          <p:spPr>
            <a:xfrm>
              <a:off x="6440156" y="4697591"/>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3" name="pl103"/>
            <p:cNvSpPr/>
            <p:nvPr/>
          </p:nvSpPr>
          <p:spPr>
            <a:xfrm>
              <a:off x="6440156" y="498663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4" name="pl104"/>
            <p:cNvSpPr/>
            <p:nvPr/>
          </p:nvSpPr>
          <p:spPr>
            <a:xfrm>
              <a:off x="7144524" y="4697591"/>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05" name="pl105"/>
            <p:cNvSpPr/>
            <p:nvPr/>
          </p:nvSpPr>
          <p:spPr>
            <a:xfrm>
              <a:off x="7144524" y="4986636"/>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06" name="pl106"/>
            <p:cNvSpPr/>
            <p:nvPr/>
          </p:nvSpPr>
          <p:spPr>
            <a:xfrm>
              <a:off x="7870016" y="4697591"/>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07" name="tx107"/>
            <p:cNvSpPr/>
            <p:nvPr/>
          </p:nvSpPr>
          <p:spPr>
            <a:xfrm>
              <a:off x="5995846"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108" name="tx108"/>
            <p:cNvSpPr/>
            <p:nvPr/>
          </p:nvSpPr>
          <p:spPr>
            <a:xfrm>
              <a:off x="5995846" y="4941145"/>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109" name="tx109"/>
            <p:cNvSpPr/>
            <p:nvPr/>
          </p:nvSpPr>
          <p:spPr>
            <a:xfrm>
              <a:off x="6707255"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110" name="tx110"/>
            <p:cNvSpPr/>
            <p:nvPr/>
          </p:nvSpPr>
          <p:spPr>
            <a:xfrm>
              <a:off x="6707255" y="4941145"/>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111" name="tx111"/>
            <p:cNvSpPr/>
            <p:nvPr/>
          </p:nvSpPr>
          <p:spPr>
            <a:xfrm>
              <a:off x="7411624" y="4652100"/>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112" name="tx112"/>
            <p:cNvSpPr/>
            <p:nvPr/>
          </p:nvSpPr>
          <p:spPr>
            <a:xfrm>
              <a:off x="7411624" y="4941145"/>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113" name="tx113"/>
            <p:cNvSpPr/>
            <p:nvPr/>
          </p:nvSpPr>
          <p:spPr>
            <a:xfrm>
              <a:off x="8137115" y="4652100"/>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114" name="tx114"/>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115" name="pl115"/>
            <p:cNvSpPr/>
            <p:nvPr/>
          </p:nvSpPr>
          <p:spPr>
            <a:xfrm>
              <a:off x="2592137"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5217964"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7843792"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911338" y="58457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9" name="pl119"/>
            <p:cNvSpPr/>
            <p:nvPr/>
          </p:nvSpPr>
          <p:spPr>
            <a:xfrm>
              <a:off x="911338" y="571889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0" name="pl120"/>
            <p:cNvSpPr/>
            <p:nvPr/>
          </p:nvSpPr>
          <p:spPr>
            <a:xfrm>
              <a:off x="911338" y="559202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1" name="pl121"/>
            <p:cNvSpPr/>
            <p:nvPr/>
          </p:nvSpPr>
          <p:spPr>
            <a:xfrm>
              <a:off x="1279224"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3905051"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6530878"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4" name="rc124"/>
            <p:cNvSpPr/>
            <p:nvPr/>
          </p:nvSpPr>
          <p:spPr>
            <a:xfrm>
              <a:off x="1279224" y="5795011"/>
              <a:ext cx="4742677" cy="101493"/>
            </a:xfrm>
            <a:prstGeom prst="rect">
              <a:avLst/>
            </a:prstGeom>
            <a:solidFill>
              <a:srgbClr val="1CABE2">
                <a:alpha val="80000"/>
              </a:srgbClr>
            </a:solidFill>
          </p:spPr>
          <p:txBody>
            <a:bodyPr/>
            <a:lstStyle/>
            <a:p/>
          </p:txBody>
        </p:sp>
        <p:sp>
          <p:nvSpPr>
            <p:cNvPr id="125" name="rc125"/>
            <p:cNvSpPr/>
            <p:nvPr/>
          </p:nvSpPr>
          <p:spPr>
            <a:xfrm>
              <a:off x="1279224" y="5668144"/>
              <a:ext cx="7357712" cy="101493"/>
            </a:xfrm>
            <a:prstGeom prst="rect">
              <a:avLst/>
            </a:prstGeom>
            <a:solidFill>
              <a:srgbClr val="1CABE2">
                <a:alpha val="80000"/>
              </a:srgbClr>
            </a:solidFill>
          </p:spPr>
          <p:txBody>
            <a:bodyPr/>
            <a:lstStyle/>
            <a:p/>
          </p:txBody>
        </p:sp>
        <p:sp>
          <p:nvSpPr>
            <p:cNvPr id="126" name="rc126"/>
            <p:cNvSpPr/>
            <p:nvPr/>
          </p:nvSpPr>
          <p:spPr>
            <a:xfrm>
              <a:off x="1279224" y="5541277"/>
              <a:ext cx="6604231" cy="101493"/>
            </a:xfrm>
            <a:prstGeom prst="rect">
              <a:avLst/>
            </a:prstGeom>
            <a:solidFill>
              <a:srgbClr val="1CABE2">
                <a:alpha val="80000"/>
              </a:srgbClr>
            </a:solidFill>
          </p:spPr>
          <p:txBody>
            <a:bodyPr/>
            <a:lstStyle/>
            <a:p/>
          </p:txBody>
        </p:sp>
        <p:sp>
          <p:nvSpPr>
            <p:cNvPr id="127" name="tx127"/>
            <p:cNvSpPr/>
            <p:nvPr/>
          </p:nvSpPr>
          <p:spPr>
            <a:xfrm>
              <a:off x="5342785" y="5794048"/>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361,000</a:t>
              </a:r>
            </a:p>
          </p:txBody>
        </p:sp>
        <p:sp>
          <p:nvSpPr>
            <p:cNvPr id="128" name="tx128"/>
            <p:cNvSpPr/>
            <p:nvPr/>
          </p:nvSpPr>
          <p:spPr>
            <a:xfrm>
              <a:off x="7957820" y="5667181"/>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560,000</a:t>
              </a:r>
            </a:p>
          </p:txBody>
        </p:sp>
        <p:sp>
          <p:nvSpPr>
            <p:cNvPr id="129" name="tx129"/>
            <p:cNvSpPr/>
            <p:nvPr/>
          </p:nvSpPr>
          <p:spPr>
            <a:xfrm>
              <a:off x="7204339" y="5540314"/>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503,000</a:t>
              </a:r>
            </a:p>
          </p:txBody>
        </p:sp>
        <p:sp>
          <p:nvSpPr>
            <p:cNvPr id="130" name="tx130"/>
            <p:cNvSpPr/>
            <p:nvPr/>
          </p:nvSpPr>
          <p:spPr>
            <a:xfrm>
              <a:off x="565975" y="58002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1" name="tx131"/>
            <p:cNvSpPr/>
            <p:nvPr/>
          </p:nvSpPr>
          <p:spPr>
            <a:xfrm>
              <a:off x="565975" y="567339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2" name="tx132"/>
            <p:cNvSpPr/>
            <p:nvPr/>
          </p:nvSpPr>
          <p:spPr>
            <a:xfrm>
              <a:off x="565975" y="554653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3" name="tx133"/>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4" name="tx134"/>
            <p:cNvSpPr/>
            <p:nvPr/>
          </p:nvSpPr>
          <p:spPr>
            <a:xfrm>
              <a:off x="3445656"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200,000</a:t>
              </a:r>
            </a:p>
          </p:txBody>
        </p:sp>
        <p:sp>
          <p:nvSpPr>
            <p:cNvPr id="135" name="tx135"/>
            <p:cNvSpPr/>
            <p:nvPr/>
          </p:nvSpPr>
          <p:spPr>
            <a:xfrm>
              <a:off x="6071483"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400,000</a:t>
              </a:r>
            </a:p>
          </p:txBody>
        </p:sp>
        <p:sp>
          <p:nvSpPr>
            <p:cNvPr id="136" name="tx136"/>
            <p:cNvSpPr/>
            <p:nvPr/>
          </p:nvSpPr>
          <p:spPr>
            <a:xfrm>
              <a:off x="911338" y="5305131"/>
              <a:ext cx="35160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ECAR</a:t>
              </a:r>
            </a:p>
          </p:txBody>
        </p:sp>
        <p:sp>
          <p:nvSpPr>
            <p:cNvPr id="137" name="tx137"/>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9" name="tx139"/>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ECAR ranked number 3 out of 7 UNICEF regions, with DTP3 coverage of 87%.
DTP3 coverage (87%) was 5 percentage points lower than in 2019 (92%).
This equates to 503,000 undervaccinated children in 2025 compared to 361,000 undervaccinated children in 2019.</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improved between 2024 and 2025 in some regions and exceeded pre-pandemic levels in some regions, but progress is uneven and gaps in undervaccinated children persist.</a:t>
            </a:r>
          </a:p>
        </p:txBody>
      </p:sp>
      <p:grpSp xmlns:pic="http://schemas.openxmlformats.org/drawingml/2006/picture">
        <p:nvGrpSpPr>
          <p:cNvPr id="142" name=""/>
          <p:cNvGrpSpPr/>
          <p:nvPr/>
        </p:nvGrpSpPr>
        <p:grpSpPr>
          <a:xfrm>
            <a:off x="292608" y="1005840"/>
            <a:ext cx="8595360" cy="28575"/>
            <a:chOff x="292608" y="1005840"/>
            <a:chExt cx="8595360" cy="28575"/>
          </a:xfrm>
        </p:grpSpPr>
        <p:sp>
          <p:nvSpPr>
            <p:cNvPr id="14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ECAR, 3 out of 21 (14%) countries had DTP3 coverage below 70% in 2025. These are Azerbaijan, Kazakhstan, and Romania.
These countries account for approximately 689,000 (18%) of the total annual cohort of surviving infants in the region.
There were 11 (52%) countries that achieved DTP3 of 90% or higher, accounting for 2.7 million (69%)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11 countries achieved at least 90% DTP3 coverage, while 3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1074032"/>
              <a:ext cx="1607740" cy="1000048"/>
            </a:xfrm>
            <a:prstGeom prst="rect">
              <a:avLst/>
            </a:prstGeom>
            <a:solidFill>
              <a:srgbClr val="EBEBEB">
                <a:alpha val="100000"/>
              </a:srgbClr>
            </a:solidFill>
          </p:spPr>
          <p:txBody>
            <a:bodyPr/>
            <a:lstStyle/>
            <a:p/>
          </p:txBody>
        </p:sp>
        <p:sp>
          <p:nvSpPr>
            <p:cNvPr id="6" name="pl6"/>
            <p:cNvSpPr/>
            <p:nvPr/>
          </p:nvSpPr>
          <p:spPr>
            <a:xfrm>
              <a:off x="757350" y="18671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568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26901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20166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1" name="pl11"/>
            <p:cNvSpPr/>
            <p:nvPr/>
          </p:nvSpPr>
          <p:spPr>
            <a:xfrm>
              <a:off x="757350" y="171760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41854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 name="pl13"/>
            <p:cNvSpPr/>
            <p:nvPr/>
          </p:nvSpPr>
          <p:spPr>
            <a:xfrm>
              <a:off x="83042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03922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24802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45682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6656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874417"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0832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29201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30429" y="1514245"/>
              <a:ext cx="1461582" cy="71773"/>
            </a:xfrm>
            <a:custGeom>
              <a:avLst/>
              <a:pathLst>
                <a:path w="1461582" h="71773">
                  <a:moveTo>
                    <a:pt x="0" y="11962"/>
                  </a:moveTo>
                  <a:lnTo>
                    <a:pt x="208797" y="0"/>
                  </a:lnTo>
                  <a:lnTo>
                    <a:pt x="417595" y="47849"/>
                  </a:lnTo>
                  <a:lnTo>
                    <a:pt x="626392" y="47849"/>
                  </a:lnTo>
                  <a:lnTo>
                    <a:pt x="835190" y="35886"/>
                  </a:lnTo>
                  <a:lnTo>
                    <a:pt x="1043987" y="35886"/>
                  </a:lnTo>
                  <a:lnTo>
                    <a:pt x="1252785" y="71773"/>
                  </a:lnTo>
                  <a:lnTo>
                    <a:pt x="1461582" y="59811"/>
                  </a:lnTo>
                </a:path>
              </a:pathLst>
            </a:custGeom>
            <a:ln w="20325" cap="flat">
              <a:solidFill>
                <a:srgbClr val="BEBEBE">
                  <a:alpha val="69803"/>
                </a:srgbClr>
              </a:solidFill>
              <a:prstDash val="solid"/>
              <a:round/>
            </a:ln>
          </p:spPr>
          <p:txBody>
            <a:bodyPr/>
            <a:lstStyle/>
            <a:p/>
          </p:txBody>
        </p:sp>
        <p:sp>
          <p:nvSpPr>
            <p:cNvPr id="22" name="pl22"/>
            <p:cNvSpPr/>
            <p:nvPr/>
          </p:nvSpPr>
          <p:spPr>
            <a:xfrm>
              <a:off x="830429" y="1430508"/>
              <a:ext cx="1461582" cy="35886"/>
            </a:xfrm>
            <a:custGeom>
              <a:avLst/>
              <a:pathLst>
                <a:path w="1461582" h="35886">
                  <a:moveTo>
                    <a:pt x="0" y="0"/>
                  </a:moveTo>
                  <a:lnTo>
                    <a:pt x="208797" y="0"/>
                  </a:lnTo>
                  <a:lnTo>
                    <a:pt x="417595" y="11962"/>
                  </a:lnTo>
                  <a:lnTo>
                    <a:pt x="626392" y="11962"/>
                  </a:lnTo>
                  <a:lnTo>
                    <a:pt x="835190" y="23924"/>
                  </a:lnTo>
                  <a:lnTo>
                    <a:pt x="1043987" y="23924"/>
                  </a:lnTo>
                  <a:lnTo>
                    <a:pt x="1252785" y="23924"/>
                  </a:lnTo>
                  <a:lnTo>
                    <a:pt x="1461582" y="35886"/>
                  </a:lnTo>
                </a:path>
              </a:pathLst>
            </a:custGeom>
            <a:ln w="40651" cap="flat">
              <a:solidFill>
                <a:srgbClr val="BEBEBE">
                  <a:alpha val="69803"/>
                </a:srgbClr>
              </a:solidFill>
              <a:prstDash val="solid"/>
              <a:round/>
            </a:ln>
          </p:spPr>
          <p:txBody>
            <a:bodyPr/>
            <a:lstStyle/>
            <a:p/>
          </p:txBody>
        </p:sp>
        <p:sp>
          <p:nvSpPr>
            <p:cNvPr id="23" name="pl23"/>
            <p:cNvSpPr/>
            <p:nvPr/>
          </p:nvSpPr>
          <p:spPr>
            <a:xfrm>
              <a:off x="830429" y="1430508"/>
              <a:ext cx="1461582" cy="35886"/>
            </a:xfrm>
            <a:custGeom>
              <a:avLst/>
              <a:pathLst>
                <a:path w="1461582" h="35886">
                  <a:moveTo>
                    <a:pt x="0" y="0"/>
                  </a:moveTo>
                  <a:lnTo>
                    <a:pt x="208797" y="0"/>
                  </a:lnTo>
                  <a:lnTo>
                    <a:pt x="417595" y="11962"/>
                  </a:lnTo>
                  <a:lnTo>
                    <a:pt x="626392" y="11962"/>
                  </a:lnTo>
                  <a:lnTo>
                    <a:pt x="835190" y="23924"/>
                  </a:lnTo>
                  <a:lnTo>
                    <a:pt x="1043987" y="23924"/>
                  </a:lnTo>
                  <a:lnTo>
                    <a:pt x="1252785" y="23924"/>
                  </a:lnTo>
                  <a:lnTo>
                    <a:pt x="1461582" y="35886"/>
                  </a:lnTo>
                </a:path>
              </a:pathLst>
            </a:custGeom>
            <a:ln w="35231" cap="flat">
              <a:solidFill>
                <a:srgbClr val="BEBEBE">
                  <a:alpha val="69803"/>
                </a:srgbClr>
              </a:solidFill>
              <a:prstDash val="solid"/>
              <a:round/>
            </a:ln>
          </p:spPr>
          <p:txBody>
            <a:bodyPr/>
            <a:lstStyle/>
            <a:p/>
          </p:txBody>
        </p:sp>
        <p:sp>
          <p:nvSpPr>
            <p:cNvPr id="24" name="pl24"/>
            <p:cNvSpPr/>
            <p:nvPr/>
          </p:nvSpPr>
          <p:spPr>
            <a:xfrm>
              <a:off x="830429" y="1514245"/>
              <a:ext cx="1461582" cy="71773"/>
            </a:xfrm>
            <a:custGeom>
              <a:avLst/>
              <a:pathLst>
                <a:path w="1461582" h="71773">
                  <a:moveTo>
                    <a:pt x="0" y="11962"/>
                  </a:moveTo>
                  <a:lnTo>
                    <a:pt x="208797" y="0"/>
                  </a:lnTo>
                  <a:lnTo>
                    <a:pt x="417595" y="47849"/>
                  </a:lnTo>
                  <a:lnTo>
                    <a:pt x="626392" y="47849"/>
                  </a:lnTo>
                  <a:lnTo>
                    <a:pt x="835190" y="35886"/>
                  </a:lnTo>
                  <a:lnTo>
                    <a:pt x="1043987" y="35886"/>
                  </a:lnTo>
                  <a:lnTo>
                    <a:pt x="1252785" y="71773"/>
                  </a:lnTo>
                  <a:lnTo>
                    <a:pt x="1461582" y="59811"/>
                  </a:lnTo>
                </a:path>
              </a:pathLst>
            </a:custGeom>
            <a:ln w="20325" cap="flat">
              <a:solidFill>
                <a:srgbClr val="6B6B6B">
                  <a:alpha val="100000"/>
                </a:srgbClr>
              </a:solidFill>
              <a:prstDash val="solid"/>
              <a:round/>
            </a:ln>
          </p:spPr>
          <p:txBody>
            <a:bodyPr/>
            <a:lstStyle/>
            <a:p/>
          </p:txBody>
        </p:sp>
        <p:sp>
          <p:nvSpPr>
            <p:cNvPr id="25" name="pl25"/>
            <p:cNvSpPr/>
            <p:nvPr/>
          </p:nvSpPr>
          <p:spPr>
            <a:xfrm>
              <a:off x="830429" y="1430508"/>
              <a:ext cx="1461582" cy="35886"/>
            </a:xfrm>
            <a:custGeom>
              <a:avLst/>
              <a:pathLst>
                <a:path w="1461582" h="35886">
                  <a:moveTo>
                    <a:pt x="0" y="0"/>
                  </a:moveTo>
                  <a:lnTo>
                    <a:pt x="208797" y="0"/>
                  </a:lnTo>
                  <a:lnTo>
                    <a:pt x="417595" y="11962"/>
                  </a:lnTo>
                  <a:lnTo>
                    <a:pt x="626392" y="11962"/>
                  </a:lnTo>
                  <a:lnTo>
                    <a:pt x="835190" y="23924"/>
                  </a:lnTo>
                  <a:lnTo>
                    <a:pt x="1043987" y="23924"/>
                  </a:lnTo>
                  <a:lnTo>
                    <a:pt x="1252785" y="23924"/>
                  </a:lnTo>
                  <a:lnTo>
                    <a:pt x="1461582" y="35886"/>
                  </a:lnTo>
                </a:path>
              </a:pathLst>
            </a:custGeom>
            <a:ln w="40651" cap="flat">
              <a:solidFill>
                <a:srgbClr val="000000">
                  <a:alpha val="100000"/>
                </a:srgbClr>
              </a:solidFill>
              <a:prstDash val="solid"/>
              <a:round/>
            </a:ln>
          </p:spPr>
          <p:txBody>
            <a:bodyPr/>
            <a:lstStyle/>
            <a:p/>
          </p:txBody>
        </p:sp>
        <p:sp>
          <p:nvSpPr>
            <p:cNvPr id="26" name="pl26"/>
            <p:cNvSpPr/>
            <p:nvPr/>
          </p:nvSpPr>
          <p:spPr>
            <a:xfrm>
              <a:off x="830429" y="1430508"/>
              <a:ext cx="1461582" cy="35886"/>
            </a:xfrm>
            <a:custGeom>
              <a:avLst/>
              <a:pathLst>
                <a:path w="1461582" h="35886">
                  <a:moveTo>
                    <a:pt x="0" y="0"/>
                  </a:moveTo>
                  <a:lnTo>
                    <a:pt x="208797" y="0"/>
                  </a:lnTo>
                  <a:lnTo>
                    <a:pt x="417595" y="11962"/>
                  </a:lnTo>
                  <a:lnTo>
                    <a:pt x="626392" y="11962"/>
                  </a:lnTo>
                  <a:lnTo>
                    <a:pt x="835190" y="23924"/>
                  </a:lnTo>
                  <a:lnTo>
                    <a:pt x="1043987" y="23924"/>
                  </a:lnTo>
                  <a:lnTo>
                    <a:pt x="1252785" y="23924"/>
                  </a:lnTo>
                  <a:lnTo>
                    <a:pt x="1461582" y="35886"/>
                  </a:lnTo>
                </a:path>
              </a:pathLst>
            </a:custGeom>
            <a:ln w="35231" cap="flat">
              <a:solidFill>
                <a:srgbClr val="1CABE2">
                  <a:alpha val="100000"/>
                </a:srgbClr>
              </a:solidFill>
              <a:prstDash val="solid"/>
              <a:round/>
            </a:ln>
          </p:spPr>
          <p:txBody>
            <a:bodyPr/>
            <a:lstStyle/>
            <a:p/>
          </p:txBody>
        </p:sp>
        <p:sp>
          <p:nvSpPr>
            <p:cNvPr id="27" name="tx27"/>
            <p:cNvSpPr/>
            <p:nvPr/>
          </p:nvSpPr>
          <p:spPr>
            <a:xfrm>
              <a:off x="770170" y="12519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8" name="tx28"/>
            <p:cNvSpPr/>
            <p:nvPr/>
          </p:nvSpPr>
          <p:spPr>
            <a:xfrm>
              <a:off x="978968" y="12519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9" name="tx29"/>
            <p:cNvSpPr/>
            <p:nvPr/>
          </p:nvSpPr>
          <p:spPr>
            <a:xfrm>
              <a:off x="1187765" y="1263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0" name="tx30"/>
            <p:cNvSpPr/>
            <p:nvPr/>
          </p:nvSpPr>
          <p:spPr>
            <a:xfrm>
              <a:off x="1396563" y="1263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1" name="tx31"/>
            <p:cNvSpPr/>
            <p:nvPr/>
          </p:nvSpPr>
          <p:spPr>
            <a:xfrm>
              <a:off x="1605360" y="1275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2" name="tx32"/>
            <p:cNvSpPr/>
            <p:nvPr/>
          </p:nvSpPr>
          <p:spPr>
            <a:xfrm>
              <a:off x="1814158" y="1275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3" name="tx33"/>
            <p:cNvSpPr/>
            <p:nvPr/>
          </p:nvSpPr>
          <p:spPr>
            <a:xfrm>
              <a:off x="2022955" y="1275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4" name="tx34"/>
            <p:cNvSpPr/>
            <p:nvPr/>
          </p:nvSpPr>
          <p:spPr>
            <a:xfrm>
              <a:off x="2231753" y="12878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5" name="rc35"/>
            <p:cNvSpPr/>
            <p:nvPr/>
          </p:nvSpPr>
          <p:spPr>
            <a:xfrm>
              <a:off x="757350" y="2358522"/>
              <a:ext cx="1607740" cy="1000048"/>
            </a:xfrm>
            <a:prstGeom prst="rect">
              <a:avLst/>
            </a:prstGeom>
            <a:solidFill>
              <a:srgbClr val="EBEBEB">
                <a:alpha val="100000"/>
              </a:srgbClr>
            </a:solidFill>
          </p:spPr>
          <p:txBody>
            <a:bodyPr/>
            <a:lstStyle/>
            <a:p/>
          </p:txBody>
        </p:sp>
        <p:sp>
          <p:nvSpPr>
            <p:cNvPr id="36" name="pl36"/>
            <p:cNvSpPr/>
            <p:nvPr/>
          </p:nvSpPr>
          <p:spPr>
            <a:xfrm>
              <a:off x="757350" y="31516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 name="pl37"/>
            <p:cNvSpPr/>
            <p:nvPr/>
          </p:nvSpPr>
          <p:spPr>
            <a:xfrm>
              <a:off x="757350" y="2852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255350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 name="pl40"/>
            <p:cNvSpPr/>
            <p:nvPr/>
          </p:nvSpPr>
          <p:spPr>
            <a:xfrm>
              <a:off x="757350" y="33011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 name="pl41"/>
            <p:cNvSpPr/>
            <p:nvPr/>
          </p:nvSpPr>
          <p:spPr>
            <a:xfrm>
              <a:off x="757350" y="300209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2" name="pl42"/>
            <p:cNvSpPr/>
            <p:nvPr/>
          </p:nvSpPr>
          <p:spPr>
            <a:xfrm>
              <a:off x="757350" y="27030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 name="pl43"/>
            <p:cNvSpPr/>
            <p:nvPr/>
          </p:nvSpPr>
          <p:spPr>
            <a:xfrm>
              <a:off x="83042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03922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24802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45682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6656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874417"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20832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29201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830429" y="2798734"/>
              <a:ext cx="1461582" cy="71773"/>
            </a:xfrm>
            <a:custGeom>
              <a:avLst/>
              <a:pathLst>
                <a:path w="1461582" h="71773">
                  <a:moveTo>
                    <a:pt x="0" y="11962"/>
                  </a:moveTo>
                  <a:lnTo>
                    <a:pt x="208797" y="0"/>
                  </a:lnTo>
                  <a:lnTo>
                    <a:pt x="417595" y="47849"/>
                  </a:lnTo>
                  <a:lnTo>
                    <a:pt x="626392" y="47849"/>
                  </a:lnTo>
                  <a:lnTo>
                    <a:pt x="835190" y="35886"/>
                  </a:lnTo>
                  <a:lnTo>
                    <a:pt x="1043987" y="35886"/>
                  </a:lnTo>
                  <a:lnTo>
                    <a:pt x="1252785" y="71773"/>
                  </a:lnTo>
                  <a:lnTo>
                    <a:pt x="1461582" y="59811"/>
                  </a:lnTo>
                </a:path>
              </a:pathLst>
            </a:custGeom>
            <a:ln w="20325" cap="flat">
              <a:solidFill>
                <a:srgbClr val="BEBEBE">
                  <a:alpha val="69803"/>
                </a:srgbClr>
              </a:solidFill>
              <a:prstDash val="solid"/>
              <a:round/>
            </a:ln>
          </p:spPr>
          <p:txBody>
            <a:bodyPr/>
            <a:lstStyle/>
            <a:p/>
          </p:txBody>
        </p:sp>
        <p:sp>
          <p:nvSpPr>
            <p:cNvPr id="52" name="pl52"/>
            <p:cNvSpPr/>
            <p:nvPr/>
          </p:nvSpPr>
          <p:spPr>
            <a:xfrm>
              <a:off x="830429" y="2774810"/>
              <a:ext cx="1461582" cy="59811"/>
            </a:xfrm>
            <a:custGeom>
              <a:avLst/>
              <a:pathLst>
                <a:path w="1461582" h="59811">
                  <a:moveTo>
                    <a:pt x="0" y="23924"/>
                  </a:moveTo>
                  <a:lnTo>
                    <a:pt x="208797" y="11962"/>
                  </a:lnTo>
                  <a:lnTo>
                    <a:pt x="417595" y="35886"/>
                  </a:lnTo>
                  <a:lnTo>
                    <a:pt x="626392" y="59811"/>
                  </a:lnTo>
                  <a:lnTo>
                    <a:pt x="835190" y="35886"/>
                  </a:lnTo>
                  <a:lnTo>
                    <a:pt x="1043987" y="23924"/>
                  </a:lnTo>
                  <a:lnTo>
                    <a:pt x="1252785" y="0"/>
                  </a:lnTo>
                  <a:lnTo>
                    <a:pt x="1461582" y="23924"/>
                  </a:lnTo>
                </a:path>
              </a:pathLst>
            </a:custGeom>
            <a:ln w="40651" cap="flat">
              <a:solidFill>
                <a:srgbClr val="BEBEBE">
                  <a:alpha val="69803"/>
                </a:srgbClr>
              </a:solidFill>
              <a:prstDash val="solid"/>
              <a:round/>
            </a:ln>
          </p:spPr>
          <p:txBody>
            <a:bodyPr/>
            <a:lstStyle/>
            <a:p/>
          </p:txBody>
        </p:sp>
        <p:sp>
          <p:nvSpPr>
            <p:cNvPr id="53" name="pl53"/>
            <p:cNvSpPr/>
            <p:nvPr/>
          </p:nvSpPr>
          <p:spPr>
            <a:xfrm>
              <a:off x="830429" y="2774810"/>
              <a:ext cx="1461582" cy="59811"/>
            </a:xfrm>
            <a:custGeom>
              <a:avLst/>
              <a:pathLst>
                <a:path w="1461582" h="59811">
                  <a:moveTo>
                    <a:pt x="0" y="23924"/>
                  </a:moveTo>
                  <a:lnTo>
                    <a:pt x="208797" y="11962"/>
                  </a:lnTo>
                  <a:lnTo>
                    <a:pt x="417595" y="35886"/>
                  </a:lnTo>
                  <a:lnTo>
                    <a:pt x="626392" y="59811"/>
                  </a:lnTo>
                  <a:lnTo>
                    <a:pt x="835190" y="35886"/>
                  </a:lnTo>
                  <a:lnTo>
                    <a:pt x="1043987" y="23924"/>
                  </a:lnTo>
                  <a:lnTo>
                    <a:pt x="1252785" y="0"/>
                  </a:lnTo>
                  <a:lnTo>
                    <a:pt x="1461582" y="23924"/>
                  </a:lnTo>
                </a:path>
              </a:pathLst>
            </a:custGeom>
            <a:ln w="35231" cap="flat">
              <a:solidFill>
                <a:srgbClr val="BEBEBE">
                  <a:alpha val="69803"/>
                </a:srgbClr>
              </a:solidFill>
              <a:prstDash val="solid"/>
              <a:round/>
            </a:ln>
          </p:spPr>
          <p:txBody>
            <a:bodyPr/>
            <a:lstStyle/>
            <a:p/>
          </p:txBody>
        </p:sp>
        <p:sp>
          <p:nvSpPr>
            <p:cNvPr id="54" name="pl54"/>
            <p:cNvSpPr/>
            <p:nvPr/>
          </p:nvSpPr>
          <p:spPr>
            <a:xfrm>
              <a:off x="830429" y="2798734"/>
              <a:ext cx="1461582" cy="71773"/>
            </a:xfrm>
            <a:custGeom>
              <a:avLst/>
              <a:pathLst>
                <a:path w="1461582" h="71773">
                  <a:moveTo>
                    <a:pt x="0" y="11962"/>
                  </a:moveTo>
                  <a:lnTo>
                    <a:pt x="208797" y="0"/>
                  </a:lnTo>
                  <a:lnTo>
                    <a:pt x="417595" y="47849"/>
                  </a:lnTo>
                  <a:lnTo>
                    <a:pt x="626392" y="47849"/>
                  </a:lnTo>
                  <a:lnTo>
                    <a:pt x="835190" y="35886"/>
                  </a:lnTo>
                  <a:lnTo>
                    <a:pt x="1043987" y="35886"/>
                  </a:lnTo>
                  <a:lnTo>
                    <a:pt x="1252785" y="71773"/>
                  </a:lnTo>
                  <a:lnTo>
                    <a:pt x="1461582" y="59811"/>
                  </a:lnTo>
                </a:path>
              </a:pathLst>
            </a:custGeom>
            <a:ln w="20325" cap="flat">
              <a:solidFill>
                <a:srgbClr val="6B6B6B">
                  <a:alpha val="100000"/>
                </a:srgbClr>
              </a:solidFill>
              <a:prstDash val="solid"/>
              <a:round/>
            </a:ln>
          </p:spPr>
          <p:txBody>
            <a:bodyPr/>
            <a:lstStyle/>
            <a:p/>
          </p:txBody>
        </p:sp>
        <p:sp>
          <p:nvSpPr>
            <p:cNvPr id="55" name="pl55"/>
            <p:cNvSpPr/>
            <p:nvPr/>
          </p:nvSpPr>
          <p:spPr>
            <a:xfrm>
              <a:off x="830429" y="2774810"/>
              <a:ext cx="1461582" cy="59811"/>
            </a:xfrm>
            <a:custGeom>
              <a:avLst/>
              <a:pathLst>
                <a:path w="1461582" h="59811">
                  <a:moveTo>
                    <a:pt x="0" y="23924"/>
                  </a:moveTo>
                  <a:lnTo>
                    <a:pt x="208797" y="11962"/>
                  </a:lnTo>
                  <a:lnTo>
                    <a:pt x="417595" y="35886"/>
                  </a:lnTo>
                  <a:lnTo>
                    <a:pt x="626392" y="59811"/>
                  </a:lnTo>
                  <a:lnTo>
                    <a:pt x="835190" y="35886"/>
                  </a:lnTo>
                  <a:lnTo>
                    <a:pt x="1043987" y="23924"/>
                  </a:lnTo>
                  <a:lnTo>
                    <a:pt x="1252785" y="0"/>
                  </a:lnTo>
                  <a:lnTo>
                    <a:pt x="1461582" y="23924"/>
                  </a:lnTo>
                </a:path>
              </a:pathLst>
            </a:custGeom>
            <a:ln w="40651" cap="flat">
              <a:solidFill>
                <a:srgbClr val="000000">
                  <a:alpha val="100000"/>
                </a:srgbClr>
              </a:solidFill>
              <a:prstDash val="solid"/>
              <a:round/>
            </a:ln>
          </p:spPr>
          <p:txBody>
            <a:bodyPr/>
            <a:lstStyle/>
            <a:p/>
          </p:txBody>
        </p:sp>
        <p:sp>
          <p:nvSpPr>
            <p:cNvPr id="56" name="pl56"/>
            <p:cNvSpPr/>
            <p:nvPr/>
          </p:nvSpPr>
          <p:spPr>
            <a:xfrm>
              <a:off x="830429" y="2774810"/>
              <a:ext cx="1461582" cy="59811"/>
            </a:xfrm>
            <a:custGeom>
              <a:avLst/>
              <a:pathLst>
                <a:path w="1461582" h="59811">
                  <a:moveTo>
                    <a:pt x="0" y="23924"/>
                  </a:moveTo>
                  <a:lnTo>
                    <a:pt x="208797" y="11962"/>
                  </a:lnTo>
                  <a:lnTo>
                    <a:pt x="417595" y="35886"/>
                  </a:lnTo>
                  <a:lnTo>
                    <a:pt x="626392" y="59811"/>
                  </a:lnTo>
                  <a:lnTo>
                    <a:pt x="835190" y="35886"/>
                  </a:lnTo>
                  <a:lnTo>
                    <a:pt x="1043987" y="23924"/>
                  </a:lnTo>
                  <a:lnTo>
                    <a:pt x="1252785" y="0"/>
                  </a:lnTo>
                  <a:lnTo>
                    <a:pt x="1461582" y="23924"/>
                  </a:lnTo>
                </a:path>
              </a:pathLst>
            </a:custGeom>
            <a:ln w="35231" cap="flat">
              <a:solidFill>
                <a:srgbClr val="1CABE2">
                  <a:alpha val="100000"/>
                </a:srgbClr>
              </a:solidFill>
              <a:prstDash val="solid"/>
              <a:round/>
            </a:ln>
          </p:spPr>
          <p:txBody>
            <a:bodyPr/>
            <a:lstStyle/>
            <a:p/>
          </p:txBody>
        </p:sp>
        <p:sp>
          <p:nvSpPr>
            <p:cNvPr id="57" name="tx57"/>
            <p:cNvSpPr/>
            <p:nvPr/>
          </p:nvSpPr>
          <p:spPr>
            <a:xfrm>
              <a:off x="770170" y="26201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8" name="tx58"/>
            <p:cNvSpPr/>
            <p:nvPr/>
          </p:nvSpPr>
          <p:spPr>
            <a:xfrm>
              <a:off x="978968" y="26082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9" name="tx59"/>
            <p:cNvSpPr/>
            <p:nvPr/>
          </p:nvSpPr>
          <p:spPr>
            <a:xfrm>
              <a:off x="1187765" y="26321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0" name="tx60"/>
            <p:cNvSpPr/>
            <p:nvPr/>
          </p:nvSpPr>
          <p:spPr>
            <a:xfrm>
              <a:off x="1396563" y="26560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1" name="tx61"/>
            <p:cNvSpPr/>
            <p:nvPr/>
          </p:nvSpPr>
          <p:spPr>
            <a:xfrm>
              <a:off x="1605360" y="26321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2" name="tx62"/>
            <p:cNvSpPr/>
            <p:nvPr/>
          </p:nvSpPr>
          <p:spPr>
            <a:xfrm>
              <a:off x="1814158" y="26201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3" name="tx63"/>
            <p:cNvSpPr/>
            <p:nvPr/>
          </p:nvSpPr>
          <p:spPr>
            <a:xfrm>
              <a:off x="2022955" y="2596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4" name="tx64"/>
            <p:cNvSpPr/>
            <p:nvPr/>
          </p:nvSpPr>
          <p:spPr>
            <a:xfrm>
              <a:off x="2231753" y="26201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5" name="rc65"/>
            <p:cNvSpPr/>
            <p:nvPr/>
          </p:nvSpPr>
          <p:spPr>
            <a:xfrm>
              <a:off x="757350" y="3643012"/>
              <a:ext cx="1607740" cy="1000048"/>
            </a:xfrm>
            <a:prstGeom prst="rect">
              <a:avLst/>
            </a:prstGeom>
            <a:solidFill>
              <a:srgbClr val="EBEBEB">
                <a:alpha val="100000"/>
              </a:srgbClr>
            </a:solidFill>
          </p:spPr>
          <p:txBody>
            <a:bodyPr/>
            <a:lstStyle/>
            <a:p/>
          </p:txBody>
        </p:sp>
        <p:sp>
          <p:nvSpPr>
            <p:cNvPr id="66" name="pl66"/>
            <p:cNvSpPr/>
            <p:nvPr/>
          </p:nvSpPr>
          <p:spPr>
            <a:xfrm>
              <a:off x="757350" y="443611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7" name="pl67"/>
            <p:cNvSpPr/>
            <p:nvPr/>
          </p:nvSpPr>
          <p:spPr>
            <a:xfrm>
              <a:off x="757350" y="4137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8" name="pl68"/>
            <p:cNvSpPr/>
            <p:nvPr/>
          </p:nvSpPr>
          <p:spPr>
            <a:xfrm>
              <a:off x="757350" y="38379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9" name="pl69"/>
            <p:cNvSpPr/>
            <p:nvPr/>
          </p:nvSpPr>
          <p:spPr>
            <a:xfrm>
              <a:off x="75735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0" name="pl70"/>
            <p:cNvSpPr/>
            <p:nvPr/>
          </p:nvSpPr>
          <p:spPr>
            <a:xfrm>
              <a:off x="757350" y="45856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1" name="pl71"/>
            <p:cNvSpPr/>
            <p:nvPr/>
          </p:nvSpPr>
          <p:spPr>
            <a:xfrm>
              <a:off x="757350" y="428658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2" name="pl72"/>
            <p:cNvSpPr/>
            <p:nvPr/>
          </p:nvSpPr>
          <p:spPr>
            <a:xfrm>
              <a:off x="757350" y="39875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3" name="pl73"/>
            <p:cNvSpPr/>
            <p:nvPr/>
          </p:nvSpPr>
          <p:spPr>
            <a:xfrm>
              <a:off x="83042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03922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124802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45682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6656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874417"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20832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229201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830429" y="4083224"/>
              <a:ext cx="1461582" cy="71773"/>
            </a:xfrm>
            <a:custGeom>
              <a:avLst/>
              <a:pathLst>
                <a:path w="1461582" h="71773">
                  <a:moveTo>
                    <a:pt x="0" y="11962"/>
                  </a:moveTo>
                  <a:lnTo>
                    <a:pt x="208797" y="0"/>
                  </a:lnTo>
                  <a:lnTo>
                    <a:pt x="417595" y="47849"/>
                  </a:lnTo>
                  <a:lnTo>
                    <a:pt x="626392" y="47849"/>
                  </a:lnTo>
                  <a:lnTo>
                    <a:pt x="835190" y="35886"/>
                  </a:lnTo>
                  <a:lnTo>
                    <a:pt x="1043987" y="35886"/>
                  </a:lnTo>
                  <a:lnTo>
                    <a:pt x="1252785" y="71773"/>
                  </a:lnTo>
                  <a:lnTo>
                    <a:pt x="1461582" y="59811"/>
                  </a:lnTo>
                </a:path>
              </a:pathLst>
            </a:custGeom>
            <a:ln w="20325" cap="flat">
              <a:solidFill>
                <a:srgbClr val="BEBEBE">
                  <a:alpha val="69803"/>
                </a:srgbClr>
              </a:solidFill>
              <a:prstDash val="solid"/>
              <a:round/>
            </a:ln>
          </p:spPr>
          <p:txBody>
            <a:bodyPr/>
            <a:lstStyle/>
            <a:p/>
          </p:txBody>
        </p:sp>
        <p:sp>
          <p:nvSpPr>
            <p:cNvPr id="82" name="pl82"/>
            <p:cNvSpPr/>
            <p:nvPr/>
          </p:nvSpPr>
          <p:spPr>
            <a:xfrm>
              <a:off x="830429" y="4047338"/>
              <a:ext cx="1461582" cy="155509"/>
            </a:xfrm>
            <a:custGeom>
              <a:avLst/>
              <a:pathLst>
                <a:path w="1461582" h="155509">
                  <a:moveTo>
                    <a:pt x="0" y="11962"/>
                  </a:moveTo>
                  <a:lnTo>
                    <a:pt x="208797" y="0"/>
                  </a:lnTo>
                  <a:lnTo>
                    <a:pt x="417595" y="95698"/>
                  </a:lnTo>
                  <a:lnTo>
                    <a:pt x="626392" y="71773"/>
                  </a:lnTo>
                  <a:lnTo>
                    <a:pt x="835190" y="59811"/>
                  </a:lnTo>
                  <a:lnTo>
                    <a:pt x="1043987" y="107660"/>
                  </a:lnTo>
                  <a:lnTo>
                    <a:pt x="1252785" y="119623"/>
                  </a:lnTo>
                  <a:lnTo>
                    <a:pt x="1461582" y="155509"/>
                  </a:lnTo>
                </a:path>
              </a:pathLst>
            </a:custGeom>
            <a:ln w="40651" cap="flat">
              <a:solidFill>
                <a:srgbClr val="BEBEBE">
                  <a:alpha val="69803"/>
                </a:srgbClr>
              </a:solidFill>
              <a:prstDash val="solid"/>
              <a:round/>
            </a:ln>
          </p:spPr>
          <p:txBody>
            <a:bodyPr/>
            <a:lstStyle/>
            <a:p/>
          </p:txBody>
        </p:sp>
        <p:sp>
          <p:nvSpPr>
            <p:cNvPr id="83" name="pl83"/>
            <p:cNvSpPr/>
            <p:nvPr/>
          </p:nvSpPr>
          <p:spPr>
            <a:xfrm>
              <a:off x="830429" y="4047338"/>
              <a:ext cx="1461582" cy="155509"/>
            </a:xfrm>
            <a:custGeom>
              <a:avLst/>
              <a:pathLst>
                <a:path w="1461582" h="155509">
                  <a:moveTo>
                    <a:pt x="0" y="11962"/>
                  </a:moveTo>
                  <a:lnTo>
                    <a:pt x="208797" y="0"/>
                  </a:lnTo>
                  <a:lnTo>
                    <a:pt x="417595" y="95698"/>
                  </a:lnTo>
                  <a:lnTo>
                    <a:pt x="626392" y="71773"/>
                  </a:lnTo>
                  <a:lnTo>
                    <a:pt x="835190" y="59811"/>
                  </a:lnTo>
                  <a:lnTo>
                    <a:pt x="1043987" y="107660"/>
                  </a:lnTo>
                  <a:lnTo>
                    <a:pt x="1252785" y="119623"/>
                  </a:lnTo>
                  <a:lnTo>
                    <a:pt x="1461582" y="155509"/>
                  </a:lnTo>
                </a:path>
              </a:pathLst>
            </a:custGeom>
            <a:ln w="35231" cap="flat">
              <a:solidFill>
                <a:srgbClr val="BEBEBE">
                  <a:alpha val="69803"/>
                </a:srgbClr>
              </a:solidFill>
              <a:prstDash val="solid"/>
              <a:round/>
            </a:ln>
          </p:spPr>
          <p:txBody>
            <a:bodyPr/>
            <a:lstStyle/>
            <a:p/>
          </p:txBody>
        </p:sp>
        <p:sp>
          <p:nvSpPr>
            <p:cNvPr id="84" name="pl84"/>
            <p:cNvSpPr/>
            <p:nvPr/>
          </p:nvSpPr>
          <p:spPr>
            <a:xfrm>
              <a:off x="830429" y="4083224"/>
              <a:ext cx="1461582" cy="71773"/>
            </a:xfrm>
            <a:custGeom>
              <a:avLst/>
              <a:pathLst>
                <a:path w="1461582" h="71773">
                  <a:moveTo>
                    <a:pt x="0" y="11962"/>
                  </a:moveTo>
                  <a:lnTo>
                    <a:pt x="208797" y="0"/>
                  </a:lnTo>
                  <a:lnTo>
                    <a:pt x="417595" y="47849"/>
                  </a:lnTo>
                  <a:lnTo>
                    <a:pt x="626392" y="47849"/>
                  </a:lnTo>
                  <a:lnTo>
                    <a:pt x="835190" y="35886"/>
                  </a:lnTo>
                  <a:lnTo>
                    <a:pt x="1043987" y="35886"/>
                  </a:lnTo>
                  <a:lnTo>
                    <a:pt x="1252785" y="71773"/>
                  </a:lnTo>
                  <a:lnTo>
                    <a:pt x="1461582" y="59811"/>
                  </a:lnTo>
                </a:path>
              </a:pathLst>
            </a:custGeom>
            <a:ln w="20325" cap="flat">
              <a:solidFill>
                <a:srgbClr val="6B6B6B">
                  <a:alpha val="100000"/>
                </a:srgbClr>
              </a:solidFill>
              <a:prstDash val="solid"/>
              <a:round/>
            </a:ln>
          </p:spPr>
          <p:txBody>
            <a:bodyPr/>
            <a:lstStyle/>
            <a:p/>
          </p:txBody>
        </p:sp>
        <p:sp>
          <p:nvSpPr>
            <p:cNvPr id="85" name="pl85"/>
            <p:cNvSpPr/>
            <p:nvPr/>
          </p:nvSpPr>
          <p:spPr>
            <a:xfrm>
              <a:off x="830429" y="4047338"/>
              <a:ext cx="1461582" cy="155509"/>
            </a:xfrm>
            <a:custGeom>
              <a:avLst/>
              <a:pathLst>
                <a:path w="1461582" h="155509">
                  <a:moveTo>
                    <a:pt x="0" y="11962"/>
                  </a:moveTo>
                  <a:lnTo>
                    <a:pt x="208797" y="0"/>
                  </a:lnTo>
                  <a:lnTo>
                    <a:pt x="417595" y="95698"/>
                  </a:lnTo>
                  <a:lnTo>
                    <a:pt x="626392" y="71773"/>
                  </a:lnTo>
                  <a:lnTo>
                    <a:pt x="835190" y="59811"/>
                  </a:lnTo>
                  <a:lnTo>
                    <a:pt x="1043987" y="107660"/>
                  </a:lnTo>
                  <a:lnTo>
                    <a:pt x="1252785" y="119623"/>
                  </a:lnTo>
                  <a:lnTo>
                    <a:pt x="1461582" y="155509"/>
                  </a:lnTo>
                </a:path>
              </a:pathLst>
            </a:custGeom>
            <a:ln w="40651" cap="flat">
              <a:solidFill>
                <a:srgbClr val="000000">
                  <a:alpha val="100000"/>
                </a:srgbClr>
              </a:solidFill>
              <a:prstDash val="solid"/>
              <a:round/>
            </a:ln>
          </p:spPr>
          <p:txBody>
            <a:bodyPr/>
            <a:lstStyle/>
            <a:p/>
          </p:txBody>
        </p:sp>
        <p:sp>
          <p:nvSpPr>
            <p:cNvPr id="86" name="pl86"/>
            <p:cNvSpPr/>
            <p:nvPr/>
          </p:nvSpPr>
          <p:spPr>
            <a:xfrm>
              <a:off x="830429" y="4047338"/>
              <a:ext cx="1461582" cy="155509"/>
            </a:xfrm>
            <a:custGeom>
              <a:avLst/>
              <a:pathLst>
                <a:path w="1461582" h="155509">
                  <a:moveTo>
                    <a:pt x="0" y="11962"/>
                  </a:moveTo>
                  <a:lnTo>
                    <a:pt x="208797" y="0"/>
                  </a:lnTo>
                  <a:lnTo>
                    <a:pt x="417595" y="95698"/>
                  </a:lnTo>
                  <a:lnTo>
                    <a:pt x="626392" y="71773"/>
                  </a:lnTo>
                  <a:lnTo>
                    <a:pt x="835190" y="59811"/>
                  </a:lnTo>
                  <a:lnTo>
                    <a:pt x="1043987" y="107660"/>
                  </a:lnTo>
                  <a:lnTo>
                    <a:pt x="1252785" y="119623"/>
                  </a:lnTo>
                  <a:lnTo>
                    <a:pt x="1461582" y="155509"/>
                  </a:lnTo>
                </a:path>
              </a:pathLst>
            </a:custGeom>
            <a:ln w="35231" cap="flat">
              <a:solidFill>
                <a:srgbClr val="1CABE2">
                  <a:alpha val="100000"/>
                </a:srgbClr>
              </a:solidFill>
              <a:prstDash val="solid"/>
              <a:round/>
            </a:ln>
          </p:spPr>
          <p:txBody>
            <a:bodyPr/>
            <a:lstStyle/>
            <a:p/>
          </p:txBody>
        </p:sp>
        <p:sp>
          <p:nvSpPr>
            <p:cNvPr id="87" name="tx87"/>
            <p:cNvSpPr/>
            <p:nvPr/>
          </p:nvSpPr>
          <p:spPr>
            <a:xfrm>
              <a:off x="770170" y="38807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8" name="tx88"/>
            <p:cNvSpPr/>
            <p:nvPr/>
          </p:nvSpPr>
          <p:spPr>
            <a:xfrm>
              <a:off x="978968" y="3868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9" name="tx89"/>
            <p:cNvSpPr/>
            <p:nvPr/>
          </p:nvSpPr>
          <p:spPr>
            <a:xfrm>
              <a:off x="1187765" y="39644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0" name="tx90"/>
            <p:cNvSpPr/>
            <p:nvPr/>
          </p:nvSpPr>
          <p:spPr>
            <a:xfrm>
              <a:off x="1396563" y="3940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1" name="tx91"/>
            <p:cNvSpPr/>
            <p:nvPr/>
          </p:nvSpPr>
          <p:spPr>
            <a:xfrm>
              <a:off x="1605360" y="39285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2" name="tx92"/>
            <p:cNvSpPr/>
            <p:nvPr/>
          </p:nvSpPr>
          <p:spPr>
            <a:xfrm>
              <a:off x="1814158" y="39764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3" name="tx93"/>
            <p:cNvSpPr/>
            <p:nvPr/>
          </p:nvSpPr>
          <p:spPr>
            <a:xfrm>
              <a:off x="2022955" y="39884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4" name="tx94"/>
            <p:cNvSpPr/>
            <p:nvPr/>
          </p:nvSpPr>
          <p:spPr>
            <a:xfrm>
              <a:off x="2231753" y="40242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5" name="rc95"/>
            <p:cNvSpPr/>
            <p:nvPr/>
          </p:nvSpPr>
          <p:spPr>
            <a:xfrm>
              <a:off x="757350" y="4927502"/>
              <a:ext cx="1607740" cy="1000048"/>
            </a:xfrm>
            <a:prstGeom prst="rect">
              <a:avLst/>
            </a:prstGeom>
            <a:solidFill>
              <a:srgbClr val="EBEBEB">
                <a:alpha val="100000"/>
              </a:srgbClr>
            </a:solidFill>
          </p:spPr>
          <p:txBody>
            <a:bodyPr/>
            <a:lstStyle/>
            <a:p/>
          </p:txBody>
        </p:sp>
        <p:sp>
          <p:nvSpPr>
            <p:cNvPr id="96" name="pl96"/>
            <p:cNvSpPr/>
            <p:nvPr/>
          </p:nvSpPr>
          <p:spPr>
            <a:xfrm>
              <a:off x="757350" y="572060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7" name="pl97"/>
            <p:cNvSpPr/>
            <p:nvPr/>
          </p:nvSpPr>
          <p:spPr>
            <a:xfrm>
              <a:off x="757350" y="5421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8" name="pl98"/>
            <p:cNvSpPr/>
            <p:nvPr/>
          </p:nvSpPr>
          <p:spPr>
            <a:xfrm>
              <a:off x="757350" y="51224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9" name="pl99"/>
            <p:cNvSpPr/>
            <p:nvPr/>
          </p:nvSpPr>
          <p:spPr>
            <a:xfrm>
              <a:off x="75735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0" name="pl100"/>
            <p:cNvSpPr/>
            <p:nvPr/>
          </p:nvSpPr>
          <p:spPr>
            <a:xfrm>
              <a:off x="757350" y="587013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1" name="pl101"/>
            <p:cNvSpPr/>
            <p:nvPr/>
          </p:nvSpPr>
          <p:spPr>
            <a:xfrm>
              <a:off x="757350" y="557107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2" name="pl102"/>
            <p:cNvSpPr/>
            <p:nvPr/>
          </p:nvSpPr>
          <p:spPr>
            <a:xfrm>
              <a:off x="757350" y="52720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3" name="pl103"/>
            <p:cNvSpPr/>
            <p:nvPr/>
          </p:nvSpPr>
          <p:spPr>
            <a:xfrm>
              <a:off x="83042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103922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124802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145682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6656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874417"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20832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229201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830429" y="5367714"/>
              <a:ext cx="1461582" cy="71773"/>
            </a:xfrm>
            <a:custGeom>
              <a:avLst/>
              <a:pathLst>
                <a:path w="1461582" h="71773">
                  <a:moveTo>
                    <a:pt x="0" y="11962"/>
                  </a:moveTo>
                  <a:lnTo>
                    <a:pt x="208797" y="0"/>
                  </a:lnTo>
                  <a:lnTo>
                    <a:pt x="417595" y="47849"/>
                  </a:lnTo>
                  <a:lnTo>
                    <a:pt x="626392" y="47849"/>
                  </a:lnTo>
                  <a:lnTo>
                    <a:pt x="835190" y="35886"/>
                  </a:lnTo>
                  <a:lnTo>
                    <a:pt x="1043987" y="35886"/>
                  </a:lnTo>
                  <a:lnTo>
                    <a:pt x="1252785" y="71773"/>
                  </a:lnTo>
                  <a:lnTo>
                    <a:pt x="1461582" y="59811"/>
                  </a:lnTo>
                </a:path>
              </a:pathLst>
            </a:custGeom>
            <a:ln w="20325" cap="flat">
              <a:solidFill>
                <a:srgbClr val="BEBEBE">
                  <a:alpha val="69803"/>
                </a:srgbClr>
              </a:solidFill>
              <a:prstDash val="solid"/>
              <a:round/>
            </a:ln>
          </p:spPr>
          <p:txBody>
            <a:bodyPr/>
            <a:lstStyle/>
            <a:p/>
          </p:txBody>
        </p:sp>
        <p:sp>
          <p:nvSpPr>
            <p:cNvPr id="112" name="pl112"/>
            <p:cNvSpPr/>
            <p:nvPr/>
          </p:nvSpPr>
          <p:spPr>
            <a:xfrm>
              <a:off x="830429" y="5307903"/>
              <a:ext cx="1461582" cy="71773"/>
            </a:xfrm>
            <a:custGeom>
              <a:avLst/>
              <a:pathLst>
                <a:path w="1461582" h="71773">
                  <a:moveTo>
                    <a:pt x="0" y="0"/>
                  </a:moveTo>
                  <a:lnTo>
                    <a:pt x="208797" y="0"/>
                  </a:lnTo>
                  <a:lnTo>
                    <a:pt x="417595" y="59811"/>
                  </a:lnTo>
                  <a:lnTo>
                    <a:pt x="626392" y="71773"/>
                  </a:lnTo>
                  <a:lnTo>
                    <a:pt x="835190" y="59811"/>
                  </a:lnTo>
                  <a:lnTo>
                    <a:pt x="1043987" y="47849"/>
                  </a:lnTo>
                  <a:lnTo>
                    <a:pt x="1252785" y="23924"/>
                  </a:lnTo>
                  <a:lnTo>
                    <a:pt x="1461582" y="59811"/>
                  </a:lnTo>
                </a:path>
              </a:pathLst>
            </a:custGeom>
            <a:ln w="40651" cap="flat">
              <a:solidFill>
                <a:srgbClr val="BEBEBE">
                  <a:alpha val="69803"/>
                </a:srgbClr>
              </a:solidFill>
              <a:prstDash val="solid"/>
              <a:round/>
            </a:ln>
          </p:spPr>
          <p:txBody>
            <a:bodyPr/>
            <a:lstStyle/>
            <a:p/>
          </p:txBody>
        </p:sp>
        <p:sp>
          <p:nvSpPr>
            <p:cNvPr id="113" name="pl113"/>
            <p:cNvSpPr/>
            <p:nvPr/>
          </p:nvSpPr>
          <p:spPr>
            <a:xfrm>
              <a:off x="830429" y="5307903"/>
              <a:ext cx="1461582" cy="71773"/>
            </a:xfrm>
            <a:custGeom>
              <a:avLst/>
              <a:pathLst>
                <a:path w="1461582" h="71773">
                  <a:moveTo>
                    <a:pt x="0" y="0"/>
                  </a:moveTo>
                  <a:lnTo>
                    <a:pt x="208797" y="0"/>
                  </a:lnTo>
                  <a:lnTo>
                    <a:pt x="417595" y="59811"/>
                  </a:lnTo>
                  <a:lnTo>
                    <a:pt x="626392" y="71773"/>
                  </a:lnTo>
                  <a:lnTo>
                    <a:pt x="835190" y="59811"/>
                  </a:lnTo>
                  <a:lnTo>
                    <a:pt x="1043987" y="47849"/>
                  </a:lnTo>
                  <a:lnTo>
                    <a:pt x="1252785" y="23924"/>
                  </a:lnTo>
                  <a:lnTo>
                    <a:pt x="1461582" y="59811"/>
                  </a:lnTo>
                </a:path>
              </a:pathLst>
            </a:custGeom>
            <a:ln w="35231" cap="flat">
              <a:solidFill>
                <a:srgbClr val="BEBEBE">
                  <a:alpha val="69803"/>
                </a:srgbClr>
              </a:solidFill>
              <a:prstDash val="solid"/>
              <a:round/>
            </a:ln>
          </p:spPr>
          <p:txBody>
            <a:bodyPr/>
            <a:lstStyle/>
            <a:p/>
          </p:txBody>
        </p:sp>
        <p:sp>
          <p:nvSpPr>
            <p:cNvPr id="114" name="pl114"/>
            <p:cNvSpPr/>
            <p:nvPr/>
          </p:nvSpPr>
          <p:spPr>
            <a:xfrm>
              <a:off x="830429" y="5367714"/>
              <a:ext cx="1461582" cy="71773"/>
            </a:xfrm>
            <a:custGeom>
              <a:avLst/>
              <a:pathLst>
                <a:path w="1461582" h="71773">
                  <a:moveTo>
                    <a:pt x="0" y="11962"/>
                  </a:moveTo>
                  <a:lnTo>
                    <a:pt x="208797" y="0"/>
                  </a:lnTo>
                  <a:lnTo>
                    <a:pt x="417595" y="47849"/>
                  </a:lnTo>
                  <a:lnTo>
                    <a:pt x="626392" y="47849"/>
                  </a:lnTo>
                  <a:lnTo>
                    <a:pt x="835190" y="35886"/>
                  </a:lnTo>
                  <a:lnTo>
                    <a:pt x="1043987" y="35886"/>
                  </a:lnTo>
                  <a:lnTo>
                    <a:pt x="1252785" y="71773"/>
                  </a:lnTo>
                  <a:lnTo>
                    <a:pt x="1461582" y="59811"/>
                  </a:lnTo>
                </a:path>
              </a:pathLst>
            </a:custGeom>
            <a:ln w="20325" cap="flat">
              <a:solidFill>
                <a:srgbClr val="6B6B6B">
                  <a:alpha val="100000"/>
                </a:srgbClr>
              </a:solidFill>
              <a:prstDash val="solid"/>
              <a:round/>
            </a:ln>
          </p:spPr>
          <p:txBody>
            <a:bodyPr/>
            <a:lstStyle/>
            <a:p/>
          </p:txBody>
        </p:sp>
        <p:sp>
          <p:nvSpPr>
            <p:cNvPr id="115" name="pl115"/>
            <p:cNvSpPr/>
            <p:nvPr/>
          </p:nvSpPr>
          <p:spPr>
            <a:xfrm>
              <a:off x="830429" y="5307903"/>
              <a:ext cx="1461582" cy="71773"/>
            </a:xfrm>
            <a:custGeom>
              <a:avLst/>
              <a:pathLst>
                <a:path w="1461582" h="71773">
                  <a:moveTo>
                    <a:pt x="0" y="0"/>
                  </a:moveTo>
                  <a:lnTo>
                    <a:pt x="208797" y="0"/>
                  </a:lnTo>
                  <a:lnTo>
                    <a:pt x="417595" y="59811"/>
                  </a:lnTo>
                  <a:lnTo>
                    <a:pt x="626392" y="71773"/>
                  </a:lnTo>
                  <a:lnTo>
                    <a:pt x="835190" y="59811"/>
                  </a:lnTo>
                  <a:lnTo>
                    <a:pt x="1043987" y="47849"/>
                  </a:lnTo>
                  <a:lnTo>
                    <a:pt x="1252785" y="23924"/>
                  </a:lnTo>
                  <a:lnTo>
                    <a:pt x="1461582" y="59811"/>
                  </a:lnTo>
                </a:path>
              </a:pathLst>
            </a:custGeom>
            <a:ln w="40651" cap="flat">
              <a:solidFill>
                <a:srgbClr val="000000">
                  <a:alpha val="100000"/>
                </a:srgbClr>
              </a:solidFill>
              <a:prstDash val="solid"/>
              <a:round/>
            </a:ln>
          </p:spPr>
          <p:txBody>
            <a:bodyPr/>
            <a:lstStyle/>
            <a:p/>
          </p:txBody>
        </p:sp>
        <p:sp>
          <p:nvSpPr>
            <p:cNvPr id="116" name="pl116"/>
            <p:cNvSpPr/>
            <p:nvPr/>
          </p:nvSpPr>
          <p:spPr>
            <a:xfrm>
              <a:off x="830429" y="5307903"/>
              <a:ext cx="1461582" cy="71773"/>
            </a:xfrm>
            <a:custGeom>
              <a:avLst/>
              <a:pathLst>
                <a:path w="1461582" h="71773">
                  <a:moveTo>
                    <a:pt x="0" y="0"/>
                  </a:moveTo>
                  <a:lnTo>
                    <a:pt x="208797" y="0"/>
                  </a:lnTo>
                  <a:lnTo>
                    <a:pt x="417595" y="59811"/>
                  </a:lnTo>
                  <a:lnTo>
                    <a:pt x="626392" y="71773"/>
                  </a:lnTo>
                  <a:lnTo>
                    <a:pt x="835190" y="59811"/>
                  </a:lnTo>
                  <a:lnTo>
                    <a:pt x="1043987" y="47849"/>
                  </a:lnTo>
                  <a:lnTo>
                    <a:pt x="1252785" y="23924"/>
                  </a:lnTo>
                  <a:lnTo>
                    <a:pt x="1461582" y="59811"/>
                  </a:lnTo>
                </a:path>
              </a:pathLst>
            </a:custGeom>
            <a:ln w="35231" cap="flat">
              <a:solidFill>
                <a:srgbClr val="1CABE2">
                  <a:alpha val="100000"/>
                </a:srgbClr>
              </a:solidFill>
              <a:prstDash val="solid"/>
              <a:round/>
            </a:ln>
          </p:spPr>
          <p:txBody>
            <a:bodyPr/>
            <a:lstStyle/>
            <a:p/>
          </p:txBody>
        </p:sp>
        <p:sp>
          <p:nvSpPr>
            <p:cNvPr id="117" name="tx117"/>
            <p:cNvSpPr/>
            <p:nvPr/>
          </p:nvSpPr>
          <p:spPr>
            <a:xfrm>
              <a:off x="770170" y="51293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8" name="tx118"/>
            <p:cNvSpPr/>
            <p:nvPr/>
          </p:nvSpPr>
          <p:spPr>
            <a:xfrm>
              <a:off x="978968" y="51293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9" name="tx119"/>
            <p:cNvSpPr/>
            <p:nvPr/>
          </p:nvSpPr>
          <p:spPr>
            <a:xfrm>
              <a:off x="1187765" y="51891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0" name="tx120"/>
            <p:cNvSpPr/>
            <p:nvPr/>
          </p:nvSpPr>
          <p:spPr>
            <a:xfrm>
              <a:off x="1396563" y="52011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1" name="tx121"/>
            <p:cNvSpPr/>
            <p:nvPr/>
          </p:nvSpPr>
          <p:spPr>
            <a:xfrm>
              <a:off x="1605360" y="51891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2" name="tx122"/>
            <p:cNvSpPr/>
            <p:nvPr/>
          </p:nvSpPr>
          <p:spPr>
            <a:xfrm>
              <a:off x="1814158" y="51771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3" name="tx123"/>
            <p:cNvSpPr/>
            <p:nvPr/>
          </p:nvSpPr>
          <p:spPr>
            <a:xfrm>
              <a:off x="2022955" y="51532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4" name="tx124"/>
            <p:cNvSpPr/>
            <p:nvPr/>
          </p:nvSpPr>
          <p:spPr>
            <a:xfrm>
              <a:off x="2231753" y="51891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5" name="rc125"/>
            <p:cNvSpPr/>
            <p:nvPr/>
          </p:nvSpPr>
          <p:spPr>
            <a:xfrm>
              <a:off x="2434680" y="1074032"/>
              <a:ext cx="1607740" cy="1000048"/>
            </a:xfrm>
            <a:prstGeom prst="rect">
              <a:avLst/>
            </a:prstGeom>
            <a:solidFill>
              <a:srgbClr val="EBEBEB">
                <a:alpha val="100000"/>
              </a:srgbClr>
            </a:solidFill>
          </p:spPr>
          <p:txBody>
            <a:bodyPr/>
            <a:lstStyle/>
            <a:p/>
          </p:txBody>
        </p:sp>
        <p:sp>
          <p:nvSpPr>
            <p:cNvPr id="126" name="pl126"/>
            <p:cNvSpPr/>
            <p:nvPr/>
          </p:nvSpPr>
          <p:spPr>
            <a:xfrm>
              <a:off x="2434680" y="18671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7" name="pl127"/>
            <p:cNvSpPr/>
            <p:nvPr/>
          </p:nvSpPr>
          <p:spPr>
            <a:xfrm>
              <a:off x="2434680" y="1568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8" name="pl128"/>
            <p:cNvSpPr/>
            <p:nvPr/>
          </p:nvSpPr>
          <p:spPr>
            <a:xfrm>
              <a:off x="2434680" y="126901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9" name="pl129"/>
            <p:cNvSpPr/>
            <p:nvPr/>
          </p:nvSpPr>
          <p:spPr>
            <a:xfrm>
              <a:off x="243468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0" name="pl130"/>
            <p:cNvSpPr/>
            <p:nvPr/>
          </p:nvSpPr>
          <p:spPr>
            <a:xfrm>
              <a:off x="2434680" y="20166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1" name="pl131"/>
            <p:cNvSpPr/>
            <p:nvPr/>
          </p:nvSpPr>
          <p:spPr>
            <a:xfrm>
              <a:off x="2434680" y="171760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2" name="pl132"/>
            <p:cNvSpPr/>
            <p:nvPr/>
          </p:nvSpPr>
          <p:spPr>
            <a:xfrm>
              <a:off x="2434680" y="141854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3" name="pl133"/>
            <p:cNvSpPr/>
            <p:nvPr/>
          </p:nvSpPr>
          <p:spPr>
            <a:xfrm>
              <a:off x="250775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271655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292535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6" name="pl136"/>
            <p:cNvSpPr/>
            <p:nvPr/>
          </p:nvSpPr>
          <p:spPr>
            <a:xfrm>
              <a:off x="313415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7" name="pl137"/>
            <p:cNvSpPr/>
            <p:nvPr/>
          </p:nvSpPr>
          <p:spPr>
            <a:xfrm>
              <a:off x="33429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35517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37605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396934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2507759" y="1514245"/>
              <a:ext cx="1461582" cy="71773"/>
            </a:xfrm>
            <a:custGeom>
              <a:avLst/>
              <a:pathLst>
                <a:path w="1461582" h="71773">
                  <a:moveTo>
                    <a:pt x="0" y="11962"/>
                  </a:moveTo>
                  <a:lnTo>
                    <a:pt x="208797" y="0"/>
                  </a:lnTo>
                  <a:lnTo>
                    <a:pt x="417595" y="47849"/>
                  </a:lnTo>
                  <a:lnTo>
                    <a:pt x="626392" y="47849"/>
                  </a:lnTo>
                  <a:lnTo>
                    <a:pt x="835190" y="35886"/>
                  </a:lnTo>
                  <a:lnTo>
                    <a:pt x="1043987" y="35886"/>
                  </a:lnTo>
                  <a:lnTo>
                    <a:pt x="1252785" y="71773"/>
                  </a:lnTo>
                  <a:lnTo>
                    <a:pt x="1461582" y="59811"/>
                  </a:lnTo>
                </a:path>
              </a:pathLst>
            </a:custGeom>
            <a:ln w="20325" cap="flat">
              <a:solidFill>
                <a:srgbClr val="BEBEBE">
                  <a:alpha val="69803"/>
                </a:srgbClr>
              </a:solidFill>
              <a:prstDash val="solid"/>
              <a:round/>
            </a:ln>
          </p:spPr>
          <p:txBody>
            <a:bodyPr/>
            <a:lstStyle/>
            <a:p/>
          </p:txBody>
        </p:sp>
        <p:sp>
          <p:nvSpPr>
            <p:cNvPr id="142" name="pl142"/>
            <p:cNvSpPr/>
            <p:nvPr/>
          </p:nvSpPr>
          <p:spPr>
            <a:xfrm>
              <a:off x="2507759" y="1454433"/>
              <a:ext cx="1461582" cy="59811"/>
            </a:xfrm>
            <a:custGeom>
              <a:avLst/>
              <a:pathLst>
                <a:path w="1461582" h="59811">
                  <a:moveTo>
                    <a:pt x="0" y="59811"/>
                  </a:moveTo>
                  <a:lnTo>
                    <a:pt x="208797" y="59811"/>
                  </a:lnTo>
                  <a:lnTo>
                    <a:pt x="417595" y="59811"/>
                  </a:lnTo>
                  <a:lnTo>
                    <a:pt x="626392" y="47849"/>
                  </a:lnTo>
                  <a:lnTo>
                    <a:pt x="835190" y="47849"/>
                  </a:lnTo>
                  <a:lnTo>
                    <a:pt x="1043987" y="35886"/>
                  </a:lnTo>
                  <a:lnTo>
                    <a:pt x="1252785" y="35886"/>
                  </a:lnTo>
                  <a:lnTo>
                    <a:pt x="1461582" y="0"/>
                  </a:lnTo>
                </a:path>
              </a:pathLst>
            </a:custGeom>
            <a:ln w="40651" cap="flat">
              <a:solidFill>
                <a:srgbClr val="BEBEBE">
                  <a:alpha val="69803"/>
                </a:srgbClr>
              </a:solidFill>
              <a:prstDash val="solid"/>
              <a:round/>
            </a:ln>
          </p:spPr>
          <p:txBody>
            <a:bodyPr/>
            <a:lstStyle/>
            <a:p/>
          </p:txBody>
        </p:sp>
        <p:sp>
          <p:nvSpPr>
            <p:cNvPr id="143" name="pl143"/>
            <p:cNvSpPr/>
            <p:nvPr/>
          </p:nvSpPr>
          <p:spPr>
            <a:xfrm>
              <a:off x="2507759" y="1454433"/>
              <a:ext cx="1461582" cy="59811"/>
            </a:xfrm>
            <a:custGeom>
              <a:avLst/>
              <a:pathLst>
                <a:path w="1461582" h="59811">
                  <a:moveTo>
                    <a:pt x="0" y="59811"/>
                  </a:moveTo>
                  <a:lnTo>
                    <a:pt x="208797" y="59811"/>
                  </a:lnTo>
                  <a:lnTo>
                    <a:pt x="417595" y="59811"/>
                  </a:lnTo>
                  <a:lnTo>
                    <a:pt x="626392" y="47849"/>
                  </a:lnTo>
                  <a:lnTo>
                    <a:pt x="835190" y="47849"/>
                  </a:lnTo>
                  <a:lnTo>
                    <a:pt x="1043987" y="35886"/>
                  </a:lnTo>
                  <a:lnTo>
                    <a:pt x="1252785" y="35886"/>
                  </a:lnTo>
                  <a:lnTo>
                    <a:pt x="1461582" y="0"/>
                  </a:lnTo>
                </a:path>
              </a:pathLst>
            </a:custGeom>
            <a:ln w="35231" cap="flat">
              <a:solidFill>
                <a:srgbClr val="BEBEBE">
                  <a:alpha val="69803"/>
                </a:srgbClr>
              </a:solidFill>
              <a:prstDash val="solid"/>
              <a:round/>
            </a:ln>
          </p:spPr>
          <p:txBody>
            <a:bodyPr/>
            <a:lstStyle/>
            <a:p/>
          </p:txBody>
        </p:sp>
        <p:sp>
          <p:nvSpPr>
            <p:cNvPr id="144" name="pl144"/>
            <p:cNvSpPr/>
            <p:nvPr/>
          </p:nvSpPr>
          <p:spPr>
            <a:xfrm>
              <a:off x="2507759" y="1514245"/>
              <a:ext cx="1461582" cy="71773"/>
            </a:xfrm>
            <a:custGeom>
              <a:avLst/>
              <a:pathLst>
                <a:path w="1461582" h="71773">
                  <a:moveTo>
                    <a:pt x="0" y="11962"/>
                  </a:moveTo>
                  <a:lnTo>
                    <a:pt x="208797" y="0"/>
                  </a:lnTo>
                  <a:lnTo>
                    <a:pt x="417595" y="47849"/>
                  </a:lnTo>
                  <a:lnTo>
                    <a:pt x="626392" y="47849"/>
                  </a:lnTo>
                  <a:lnTo>
                    <a:pt x="835190" y="35886"/>
                  </a:lnTo>
                  <a:lnTo>
                    <a:pt x="1043987" y="35886"/>
                  </a:lnTo>
                  <a:lnTo>
                    <a:pt x="1252785" y="71773"/>
                  </a:lnTo>
                  <a:lnTo>
                    <a:pt x="1461582" y="59811"/>
                  </a:lnTo>
                </a:path>
              </a:pathLst>
            </a:custGeom>
            <a:ln w="20325" cap="flat">
              <a:solidFill>
                <a:srgbClr val="6B6B6B">
                  <a:alpha val="100000"/>
                </a:srgbClr>
              </a:solidFill>
              <a:prstDash val="solid"/>
              <a:round/>
            </a:ln>
          </p:spPr>
          <p:txBody>
            <a:bodyPr/>
            <a:lstStyle/>
            <a:p/>
          </p:txBody>
        </p:sp>
        <p:sp>
          <p:nvSpPr>
            <p:cNvPr id="145" name="pl145"/>
            <p:cNvSpPr/>
            <p:nvPr/>
          </p:nvSpPr>
          <p:spPr>
            <a:xfrm>
              <a:off x="2507759" y="1454433"/>
              <a:ext cx="1461582" cy="59811"/>
            </a:xfrm>
            <a:custGeom>
              <a:avLst/>
              <a:pathLst>
                <a:path w="1461582" h="59811">
                  <a:moveTo>
                    <a:pt x="0" y="59811"/>
                  </a:moveTo>
                  <a:lnTo>
                    <a:pt x="208797" y="59811"/>
                  </a:lnTo>
                  <a:lnTo>
                    <a:pt x="417595" y="59811"/>
                  </a:lnTo>
                  <a:lnTo>
                    <a:pt x="626392" y="47849"/>
                  </a:lnTo>
                  <a:lnTo>
                    <a:pt x="835190" y="47849"/>
                  </a:lnTo>
                  <a:lnTo>
                    <a:pt x="1043987" y="35886"/>
                  </a:lnTo>
                  <a:lnTo>
                    <a:pt x="1252785" y="35886"/>
                  </a:lnTo>
                  <a:lnTo>
                    <a:pt x="1461582" y="0"/>
                  </a:lnTo>
                </a:path>
              </a:pathLst>
            </a:custGeom>
            <a:ln w="40651" cap="flat">
              <a:solidFill>
                <a:srgbClr val="000000">
                  <a:alpha val="100000"/>
                </a:srgbClr>
              </a:solidFill>
              <a:prstDash val="solid"/>
              <a:round/>
            </a:ln>
          </p:spPr>
          <p:txBody>
            <a:bodyPr/>
            <a:lstStyle/>
            <a:p/>
          </p:txBody>
        </p:sp>
        <p:sp>
          <p:nvSpPr>
            <p:cNvPr id="146" name="pl146"/>
            <p:cNvSpPr/>
            <p:nvPr/>
          </p:nvSpPr>
          <p:spPr>
            <a:xfrm>
              <a:off x="2507759" y="1454433"/>
              <a:ext cx="1461582" cy="59811"/>
            </a:xfrm>
            <a:custGeom>
              <a:avLst/>
              <a:pathLst>
                <a:path w="1461582" h="59811">
                  <a:moveTo>
                    <a:pt x="0" y="59811"/>
                  </a:moveTo>
                  <a:lnTo>
                    <a:pt x="208797" y="59811"/>
                  </a:lnTo>
                  <a:lnTo>
                    <a:pt x="417595" y="59811"/>
                  </a:lnTo>
                  <a:lnTo>
                    <a:pt x="626392" y="47849"/>
                  </a:lnTo>
                  <a:lnTo>
                    <a:pt x="835190" y="47849"/>
                  </a:lnTo>
                  <a:lnTo>
                    <a:pt x="1043987" y="35886"/>
                  </a:lnTo>
                  <a:lnTo>
                    <a:pt x="1252785" y="35886"/>
                  </a:lnTo>
                  <a:lnTo>
                    <a:pt x="1461582" y="0"/>
                  </a:lnTo>
                </a:path>
              </a:pathLst>
            </a:custGeom>
            <a:ln w="35231" cap="flat">
              <a:solidFill>
                <a:srgbClr val="1CABE2">
                  <a:alpha val="100000"/>
                </a:srgbClr>
              </a:solidFill>
              <a:prstDash val="solid"/>
              <a:round/>
            </a:ln>
          </p:spPr>
          <p:txBody>
            <a:bodyPr/>
            <a:lstStyle/>
            <a:p/>
          </p:txBody>
        </p:sp>
        <p:sp>
          <p:nvSpPr>
            <p:cNvPr id="147" name="tx147"/>
            <p:cNvSpPr/>
            <p:nvPr/>
          </p:nvSpPr>
          <p:spPr>
            <a:xfrm>
              <a:off x="2447500" y="1335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48" name="tx148"/>
            <p:cNvSpPr/>
            <p:nvPr/>
          </p:nvSpPr>
          <p:spPr>
            <a:xfrm>
              <a:off x="2656297" y="1335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49" name="tx149"/>
            <p:cNvSpPr/>
            <p:nvPr/>
          </p:nvSpPr>
          <p:spPr>
            <a:xfrm>
              <a:off x="2865095" y="1335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50" name="tx150"/>
            <p:cNvSpPr/>
            <p:nvPr/>
          </p:nvSpPr>
          <p:spPr>
            <a:xfrm>
              <a:off x="3073892" y="13237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51" name="tx151"/>
            <p:cNvSpPr/>
            <p:nvPr/>
          </p:nvSpPr>
          <p:spPr>
            <a:xfrm>
              <a:off x="3282690" y="13237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52" name="tx152"/>
            <p:cNvSpPr/>
            <p:nvPr/>
          </p:nvSpPr>
          <p:spPr>
            <a:xfrm>
              <a:off x="3491488" y="1311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53" name="tx153"/>
            <p:cNvSpPr/>
            <p:nvPr/>
          </p:nvSpPr>
          <p:spPr>
            <a:xfrm>
              <a:off x="3700285" y="1311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54" name="tx154"/>
            <p:cNvSpPr/>
            <p:nvPr/>
          </p:nvSpPr>
          <p:spPr>
            <a:xfrm>
              <a:off x="3909083" y="1275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55" name="rc155"/>
            <p:cNvSpPr/>
            <p:nvPr/>
          </p:nvSpPr>
          <p:spPr>
            <a:xfrm>
              <a:off x="2434680" y="2358522"/>
              <a:ext cx="1607740" cy="1000048"/>
            </a:xfrm>
            <a:prstGeom prst="rect">
              <a:avLst/>
            </a:prstGeom>
            <a:solidFill>
              <a:srgbClr val="EBEBEB">
                <a:alpha val="100000"/>
              </a:srgbClr>
            </a:solidFill>
          </p:spPr>
          <p:txBody>
            <a:bodyPr/>
            <a:lstStyle/>
            <a:p/>
          </p:txBody>
        </p:sp>
        <p:sp>
          <p:nvSpPr>
            <p:cNvPr id="156" name="pl156"/>
            <p:cNvSpPr/>
            <p:nvPr/>
          </p:nvSpPr>
          <p:spPr>
            <a:xfrm>
              <a:off x="2434680" y="31516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7" name="pl157"/>
            <p:cNvSpPr/>
            <p:nvPr/>
          </p:nvSpPr>
          <p:spPr>
            <a:xfrm>
              <a:off x="2434680" y="2852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8" name="pl158"/>
            <p:cNvSpPr/>
            <p:nvPr/>
          </p:nvSpPr>
          <p:spPr>
            <a:xfrm>
              <a:off x="2434680" y="255350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9" name="pl159"/>
            <p:cNvSpPr/>
            <p:nvPr/>
          </p:nvSpPr>
          <p:spPr>
            <a:xfrm>
              <a:off x="243468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0" name="pl160"/>
            <p:cNvSpPr/>
            <p:nvPr/>
          </p:nvSpPr>
          <p:spPr>
            <a:xfrm>
              <a:off x="2434680" y="33011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1" name="pl161"/>
            <p:cNvSpPr/>
            <p:nvPr/>
          </p:nvSpPr>
          <p:spPr>
            <a:xfrm>
              <a:off x="2434680" y="300209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2" name="pl162"/>
            <p:cNvSpPr/>
            <p:nvPr/>
          </p:nvSpPr>
          <p:spPr>
            <a:xfrm>
              <a:off x="2434680" y="27030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3" name="pl163"/>
            <p:cNvSpPr/>
            <p:nvPr/>
          </p:nvSpPr>
          <p:spPr>
            <a:xfrm>
              <a:off x="250775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71655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292535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6" name="pl166"/>
            <p:cNvSpPr/>
            <p:nvPr/>
          </p:nvSpPr>
          <p:spPr>
            <a:xfrm>
              <a:off x="313415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7" name="pl167"/>
            <p:cNvSpPr/>
            <p:nvPr/>
          </p:nvSpPr>
          <p:spPr>
            <a:xfrm>
              <a:off x="33429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8" name="pl168"/>
            <p:cNvSpPr/>
            <p:nvPr/>
          </p:nvSpPr>
          <p:spPr>
            <a:xfrm>
              <a:off x="35517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37605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396934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2507759" y="2798734"/>
              <a:ext cx="1461582" cy="71773"/>
            </a:xfrm>
            <a:custGeom>
              <a:avLst/>
              <a:pathLst>
                <a:path w="1461582" h="71773">
                  <a:moveTo>
                    <a:pt x="0" y="11962"/>
                  </a:moveTo>
                  <a:lnTo>
                    <a:pt x="208797" y="0"/>
                  </a:lnTo>
                  <a:lnTo>
                    <a:pt x="417595" y="47849"/>
                  </a:lnTo>
                  <a:lnTo>
                    <a:pt x="626392" y="47849"/>
                  </a:lnTo>
                  <a:lnTo>
                    <a:pt x="835190" y="35886"/>
                  </a:lnTo>
                  <a:lnTo>
                    <a:pt x="1043987" y="35886"/>
                  </a:lnTo>
                  <a:lnTo>
                    <a:pt x="1252785" y="71773"/>
                  </a:lnTo>
                  <a:lnTo>
                    <a:pt x="1461582" y="59811"/>
                  </a:lnTo>
                </a:path>
              </a:pathLst>
            </a:custGeom>
            <a:ln w="20325" cap="flat">
              <a:solidFill>
                <a:srgbClr val="BEBEBE">
                  <a:alpha val="69803"/>
                </a:srgbClr>
              </a:solidFill>
              <a:prstDash val="solid"/>
              <a:round/>
            </a:ln>
          </p:spPr>
          <p:txBody>
            <a:bodyPr/>
            <a:lstStyle/>
            <a:p/>
          </p:txBody>
        </p:sp>
        <p:sp>
          <p:nvSpPr>
            <p:cNvPr id="172" name="pl172"/>
            <p:cNvSpPr/>
            <p:nvPr/>
          </p:nvSpPr>
          <p:spPr>
            <a:xfrm>
              <a:off x="2507759" y="2774810"/>
              <a:ext cx="1461582" cy="35886"/>
            </a:xfrm>
            <a:custGeom>
              <a:avLst/>
              <a:pathLst>
                <a:path w="1461582" h="35886">
                  <a:moveTo>
                    <a:pt x="0" y="11962"/>
                  </a:moveTo>
                  <a:lnTo>
                    <a:pt x="208797" y="0"/>
                  </a:lnTo>
                  <a:lnTo>
                    <a:pt x="417595" y="0"/>
                  </a:lnTo>
                  <a:lnTo>
                    <a:pt x="626392" y="23924"/>
                  </a:lnTo>
                  <a:lnTo>
                    <a:pt x="835190" y="23924"/>
                  </a:lnTo>
                  <a:lnTo>
                    <a:pt x="1043987" y="11962"/>
                  </a:lnTo>
                  <a:lnTo>
                    <a:pt x="1252785" y="23924"/>
                  </a:lnTo>
                  <a:lnTo>
                    <a:pt x="1461582" y="35886"/>
                  </a:lnTo>
                </a:path>
              </a:pathLst>
            </a:custGeom>
            <a:ln w="40651" cap="flat">
              <a:solidFill>
                <a:srgbClr val="BEBEBE">
                  <a:alpha val="69803"/>
                </a:srgbClr>
              </a:solidFill>
              <a:prstDash val="solid"/>
              <a:round/>
            </a:ln>
          </p:spPr>
          <p:txBody>
            <a:bodyPr/>
            <a:lstStyle/>
            <a:p/>
          </p:txBody>
        </p:sp>
        <p:sp>
          <p:nvSpPr>
            <p:cNvPr id="173" name="pl173"/>
            <p:cNvSpPr/>
            <p:nvPr/>
          </p:nvSpPr>
          <p:spPr>
            <a:xfrm>
              <a:off x="2507759" y="2774810"/>
              <a:ext cx="1461582" cy="35886"/>
            </a:xfrm>
            <a:custGeom>
              <a:avLst/>
              <a:pathLst>
                <a:path w="1461582" h="35886">
                  <a:moveTo>
                    <a:pt x="0" y="11962"/>
                  </a:moveTo>
                  <a:lnTo>
                    <a:pt x="208797" y="0"/>
                  </a:lnTo>
                  <a:lnTo>
                    <a:pt x="417595" y="0"/>
                  </a:lnTo>
                  <a:lnTo>
                    <a:pt x="626392" y="23924"/>
                  </a:lnTo>
                  <a:lnTo>
                    <a:pt x="835190" y="23924"/>
                  </a:lnTo>
                  <a:lnTo>
                    <a:pt x="1043987" y="11962"/>
                  </a:lnTo>
                  <a:lnTo>
                    <a:pt x="1252785" y="23924"/>
                  </a:lnTo>
                  <a:lnTo>
                    <a:pt x="1461582" y="35886"/>
                  </a:lnTo>
                </a:path>
              </a:pathLst>
            </a:custGeom>
            <a:ln w="35231" cap="flat">
              <a:solidFill>
                <a:srgbClr val="BEBEBE">
                  <a:alpha val="69803"/>
                </a:srgbClr>
              </a:solidFill>
              <a:prstDash val="solid"/>
              <a:round/>
            </a:ln>
          </p:spPr>
          <p:txBody>
            <a:bodyPr/>
            <a:lstStyle/>
            <a:p/>
          </p:txBody>
        </p:sp>
        <p:sp>
          <p:nvSpPr>
            <p:cNvPr id="174" name="pl174"/>
            <p:cNvSpPr/>
            <p:nvPr/>
          </p:nvSpPr>
          <p:spPr>
            <a:xfrm>
              <a:off x="2507759" y="2798734"/>
              <a:ext cx="1461582" cy="71773"/>
            </a:xfrm>
            <a:custGeom>
              <a:avLst/>
              <a:pathLst>
                <a:path w="1461582" h="71773">
                  <a:moveTo>
                    <a:pt x="0" y="11962"/>
                  </a:moveTo>
                  <a:lnTo>
                    <a:pt x="208797" y="0"/>
                  </a:lnTo>
                  <a:lnTo>
                    <a:pt x="417595" y="47849"/>
                  </a:lnTo>
                  <a:lnTo>
                    <a:pt x="626392" y="47849"/>
                  </a:lnTo>
                  <a:lnTo>
                    <a:pt x="835190" y="35886"/>
                  </a:lnTo>
                  <a:lnTo>
                    <a:pt x="1043987" y="35886"/>
                  </a:lnTo>
                  <a:lnTo>
                    <a:pt x="1252785" y="71773"/>
                  </a:lnTo>
                  <a:lnTo>
                    <a:pt x="1461582" y="59811"/>
                  </a:lnTo>
                </a:path>
              </a:pathLst>
            </a:custGeom>
            <a:ln w="20325" cap="flat">
              <a:solidFill>
                <a:srgbClr val="6B6B6B">
                  <a:alpha val="100000"/>
                </a:srgbClr>
              </a:solidFill>
              <a:prstDash val="solid"/>
              <a:round/>
            </a:ln>
          </p:spPr>
          <p:txBody>
            <a:bodyPr/>
            <a:lstStyle/>
            <a:p/>
          </p:txBody>
        </p:sp>
        <p:sp>
          <p:nvSpPr>
            <p:cNvPr id="175" name="pl175"/>
            <p:cNvSpPr/>
            <p:nvPr/>
          </p:nvSpPr>
          <p:spPr>
            <a:xfrm>
              <a:off x="2507759" y="2774810"/>
              <a:ext cx="1461582" cy="35886"/>
            </a:xfrm>
            <a:custGeom>
              <a:avLst/>
              <a:pathLst>
                <a:path w="1461582" h="35886">
                  <a:moveTo>
                    <a:pt x="0" y="11962"/>
                  </a:moveTo>
                  <a:lnTo>
                    <a:pt x="208797" y="0"/>
                  </a:lnTo>
                  <a:lnTo>
                    <a:pt x="417595" y="0"/>
                  </a:lnTo>
                  <a:lnTo>
                    <a:pt x="626392" y="23924"/>
                  </a:lnTo>
                  <a:lnTo>
                    <a:pt x="835190" y="23924"/>
                  </a:lnTo>
                  <a:lnTo>
                    <a:pt x="1043987" y="11962"/>
                  </a:lnTo>
                  <a:lnTo>
                    <a:pt x="1252785" y="23924"/>
                  </a:lnTo>
                  <a:lnTo>
                    <a:pt x="1461582" y="35886"/>
                  </a:lnTo>
                </a:path>
              </a:pathLst>
            </a:custGeom>
            <a:ln w="40651" cap="flat">
              <a:solidFill>
                <a:srgbClr val="000000">
                  <a:alpha val="100000"/>
                </a:srgbClr>
              </a:solidFill>
              <a:prstDash val="solid"/>
              <a:round/>
            </a:ln>
          </p:spPr>
          <p:txBody>
            <a:bodyPr/>
            <a:lstStyle/>
            <a:p/>
          </p:txBody>
        </p:sp>
        <p:sp>
          <p:nvSpPr>
            <p:cNvPr id="176" name="pl176"/>
            <p:cNvSpPr/>
            <p:nvPr/>
          </p:nvSpPr>
          <p:spPr>
            <a:xfrm>
              <a:off x="2507759" y="2774810"/>
              <a:ext cx="1461582" cy="35886"/>
            </a:xfrm>
            <a:custGeom>
              <a:avLst/>
              <a:pathLst>
                <a:path w="1461582" h="35886">
                  <a:moveTo>
                    <a:pt x="0" y="11962"/>
                  </a:moveTo>
                  <a:lnTo>
                    <a:pt x="208797" y="0"/>
                  </a:lnTo>
                  <a:lnTo>
                    <a:pt x="417595" y="0"/>
                  </a:lnTo>
                  <a:lnTo>
                    <a:pt x="626392" y="23924"/>
                  </a:lnTo>
                  <a:lnTo>
                    <a:pt x="835190" y="23924"/>
                  </a:lnTo>
                  <a:lnTo>
                    <a:pt x="1043987" y="11962"/>
                  </a:lnTo>
                  <a:lnTo>
                    <a:pt x="1252785" y="23924"/>
                  </a:lnTo>
                  <a:lnTo>
                    <a:pt x="1461582" y="35886"/>
                  </a:lnTo>
                </a:path>
              </a:pathLst>
            </a:custGeom>
            <a:ln w="35231" cap="flat">
              <a:solidFill>
                <a:srgbClr val="1CABE2">
                  <a:alpha val="100000"/>
                </a:srgbClr>
              </a:solidFill>
              <a:prstDash val="solid"/>
              <a:round/>
            </a:ln>
          </p:spPr>
          <p:txBody>
            <a:bodyPr/>
            <a:lstStyle/>
            <a:p/>
          </p:txBody>
        </p:sp>
        <p:sp>
          <p:nvSpPr>
            <p:cNvPr id="177" name="tx177"/>
            <p:cNvSpPr/>
            <p:nvPr/>
          </p:nvSpPr>
          <p:spPr>
            <a:xfrm>
              <a:off x="2447500" y="26082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78" name="tx178"/>
            <p:cNvSpPr/>
            <p:nvPr/>
          </p:nvSpPr>
          <p:spPr>
            <a:xfrm>
              <a:off x="2656297" y="2596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79" name="tx179"/>
            <p:cNvSpPr/>
            <p:nvPr/>
          </p:nvSpPr>
          <p:spPr>
            <a:xfrm>
              <a:off x="2865095" y="2596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80" name="tx180"/>
            <p:cNvSpPr/>
            <p:nvPr/>
          </p:nvSpPr>
          <p:spPr>
            <a:xfrm>
              <a:off x="3073892" y="26201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81" name="tx181"/>
            <p:cNvSpPr/>
            <p:nvPr/>
          </p:nvSpPr>
          <p:spPr>
            <a:xfrm>
              <a:off x="3282690" y="26201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82" name="tx182"/>
            <p:cNvSpPr/>
            <p:nvPr/>
          </p:nvSpPr>
          <p:spPr>
            <a:xfrm>
              <a:off x="3491488" y="26082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83" name="tx183"/>
            <p:cNvSpPr/>
            <p:nvPr/>
          </p:nvSpPr>
          <p:spPr>
            <a:xfrm>
              <a:off x="3700285" y="26201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84" name="tx184"/>
            <p:cNvSpPr/>
            <p:nvPr/>
          </p:nvSpPr>
          <p:spPr>
            <a:xfrm>
              <a:off x="3909083" y="26321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85" name="rc185"/>
            <p:cNvSpPr/>
            <p:nvPr/>
          </p:nvSpPr>
          <p:spPr>
            <a:xfrm>
              <a:off x="2434680" y="3643012"/>
              <a:ext cx="1607740" cy="1000048"/>
            </a:xfrm>
            <a:prstGeom prst="rect">
              <a:avLst/>
            </a:prstGeom>
            <a:solidFill>
              <a:srgbClr val="EBEBEB">
                <a:alpha val="100000"/>
              </a:srgbClr>
            </a:solidFill>
          </p:spPr>
          <p:txBody>
            <a:bodyPr/>
            <a:lstStyle/>
            <a:p/>
          </p:txBody>
        </p:sp>
        <p:sp>
          <p:nvSpPr>
            <p:cNvPr id="186" name="pl186"/>
            <p:cNvSpPr/>
            <p:nvPr/>
          </p:nvSpPr>
          <p:spPr>
            <a:xfrm>
              <a:off x="2434680" y="443611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7" name="pl187"/>
            <p:cNvSpPr/>
            <p:nvPr/>
          </p:nvSpPr>
          <p:spPr>
            <a:xfrm>
              <a:off x="2434680" y="4137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8" name="pl188"/>
            <p:cNvSpPr/>
            <p:nvPr/>
          </p:nvSpPr>
          <p:spPr>
            <a:xfrm>
              <a:off x="2434680" y="38379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9" name="pl189"/>
            <p:cNvSpPr/>
            <p:nvPr/>
          </p:nvSpPr>
          <p:spPr>
            <a:xfrm>
              <a:off x="243468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0" name="pl190"/>
            <p:cNvSpPr/>
            <p:nvPr/>
          </p:nvSpPr>
          <p:spPr>
            <a:xfrm>
              <a:off x="2434680" y="45856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1" name="pl191"/>
            <p:cNvSpPr/>
            <p:nvPr/>
          </p:nvSpPr>
          <p:spPr>
            <a:xfrm>
              <a:off x="2434680" y="428658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2" name="pl192"/>
            <p:cNvSpPr/>
            <p:nvPr/>
          </p:nvSpPr>
          <p:spPr>
            <a:xfrm>
              <a:off x="2434680" y="39875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3" name="pl193"/>
            <p:cNvSpPr/>
            <p:nvPr/>
          </p:nvSpPr>
          <p:spPr>
            <a:xfrm>
              <a:off x="250775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4" name="pl194"/>
            <p:cNvSpPr/>
            <p:nvPr/>
          </p:nvSpPr>
          <p:spPr>
            <a:xfrm>
              <a:off x="271655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5" name="pl195"/>
            <p:cNvSpPr/>
            <p:nvPr/>
          </p:nvSpPr>
          <p:spPr>
            <a:xfrm>
              <a:off x="292535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6" name="pl196"/>
            <p:cNvSpPr/>
            <p:nvPr/>
          </p:nvSpPr>
          <p:spPr>
            <a:xfrm>
              <a:off x="313415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7" name="pl197"/>
            <p:cNvSpPr/>
            <p:nvPr/>
          </p:nvSpPr>
          <p:spPr>
            <a:xfrm>
              <a:off x="33429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8" name="pl198"/>
            <p:cNvSpPr/>
            <p:nvPr/>
          </p:nvSpPr>
          <p:spPr>
            <a:xfrm>
              <a:off x="35517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9" name="pl199"/>
            <p:cNvSpPr/>
            <p:nvPr/>
          </p:nvSpPr>
          <p:spPr>
            <a:xfrm>
              <a:off x="37605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396934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507759" y="4083224"/>
              <a:ext cx="1461582" cy="71773"/>
            </a:xfrm>
            <a:custGeom>
              <a:avLst/>
              <a:pathLst>
                <a:path w="1461582" h="71773">
                  <a:moveTo>
                    <a:pt x="0" y="11962"/>
                  </a:moveTo>
                  <a:lnTo>
                    <a:pt x="208797" y="0"/>
                  </a:lnTo>
                  <a:lnTo>
                    <a:pt x="417595" y="47849"/>
                  </a:lnTo>
                  <a:lnTo>
                    <a:pt x="626392" y="47849"/>
                  </a:lnTo>
                  <a:lnTo>
                    <a:pt x="835190" y="35886"/>
                  </a:lnTo>
                  <a:lnTo>
                    <a:pt x="1043987" y="35886"/>
                  </a:lnTo>
                  <a:lnTo>
                    <a:pt x="1252785" y="71773"/>
                  </a:lnTo>
                  <a:lnTo>
                    <a:pt x="1461582" y="59811"/>
                  </a:lnTo>
                </a:path>
              </a:pathLst>
            </a:custGeom>
            <a:ln w="20325" cap="flat">
              <a:solidFill>
                <a:srgbClr val="BEBEBE">
                  <a:alpha val="69803"/>
                </a:srgbClr>
              </a:solidFill>
              <a:prstDash val="solid"/>
              <a:round/>
            </a:ln>
          </p:spPr>
          <p:txBody>
            <a:bodyPr/>
            <a:lstStyle/>
            <a:p/>
          </p:txBody>
        </p:sp>
        <p:sp>
          <p:nvSpPr>
            <p:cNvPr id="202" name="pl202"/>
            <p:cNvSpPr/>
            <p:nvPr/>
          </p:nvSpPr>
          <p:spPr>
            <a:xfrm>
              <a:off x="2507759" y="4071262"/>
              <a:ext cx="1461582" cy="131585"/>
            </a:xfrm>
            <a:custGeom>
              <a:avLst/>
              <a:pathLst>
                <a:path w="1461582" h="131585">
                  <a:moveTo>
                    <a:pt x="0" y="0"/>
                  </a:moveTo>
                  <a:lnTo>
                    <a:pt x="208797" y="23924"/>
                  </a:lnTo>
                  <a:lnTo>
                    <a:pt x="417595" y="83736"/>
                  </a:lnTo>
                  <a:lnTo>
                    <a:pt x="626392" y="71773"/>
                  </a:lnTo>
                  <a:lnTo>
                    <a:pt x="835190" y="59811"/>
                  </a:lnTo>
                  <a:lnTo>
                    <a:pt x="1043987" y="71773"/>
                  </a:lnTo>
                  <a:lnTo>
                    <a:pt x="1252785" y="83736"/>
                  </a:lnTo>
                  <a:lnTo>
                    <a:pt x="1461582" y="131585"/>
                  </a:lnTo>
                </a:path>
              </a:pathLst>
            </a:custGeom>
            <a:ln w="40651" cap="flat">
              <a:solidFill>
                <a:srgbClr val="BEBEBE">
                  <a:alpha val="69803"/>
                </a:srgbClr>
              </a:solidFill>
              <a:prstDash val="solid"/>
              <a:round/>
            </a:ln>
          </p:spPr>
          <p:txBody>
            <a:bodyPr/>
            <a:lstStyle/>
            <a:p/>
          </p:txBody>
        </p:sp>
        <p:sp>
          <p:nvSpPr>
            <p:cNvPr id="203" name="pl203"/>
            <p:cNvSpPr/>
            <p:nvPr/>
          </p:nvSpPr>
          <p:spPr>
            <a:xfrm>
              <a:off x="2507759" y="4071262"/>
              <a:ext cx="1461582" cy="131585"/>
            </a:xfrm>
            <a:custGeom>
              <a:avLst/>
              <a:pathLst>
                <a:path w="1461582" h="131585">
                  <a:moveTo>
                    <a:pt x="0" y="0"/>
                  </a:moveTo>
                  <a:lnTo>
                    <a:pt x="208797" y="23924"/>
                  </a:lnTo>
                  <a:lnTo>
                    <a:pt x="417595" y="83736"/>
                  </a:lnTo>
                  <a:lnTo>
                    <a:pt x="626392" y="71773"/>
                  </a:lnTo>
                  <a:lnTo>
                    <a:pt x="835190" y="59811"/>
                  </a:lnTo>
                  <a:lnTo>
                    <a:pt x="1043987" y="71773"/>
                  </a:lnTo>
                  <a:lnTo>
                    <a:pt x="1252785" y="83736"/>
                  </a:lnTo>
                  <a:lnTo>
                    <a:pt x="1461582" y="131585"/>
                  </a:lnTo>
                </a:path>
              </a:pathLst>
            </a:custGeom>
            <a:ln w="35231" cap="flat">
              <a:solidFill>
                <a:srgbClr val="BEBEBE">
                  <a:alpha val="69803"/>
                </a:srgbClr>
              </a:solidFill>
              <a:prstDash val="solid"/>
              <a:round/>
            </a:ln>
          </p:spPr>
          <p:txBody>
            <a:bodyPr/>
            <a:lstStyle/>
            <a:p/>
          </p:txBody>
        </p:sp>
        <p:sp>
          <p:nvSpPr>
            <p:cNvPr id="204" name="pl204"/>
            <p:cNvSpPr/>
            <p:nvPr/>
          </p:nvSpPr>
          <p:spPr>
            <a:xfrm>
              <a:off x="2507759" y="4083224"/>
              <a:ext cx="1461582" cy="71773"/>
            </a:xfrm>
            <a:custGeom>
              <a:avLst/>
              <a:pathLst>
                <a:path w="1461582" h="71773">
                  <a:moveTo>
                    <a:pt x="0" y="11962"/>
                  </a:moveTo>
                  <a:lnTo>
                    <a:pt x="208797" y="0"/>
                  </a:lnTo>
                  <a:lnTo>
                    <a:pt x="417595" y="47849"/>
                  </a:lnTo>
                  <a:lnTo>
                    <a:pt x="626392" y="47849"/>
                  </a:lnTo>
                  <a:lnTo>
                    <a:pt x="835190" y="35886"/>
                  </a:lnTo>
                  <a:lnTo>
                    <a:pt x="1043987" y="35886"/>
                  </a:lnTo>
                  <a:lnTo>
                    <a:pt x="1252785" y="71773"/>
                  </a:lnTo>
                  <a:lnTo>
                    <a:pt x="1461582" y="59811"/>
                  </a:lnTo>
                </a:path>
              </a:pathLst>
            </a:custGeom>
            <a:ln w="20325" cap="flat">
              <a:solidFill>
                <a:srgbClr val="6B6B6B">
                  <a:alpha val="100000"/>
                </a:srgbClr>
              </a:solidFill>
              <a:prstDash val="solid"/>
              <a:round/>
            </a:ln>
          </p:spPr>
          <p:txBody>
            <a:bodyPr/>
            <a:lstStyle/>
            <a:p/>
          </p:txBody>
        </p:sp>
        <p:sp>
          <p:nvSpPr>
            <p:cNvPr id="205" name="pl205"/>
            <p:cNvSpPr/>
            <p:nvPr/>
          </p:nvSpPr>
          <p:spPr>
            <a:xfrm>
              <a:off x="2507759" y="4071262"/>
              <a:ext cx="1461582" cy="131585"/>
            </a:xfrm>
            <a:custGeom>
              <a:avLst/>
              <a:pathLst>
                <a:path w="1461582" h="131585">
                  <a:moveTo>
                    <a:pt x="0" y="0"/>
                  </a:moveTo>
                  <a:lnTo>
                    <a:pt x="208797" y="23924"/>
                  </a:lnTo>
                  <a:lnTo>
                    <a:pt x="417595" y="83736"/>
                  </a:lnTo>
                  <a:lnTo>
                    <a:pt x="626392" y="71773"/>
                  </a:lnTo>
                  <a:lnTo>
                    <a:pt x="835190" y="59811"/>
                  </a:lnTo>
                  <a:lnTo>
                    <a:pt x="1043987" y="71773"/>
                  </a:lnTo>
                  <a:lnTo>
                    <a:pt x="1252785" y="83736"/>
                  </a:lnTo>
                  <a:lnTo>
                    <a:pt x="1461582" y="131585"/>
                  </a:lnTo>
                </a:path>
              </a:pathLst>
            </a:custGeom>
            <a:ln w="40651" cap="flat">
              <a:solidFill>
                <a:srgbClr val="000000">
                  <a:alpha val="100000"/>
                </a:srgbClr>
              </a:solidFill>
              <a:prstDash val="solid"/>
              <a:round/>
            </a:ln>
          </p:spPr>
          <p:txBody>
            <a:bodyPr/>
            <a:lstStyle/>
            <a:p/>
          </p:txBody>
        </p:sp>
        <p:sp>
          <p:nvSpPr>
            <p:cNvPr id="206" name="pl206"/>
            <p:cNvSpPr/>
            <p:nvPr/>
          </p:nvSpPr>
          <p:spPr>
            <a:xfrm>
              <a:off x="2507759" y="4071262"/>
              <a:ext cx="1461582" cy="131585"/>
            </a:xfrm>
            <a:custGeom>
              <a:avLst/>
              <a:pathLst>
                <a:path w="1461582" h="131585">
                  <a:moveTo>
                    <a:pt x="0" y="0"/>
                  </a:moveTo>
                  <a:lnTo>
                    <a:pt x="208797" y="23924"/>
                  </a:lnTo>
                  <a:lnTo>
                    <a:pt x="417595" y="83736"/>
                  </a:lnTo>
                  <a:lnTo>
                    <a:pt x="626392" y="71773"/>
                  </a:lnTo>
                  <a:lnTo>
                    <a:pt x="835190" y="59811"/>
                  </a:lnTo>
                  <a:lnTo>
                    <a:pt x="1043987" y="71773"/>
                  </a:lnTo>
                  <a:lnTo>
                    <a:pt x="1252785" y="83736"/>
                  </a:lnTo>
                  <a:lnTo>
                    <a:pt x="1461582" y="131585"/>
                  </a:lnTo>
                </a:path>
              </a:pathLst>
            </a:custGeom>
            <a:ln w="35231" cap="flat">
              <a:solidFill>
                <a:srgbClr val="1CABE2">
                  <a:alpha val="100000"/>
                </a:srgbClr>
              </a:solidFill>
              <a:prstDash val="solid"/>
              <a:round/>
            </a:ln>
          </p:spPr>
          <p:txBody>
            <a:bodyPr/>
            <a:lstStyle/>
            <a:p/>
          </p:txBody>
        </p:sp>
        <p:sp>
          <p:nvSpPr>
            <p:cNvPr id="207" name="tx207"/>
            <p:cNvSpPr/>
            <p:nvPr/>
          </p:nvSpPr>
          <p:spPr>
            <a:xfrm>
              <a:off x="2447500" y="3892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08" name="tx208"/>
            <p:cNvSpPr/>
            <p:nvPr/>
          </p:nvSpPr>
          <p:spPr>
            <a:xfrm>
              <a:off x="2656297" y="39166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09" name="tx209"/>
            <p:cNvSpPr/>
            <p:nvPr/>
          </p:nvSpPr>
          <p:spPr>
            <a:xfrm>
              <a:off x="2865095" y="39764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10" name="tx210"/>
            <p:cNvSpPr/>
            <p:nvPr/>
          </p:nvSpPr>
          <p:spPr>
            <a:xfrm>
              <a:off x="3073892" y="39644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11" name="tx211"/>
            <p:cNvSpPr/>
            <p:nvPr/>
          </p:nvSpPr>
          <p:spPr>
            <a:xfrm>
              <a:off x="3282690" y="3952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12" name="tx212"/>
            <p:cNvSpPr/>
            <p:nvPr/>
          </p:nvSpPr>
          <p:spPr>
            <a:xfrm>
              <a:off x="3491488" y="39644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13" name="tx213"/>
            <p:cNvSpPr/>
            <p:nvPr/>
          </p:nvSpPr>
          <p:spPr>
            <a:xfrm>
              <a:off x="3700285" y="39764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14" name="tx214"/>
            <p:cNvSpPr/>
            <p:nvPr/>
          </p:nvSpPr>
          <p:spPr>
            <a:xfrm>
              <a:off x="3909083" y="40242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15" name="rc215"/>
            <p:cNvSpPr/>
            <p:nvPr/>
          </p:nvSpPr>
          <p:spPr>
            <a:xfrm>
              <a:off x="2434680" y="4927502"/>
              <a:ext cx="1607740" cy="1000048"/>
            </a:xfrm>
            <a:prstGeom prst="rect">
              <a:avLst/>
            </a:prstGeom>
            <a:solidFill>
              <a:srgbClr val="EBEBEB">
                <a:alpha val="100000"/>
              </a:srgbClr>
            </a:solidFill>
          </p:spPr>
          <p:txBody>
            <a:bodyPr/>
            <a:lstStyle/>
            <a:p/>
          </p:txBody>
        </p:sp>
        <p:sp>
          <p:nvSpPr>
            <p:cNvPr id="216" name="pl216"/>
            <p:cNvSpPr/>
            <p:nvPr/>
          </p:nvSpPr>
          <p:spPr>
            <a:xfrm>
              <a:off x="2434680" y="572060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7" name="pl217"/>
            <p:cNvSpPr/>
            <p:nvPr/>
          </p:nvSpPr>
          <p:spPr>
            <a:xfrm>
              <a:off x="2434680" y="5421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8" name="pl218"/>
            <p:cNvSpPr/>
            <p:nvPr/>
          </p:nvSpPr>
          <p:spPr>
            <a:xfrm>
              <a:off x="2434680" y="51224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9" name="pl219"/>
            <p:cNvSpPr/>
            <p:nvPr/>
          </p:nvSpPr>
          <p:spPr>
            <a:xfrm>
              <a:off x="243468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0" name="pl220"/>
            <p:cNvSpPr/>
            <p:nvPr/>
          </p:nvSpPr>
          <p:spPr>
            <a:xfrm>
              <a:off x="2434680" y="587013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1" name="pl221"/>
            <p:cNvSpPr/>
            <p:nvPr/>
          </p:nvSpPr>
          <p:spPr>
            <a:xfrm>
              <a:off x="2434680" y="557107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2" name="pl222"/>
            <p:cNvSpPr/>
            <p:nvPr/>
          </p:nvSpPr>
          <p:spPr>
            <a:xfrm>
              <a:off x="2434680" y="52720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3" name="pl223"/>
            <p:cNvSpPr/>
            <p:nvPr/>
          </p:nvSpPr>
          <p:spPr>
            <a:xfrm>
              <a:off x="250775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4" name="pl224"/>
            <p:cNvSpPr/>
            <p:nvPr/>
          </p:nvSpPr>
          <p:spPr>
            <a:xfrm>
              <a:off x="271655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5" name="pl225"/>
            <p:cNvSpPr/>
            <p:nvPr/>
          </p:nvSpPr>
          <p:spPr>
            <a:xfrm>
              <a:off x="292535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6" name="pl226"/>
            <p:cNvSpPr/>
            <p:nvPr/>
          </p:nvSpPr>
          <p:spPr>
            <a:xfrm>
              <a:off x="313415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7" name="pl227"/>
            <p:cNvSpPr/>
            <p:nvPr/>
          </p:nvSpPr>
          <p:spPr>
            <a:xfrm>
              <a:off x="33429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8" name="pl228"/>
            <p:cNvSpPr/>
            <p:nvPr/>
          </p:nvSpPr>
          <p:spPr>
            <a:xfrm>
              <a:off x="35517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9" name="pl229"/>
            <p:cNvSpPr/>
            <p:nvPr/>
          </p:nvSpPr>
          <p:spPr>
            <a:xfrm>
              <a:off x="37605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0" name="pl230"/>
            <p:cNvSpPr/>
            <p:nvPr/>
          </p:nvSpPr>
          <p:spPr>
            <a:xfrm>
              <a:off x="396934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2507759" y="5367714"/>
              <a:ext cx="1461582" cy="71773"/>
            </a:xfrm>
            <a:custGeom>
              <a:avLst/>
              <a:pathLst>
                <a:path w="1461582" h="71773">
                  <a:moveTo>
                    <a:pt x="0" y="11962"/>
                  </a:moveTo>
                  <a:lnTo>
                    <a:pt x="208797" y="0"/>
                  </a:lnTo>
                  <a:lnTo>
                    <a:pt x="417595" y="47849"/>
                  </a:lnTo>
                  <a:lnTo>
                    <a:pt x="626392" y="47849"/>
                  </a:lnTo>
                  <a:lnTo>
                    <a:pt x="835190" y="35886"/>
                  </a:lnTo>
                  <a:lnTo>
                    <a:pt x="1043987" y="35886"/>
                  </a:lnTo>
                  <a:lnTo>
                    <a:pt x="1252785" y="71773"/>
                  </a:lnTo>
                  <a:lnTo>
                    <a:pt x="1461582" y="59811"/>
                  </a:lnTo>
                </a:path>
              </a:pathLst>
            </a:custGeom>
            <a:ln w="20325" cap="flat">
              <a:solidFill>
                <a:srgbClr val="BEBEBE">
                  <a:alpha val="69803"/>
                </a:srgbClr>
              </a:solidFill>
              <a:prstDash val="solid"/>
              <a:round/>
            </a:ln>
          </p:spPr>
          <p:txBody>
            <a:bodyPr/>
            <a:lstStyle/>
            <a:p/>
          </p:txBody>
        </p:sp>
        <p:sp>
          <p:nvSpPr>
            <p:cNvPr id="232" name="pl232"/>
            <p:cNvSpPr/>
            <p:nvPr/>
          </p:nvSpPr>
          <p:spPr>
            <a:xfrm>
              <a:off x="2507759" y="5415564"/>
              <a:ext cx="1461582" cy="35886"/>
            </a:xfrm>
            <a:custGeom>
              <a:avLst/>
              <a:pathLst>
                <a:path w="1461582" h="35886">
                  <a:moveTo>
                    <a:pt x="0" y="0"/>
                  </a:moveTo>
                  <a:lnTo>
                    <a:pt x="208797" y="0"/>
                  </a:lnTo>
                  <a:lnTo>
                    <a:pt x="417595" y="11962"/>
                  </a:lnTo>
                  <a:lnTo>
                    <a:pt x="626392" y="23924"/>
                  </a:lnTo>
                  <a:lnTo>
                    <a:pt x="835190" y="23924"/>
                  </a:lnTo>
                  <a:lnTo>
                    <a:pt x="1043987" y="35886"/>
                  </a:lnTo>
                  <a:lnTo>
                    <a:pt x="1252785" y="23924"/>
                  </a:lnTo>
                  <a:lnTo>
                    <a:pt x="1461582" y="23924"/>
                  </a:lnTo>
                </a:path>
              </a:pathLst>
            </a:custGeom>
            <a:ln w="40651" cap="flat">
              <a:solidFill>
                <a:srgbClr val="BEBEBE">
                  <a:alpha val="69803"/>
                </a:srgbClr>
              </a:solidFill>
              <a:prstDash val="solid"/>
              <a:round/>
            </a:ln>
          </p:spPr>
          <p:txBody>
            <a:bodyPr/>
            <a:lstStyle/>
            <a:p/>
          </p:txBody>
        </p:sp>
        <p:sp>
          <p:nvSpPr>
            <p:cNvPr id="233" name="pl233"/>
            <p:cNvSpPr/>
            <p:nvPr/>
          </p:nvSpPr>
          <p:spPr>
            <a:xfrm>
              <a:off x="2507759" y="5415564"/>
              <a:ext cx="1461582" cy="35886"/>
            </a:xfrm>
            <a:custGeom>
              <a:avLst/>
              <a:pathLst>
                <a:path w="1461582" h="35886">
                  <a:moveTo>
                    <a:pt x="0" y="0"/>
                  </a:moveTo>
                  <a:lnTo>
                    <a:pt x="208797" y="0"/>
                  </a:lnTo>
                  <a:lnTo>
                    <a:pt x="417595" y="11962"/>
                  </a:lnTo>
                  <a:lnTo>
                    <a:pt x="626392" y="23924"/>
                  </a:lnTo>
                  <a:lnTo>
                    <a:pt x="835190" y="23924"/>
                  </a:lnTo>
                  <a:lnTo>
                    <a:pt x="1043987" y="35886"/>
                  </a:lnTo>
                  <a:lnTo>
                    <a:pt x="1252785" y="23924"/>
                  </a:lnTo>
                  <a:lnTo>
                    <a:pt x="1461582" y="23924"/>
                  </a:lnTo>
                </a:path>
              </a:pathLst>
            </a:custGeom>
            <a:ln w="35231" cap="flat">
              <a:solidFill>
                <a:srgbClr val="BEBEBE">
                  <a:alpha val="69803"/>
                </a:srgbClr>
              </a:solidFill>
              <a:prstDash val="solid"/>
              <a:round/>
            </a:ln>
          </p:spPr>
          <p:txBody>
            <a:bodyPr/>
            <a:lstStyle/>
            <a:p/>
          </p:txBody>
        </p:sp>
        <p:sp>
          <p:nvSpPr>
            <p:cNvPr id="234" name="pl234"/>
            <p:cNvSpPr/>
            <p:nvPr/>
          </p:nvSpPr>
          <p:spPr>
            <a:xfrm>
              <a:off x="2507759" y="5367714"/>
              <a:ext cx="1461582" cy="71773"/>
            </a:xfrm>
            <a:custGeom>
              <a:avLst/>
              <a:pathLst>
                <a:path w="1461582" h="71773">
                  <a:moveTo>
                    <a:pt x="0" y="11962"/>
                  </a:moveTo>
                  <a:lnTo>
                    <a:pt x="208797" y="0"/>
                  </a:lnTo>
                  <a:lnTo>
                    <a:pt x="417595" y="47849"/>
                  </a:lnTo>
                  <a:lnTo>
                    <a:pt x="626392" y="47849"/>
                  </a:lnTo>
                  <a:lnTo>
                    <a:pt x="835190" y="35886"/>
                  </a:lnTo>
                  <a:lnTo>
                    <a:pt x="1043987" y="35886"/>
                  </a:lnTo>
                  <a:lnTo>
                    <a:pt x="1252785" y="71773"/>
                  </a:lnTo>
                  <a:lnTo>
                    <a:pt x="1461582" y="59811"/>
                  </a:lnTo>
                </a:path>
              </a:pathLst>
            </a:custGeom>
            <a:ln w="20325" cap="flat">
              <a:solidFill>
                <a:srgbClr val="6B6B6B">
                  <a:alpha val="100000"/>
                </a:srgbClr>
              </a:solidFill>
              <a:prstDash val="solid"/>
              <a:round/>
            </a:ln>
          </p:spPr>
          <p:txBody>
            <a:bodyPr/>
            <a:lstStyle/>
            <a:p/>
          </p:txBody>
        </p:sp>
        <p:sp>
          <p:nvSpPr>
            <p:cNvPr id="235" name="pl235"/>
            <p:cNvSpPr/>
            <p:nvPr/>
          </p:nvSpPr>
          <p:spPr>
            <a:xfrm>
              <a:off x="2507759" y="5415564"/>
              <a:ext cx="1461582" cy="35886"/>
            </a:xfrm>
            <a:custGeom>
              <a:avLst/>
              <a:pathLst>
                <a:path w="1461582" h="35886">
                  <a:moveTo>
                    <a:pt x="0" y="0"/>
                  </a:moveTo>
                  <a:lnTo>
                    <a:pt x="208797" y="0"/>
                  </a:lnTo>
                  <a:lnTo>
                    <a:pt x="417595" y="11962"/>
                  </a:lnTo>
                  <a:lnTo>
                    <a:pt x="626392" y="23924"/>
                  </a:lnTo>
                  <a:lnTo>
                    <a:pt x="835190" y="23924"/>
                  </a:lnTo>
                  <a:lnTo>
                    <a:pt x="1043987" y="35886"/>
                  </a:lnTo>
                  <a:lnTo>
                    <a:pt x="1252785" y="23924"/>
                  </a:lnTo>
                  <a:lnTo>
                    <a:pt x="1461582" y="23924"/>
                  </a:lnTo>
                </a:path>
              </a:pathLst>
            </a:custGeom>
            <a:ln w="40651" cap="flat">
              <a:solidFill>
                <a:srgbClr val="000000">
                  <a:alpha val="100000"/>
                </a:srgbClr>
              </a:solidFill>
              <a:prstDash val="solid"/>
              <a:round/>
            </a:ln>
          </p:spPr>
          <p:txBody>
            <a:bodyPr/>
            <a:lstStyle/>
            <a:p/>
          </p:txBody>
        </p:sp>
        <p:sp>
          <p:nvSpPr>
            <p:cNvPr id="236" name="pl236"/>
            <p:cNvSpPr/>
            <p:nvPr/>
          </p:nvSpPr>
          <p:spPr>
            <a:xfrm>
              <a:off x="2507759" y="5415564"/>
              <a:ext cx="1461582" cy="35886"/>
            </a:xfrm>
            <a:custGeom>
              <a:avLst/>
              <a:pathLst>
                <a:path w="1461582" h="35886">
                  <a:moveTo>
                    <a:pt x="0" y="0"/>
                  </a:moveTo>
                  <a:lnTo>
                    <a:pt x="208797" y="0"/>
                  </a:lnTo>
                  <a:lnTo>
                    <a:pt x="417595" y="11962"/>
                  </a:lnTo>
                  <a:lnTo>
                    <a:pt x="626392" y="23924"/>
                  </a:lnTo>
                  <a:lnTo>
                    <a:pt x="835190" y="23924"/>
                  </a:lnTo>
                  <a:lnTo>
                    <a:pt x="1043987" y="35886"/>
                  </a:lnTo>
                  <a:lnTo>
                    <a:pt x="1252785" y="23924"/>
                  </a:lnTo>
                  <a:lnTo>
                    <a:pt x="1461582" y="23924"/>
                  </a:lnTo>
                </a:path>
              </a:pathLst>
            </a:custGeom>
            <a:ln w="35231" cap="flat">
              <a:solidFill>
                <a:srgbClr val="1CABE2">
                  <a:alpha val="100000"/>
                </a:srgbClr>
              </a:solidFill>
              <a:prstDash val="solid"/>
              <a:round/>
            </a:ln>
          </p:spPr>
          <p:txBody>
            <a:bodyPr/>
            <a:lstStyle/>
            <a:p/>
          </p:txBody>
        </p:sp>
        <p:sp>
          <p:nvSpPr>
            <p:cNvPr id="237" name="tx237"/>
            <p:cNvSpPr/>
            <p:nvPr/>
          </p:nvSpPr>
          <p:spPr>
            <a:xfrm>
              <a:off x="2447500" y="52370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38" name="tx238"/>
            <p:cNvSpPr/>
            <p:nvPr/>
          </p:nvSpPr>
          <p:spPr>
            <a:xfrm>
              <a:off x="2656297" y="52370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39" name="tx239"/>
            <p:cNvSpPr/>
            <p:nvPr/>
          </p:nvSpPr>
          <p:spPr>
            <a:xfrm>
              <a:off x="2865095" y="52489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40" name="tx240"/>
            <p:cNvSpPr/>
            <p:nvPr/>
          </p:nvSpPr>
          <p:spPr>
            <a:xfrm>
              <a:off x="3073892" y="52609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41" name="tx241"/>
            <p:cNvSpPr/>
            <p:nvPr/>
          </p:nvSpPr>
          <p:spPr>
            <a:xfrm>
              <a:off x="3282690" y="52609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42" name="tx242"/>
            <p:cNvSpPr/>
            <p:nvPr/>
          </p:nvSpPr>
          <p:spPr>
            <a:xfrm>
              <a:off x="3491488" y="5272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43" name="tx243"/>
            <p:cNvSpPr/>
            <p:nvPr/>
          </p:nvSpPr>
          <p:spPr>
            <a:xfrm>
              <a:off x="3700285" y="52609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44" name="tx244"/>
            <p:cNvSpPr/>
            <p:nvPr/>
          </p:nvSpPr>
          <p:spPr>
            <a:xfrm>
              <a:off x="3909083" y="52609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45" name="rc245"/>
            <p:cNvSpPr/>
            <p:nvPr/>
          </p:nvSpPr>
          <p:spPr>
            <a:xfrm>
              <a:off x="4112010" y="1074032"/>
              <a:ext cx="1607740" cy="1000048"/>
            </a:xfrm>
            <a:prstGeom prst="rect">
              <a:avLst/>
            </a:prstGeom>
            <a:solidFill>
              <a:srgbClr val="EBEBEB">
                <a:alpha val="100000"/>
              </a:srgbClr>
            </a:solidFill>
          </p:spPr>
          <p:txBody>
            <a:bodyPr/>
            <a:lstStyle/>
            <a:p/>
          </p:txBody>
        </p:sp>
        <p:sp>
          <p:nvSpPr>
            <p:cNvPr id="246" name="pl246"/>
            <p:cNvSpPr/>
            <p:nvPr/>
          </p:nvSpPr>
          <p:spPr>
            <a:xfrm>
              <a:off x="4112010" y="18671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7" name="pl247"/>
            <p:cNvSpPr/>
            <p:nvPr/>
          </p:nvSpPr>
          <p:spPr>
            <a:xfrm>
              <a:off x="4112010" y="1568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8" name="pl248"/>
            <p:cNvSpPr/>
            <p:nvPr/>
          </p:nvSpPr>
          <p:spPr>
            <a:xfrm>
              <a:off x="4112010" y="126901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9" name="pl249"/>
            <p:cNvSpPr/>
            <p:nvPr/>
          </p:nvSpPr>
          <p:spPr>
            <a:xfrm>
              <a:off x="411201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0" name="pl250"/>
            <p:cNvSpPr/>
            <p:nvPr/>
          </p:nvSpPr>
          <p:spPr>
            <a:xfrm>
              <a:off x="4112010" y="20166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51" name="pl251"/>
            <p:cNvSpPr/>
            <p:nvPr/>
          </p:nvSpPr>
          <p:spPr>
            <a:xfrm>
              <a:off x="4112010" y="171760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52" name="pl252"/>
            <p:cNvSpPr/>
            <p:nvPr/>
          </p:nvSpPr>
          <p:spPr>
            <a:xfrm>
              <a:off x="4112010" y="141854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53" name="pl253"/>
            <p:cNvSpPr/>
            <p:nvPr/>
          </p:nvSpPr>
          <p:spPr>
            <a:xfrm>
              <a:off x="418508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4" name="pl254"/>
            <p:cNvSpPr/>
            <p:nvPr/>
          </p:nvSpPr>
          <p:spPr>
            <a:xfrm>
              <a:off x="439388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5" name="pl255"/>
            <p:cNvSpPr/>
            <p:nvPr/>
          </p:nvSpPr>
          <p:spPr>
            <a:xfrm>
              <a:off x="460268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6" name="pl256"/>
            <p:cNvSpPr/>
            <p:nvPr/>
          </p:nvSpPr>
          <p:spPr>
            <a:xfrm>
              <a:off x="481148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7" name="pl257"/>
            <p:cNvSpPr/>
            <p:nvPr/>
          </p:nvSpPr>
          <p:spPr>
            <a:xfrm>
              <a:off x="502027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8" name="pl258"/>
            <p:cNvSpPr/>
            <p:nvPr/>
          </p:nvSpPr>
          <p:spPr>
            <a:xfrm>
              <a:off x="522907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9" name="pl259"/>
            <p:cNvSpPr/>
            <p:nvPr/>
          </p:nvSpPr>
          <p:spPr>
            <a:xfrm>
              <a:off x="543787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0" name="pl260"/>
            <p:cNvSpPr/>
            <p:nvPr/>
          </p:nvSpPr>
          <p:spPr>
            <a:xfrm>
              <a:off x="564667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1" name="pl261"/>
            <p:cNvSpPr/>
            <p:nvPr/>
          </p:nvSpPr>
          <p:spPr>
            <a:xfrm>
              <a:off x="4185089" y="1514245"/>
              <a:ext cx="1461582" cy="71773"/>
            </a:xfrm>
            <a:custGeom>
              <a:avLst/>
              <a:pathLst>
                <a:path w="1461582" h="71773">
                  <a:moveTo>
                    <a:pt x="0" y="11962"/>
                  </a:moveTo>
                  <a:lnTo>
                    <a:pt x="208797" y="0"/>
                  </a:lnTo>
                  <a:lnTo>
                    <a:pt x="417595" y="47849"/>
                  </a:lnTo>
                  <a:lnTo>
                    <a:pt x="626392" y="47849"/>
                  </a:lnTo>
                  <a:lnTo>
                    <a:pt x="835190" y="35886"/>
                  </a:lnTo>
                  <a:lnTo>
                    <a:pt x="1043987" y="35886"/>
                  </a:lnTo>
                  <a:lnTo>
                    <a:pt x="1252785" y="71773"/>
                  </a:lnTo>
                  <a:lnTo>
                    <a:pt x="1461582" y="59811"/>
                  </a:lnTo>
                </a:path>
              </a:pathLst>
            </a:custGeom>
            <a:ln w="20325" cap="flat">
              <a:solidFill>
                <a:srgbClr val="BEBEBE">
                  <a:alpha val="69803"/>
                </a:srgbClr>
              </a:solidFill>
              <a:prstDash val="solid"/>
              <a:round/>
            </a:ln>
          </p:spPr>
          <p:txBody>
            <a:bodyPr/>
            <a:lstStyle/>
            <a:p/>
          </p:txBody>
        </p:sp>
        <p:sp>
          <p:nvSpPr>
            <p:cNvPr id="262" name="pl262"/>
            <p:cNvSpPr/>
            <p:nvPr/>
          </p:nvSpPr>
          <p:spPr>
            <a:xfrm>
              <a:off x="4185089" y="1729566"/>
              <a:ext cx="1461582" cy="299057"/>
            </a:xfrm>
            <a:custGeom>
              <a:avLst/>
              <a:pathLst>
                <a:path w="1461582" h="299057">
                  <a:moveTo>
                    <a:pt x="0" y="0"/>
                  </a:moveTo>
                  <a:lnTo>
                    <a:pt x="208797" y="11962"/>
                  </a:lnTo>
                  <a:lnTo>
                    <a:pt x="417595" y="215321"/>
                  </a:lnTo>
                  <a:lnTo>
                    <a:pt x="626392" y="299057"/>
                  </a:lnTo>
                  <a:lnTo>
                    <a:pt x="835190" y="275132"/>
                  </a:lnTo>
                  <a:lnTo>
                    <a:pt x="1043987" y="275132"/>
                  </a:lnTo>
                  <a:lnTo>
                    <a:pt x="1252785" y="275132"/>
                  </a:lnTo>
                  <a:lnTo>
                    <a:pt x="1461582" y="275132"/>
                  </a:lnTo>
                </a:path>
              </a:pathLst>
            </a:custGeom>
            <a:ln w="40651" cap="flat">
              <a:solidFill>
                <a:srgbClr val="BEBEBE">
                  <a:alpha val="69803"/>
                </a:srgbClr>
              </a:solidFill>
              <a:prstDash val="solid"/>
              <a:round/>
            </a:ln>
          </p:spPr>
          <p:txBody>
            <a:bodyPr/>
            <a:lstStyle/>
            <a:p/>
          </p:txBody>
        </p:sp>
        <p:sp>
          <p:nvSpPr>
            <p:cNvPr id="263" name="pl263"/>
            <p:cNvSpPr/>
            <p:nvPr/>
          </p:nvSpPr>
          <p:spPr>
            <a:xfrm>
              <a:off x="4185089" y="1729566"/>
              <a:ext cx="1461582" cy="299057"/>
            </a:xfrm>
            <a:custGeom>
              <a:avLst/>
              <a:pathLst>
                <a:path w="1461582" h="299057">
                  <a:moveTo>
                    <a:pt x="0" y="0"/>
                  </a:moveTo>
                  <a:lnTo>
                    <a:pt x="208797" y="11962"/>
                  </a:lnTo>
                  <a:lnTo>
                    <a:pt x="417595" y="215321"/>
                  </a:lnTo>
                  <a:lnTo>
                    <a:pt x="626392" y="299057"/>
                  </a:lnTo>
                  <a:lnTo>
                    <a:pt x="835190" y="275132"/>
                  </a:lnTo>
                  <a:lnTo>
                    <a:pt x="1043987" y="275132"/>
                  </a:lnTo>
                  <a:lnTo>
                    <a:pt x="1252785" y="275132"/>
                  </a:lnTo>
                  <a:lnTo>
                    <a:pt x="1461582" y="275132"/>
                  </a:lnTo>
                </a:path>
              </a:pathLst>
            </a:custGeom>
            <a:ln w="35231" cap="flat">
              <a:solidFill>
                <a:srgbClr val="BEBEBE">
                  <a:alpha val="69803"/>
                </a:srgbClr>
              </a:solidFill>
              <a:prstDash val="solid"/>
              <a:round/>
            </a:ln>
          </p:spPr>
          <p:txBody>
            <a:bodyPr/>
            <a:lstStyle/>
            <a:p/>
          </p:txBody>
        </p:sp>
        <p:sp>
          <p:nvSpPr>
            <p:cNvPr id="264" name="pl264"/>
            <p:cNvSpPr/>
            <p:nvPr/>
          </p:nvSpPr>
          <p:spPr>
            <a:xfrm>
              <a:off x="4185089" y="1514245"/>
              <a:ext cx="1461582" cy="71773"/>
            </a:xfrm>
            <a:custGeom>
              <a:avLst/>
              <a:pathLst>
                <a:path w="1461582" h="71773">
                  <a:moveTo>
                    <a:pt x="0" y="11962"/>
                  </a:moveTo>
                  <a:lnTo>
                    <a:pt x="208797" y="0"/>
                  </a:lnTo>
                  <a:lnTo>
                    <a:pt x="417595" y="47849"/>
                  </a:lnTo>
                  <a:lnTo>
                    <a:pt x="626392" y="47849"/>
                  </a:lnTo>
                  <a:lnTo>
                    <a:pt x="835190" y="35886"/>
                  </a:lnTo>
                  <a:lnTo>
                    <a:pt x="1043987" y="35886"/>
                  </a:lnTo>
                  <a:lnTo>
                    <a:pt x="1252785" y="71773"/>
                  </a:lnTo>
                  <a:lnTo>
                    <a:pt x="1461582" y="59811"/>
                  </a:lnTo>
                </a:path>
              </a:pathLst>
            </a:custGeom>
            <a:ln w="20325" cap="flat">
              <a:solidFill>
                <a:srgbClr val="6B6B6B">
                  <a:alpha val="100000"/>
                </a:srgbClr>
              </a:solidFill>
              <a:prstDash val="solid"/>
              <a:round/>
            </a:ln>
          </p:spPr>
          <p:txBody>
            <a:bodyPr/>
            <a:lstStyle/>
            <a:p/>
          </p:txBody>
        </p:sp>
        <p:sp>
          <p:nvSpPr>
            <p:cNvPr id="265" name="pl265"/>
            <p:cNvSpPr/>
            <p:nvPr/>
          </p:nvSpPr>
          <p:spPr>
            <a:xfrm>
              <a:off x="4185089" y="1729566"/>
              <a:ext cx="1461582" cy="299057"/>
            </a:xfrm>
            <a:custGeom>
              <a:avLst/>
              <a:pathLst>
                <a:path w="1461582" h="299057">
                  <a:moveTo>
                    <a:pt x="0" y="0"/>
                  </a:moveTo>
                  <a:lnTo>
                    <a:pt x="208797" y="11962"/>
                  </a:lnTo>
                  <a:lnTo>
                    <a:pt x="417595" y="215321"/>
                  </a:lnTo>
                  <a:lnTo>
                    <a:pt x="626392" y="299057"/>
                  </a:lnTo>
                  <a:lnTo>
                    <a:pt x="835190" y="275132"/>
                  </a:lnTo>
                  <a:lnTo>
                    <a:pt x="1043987" y="275132"/>
                  </a:lnTo>
                  <a:lnTo>
                    <a:pt x="1252785" y="275132"/>
                  </a:lnTo>
                  <a:lnTo>
                    <a:pt x="1461582" y="275132"/>
                  </a:lnTo>
                </a:path>
              </a:pathLst>
            </a:custGeom>
            <a:ln w="40651" cap="flat">
              <a:solidFill>
                <a:srgbClr val="000000">
                  <a:alpha val="100000"/>
                </a:srgbClr>
              </a:solidFill>
              <a:prstDash val="solid"/>
              <a:round/>
            </a:ln>
          </p:spPr>
          <p:txBody>
            <a:bodyPr/>
            <a:lstStyle/>
            <a:p/>
          </p:txBody>
        </p:sp>
        <p:sp>
          <p:nvSpPr>
            <p:cNvPr id="266" name="pl266"/>
            <p:cNvSpPr/>
            <p:nvPr/>
          </p:nvSpPr>
          <p:spPr>
            <a:xfrm>
              <a:off x="4185089" y="1729566"/>
              <a:ext cx="1461582" cy="299057"/>
            </a:xfrm>
            <a:custGeom>
              <a:avLst/>
              <a:pathLst>
                <a:path w="1461582" h="299057">
                  <a:moveTo>
                    <a:pt x="0" y="0"/>
                  </a:moveTo>
                  <a:lnTo>
                    <a:pt x="208797" y="11962"/>
                  </a:lnTo>
                  <a:lnTo>
                    <a:pt x="417595" y="215321"/>
                  </a:lnTo>
                  <a:lnTo>
                    <a:pt x="626392" y="299057"/>
                  </a:lnTo>
                  <a:lnTo>
                    <a:pt x="835190" y="275132"/>
                  </a:lnTo>
                  <a:lnTo>
                    <a:pt x="1043987" y="275132"/>
                  </a:lnTo>
                  <a:lnTo>
                    <a:pt x="1252785" y="275132"/>
                  </a:lnTo>
                  <a:lnTo>
                    <a:pt x="1461582" y="275132"/>
                  </a:lnTo>
                </a:path>
              </a:pathLst>
            </a:custGeom>
            <a:ln w="35231" cap="flat">
              <a:solidFill>
                <a:srgbClr val="1CABE2">
                  <a:alpha val="100000"/>
                </a:srgbClr>
              </a:solidFill>
              <a:prstDash val="solid"/>
              <a:round/>
            </a:ln>
          </p:spPr>
          <p:txBody>
            <a:bodyPr/>
            <a:lstStyle/>
            <a:p/>
          </p:txBody>
        </p:sp>
        <p:sp>
          <p:nvSpPr>
            <p:cNvPr id="267" name="tx267"/>
            <p:cNvSpPr/>
            <p:nvPr/>
          </p:nvSpPr>
          <p:spPr>
            <a:xfrm>
              <a:off x="4124830" y="1551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68" name="tx268"/>
            <p:cNvSpPr/>
            <p:nvPr/>
          </p:nvSpPr>
          <p:spPr>
            <a:xfrm>
              <a:off x="4333627" y="15629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69" name="tx269"/>
            <p:cNvSpPr/>
            <p:nvPr/>
          </p:nvSpPr>
          <p:spPr>
            <a:xfrm>
              <a:off x="4542425" y="17663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270" name="tx270"/>
            <p:cNvSpPr/>
            <p:nvPr/>
          </p:nvSpPr>
          <p:spPr>
            <a:xfrm>
              <a:off x="4751222" y="18500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271" name="tx271"/>
            <p:cNvSpPr/>
            <p:nvPr/>
          </p:nvSpPr>
          <p:spPr>
            <a:xfrm>
              <a:off x="4960020" y="18261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272" name="tx272"/>
            <p:cNvSpPr/>
            <p:nvPr/>
          </p:nvSpPr>
          <p:spPr>
            <a:xfrm>
              <a:off x="5168817" y="18261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273" name="tx273"/>
            <p:cNvSpPr/>
            <p:nvPr/>
          </p:nvSpPr>
          <p:spPr>
            <a:xfrm>
              <a:off x="5377615" y="18261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274" name="tx274"/>
            <p:cNvSpPr/>
            <p:nvPr/>
          </p:nvSpPr>
          <p:spPr>
            <a:xfrm>
              <a:off x="5586413" y="18261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275" name="rc275"/>
            <p:cNvSpPr/>
            <p:nvPr/>
          </p:nvSpPr>
          <p:spPr>
            <a:xfrm>
              <a:off x="4112010" y="2358522"/>
              <a:ext cx="1607740" cy="1000048"/>
            </a:xfrm>
            <a:prstGeom prst="rect">
              <a:avLst/>
            </a:prstGeom>
            <a:solidFill>
              <a:srgbClr val="EBEBEB">
                <a:alpha val="100000"/>
              </a:srgbClr>
            </a:solidFill>
          </p:spPr>
          <p:txBody>
            <a:bodyPr/>
            <a:lstStyle/>
            <a:p/>
          </p:txBody>
        </p:sp>
        <p:sp>
          <p:nvSpPr>
            <p:cNvPr id="276" name="pl276"/>
            <p:cNvSpPr/>
            <p:nvPr/>
          </p:nvSpPr>
          <p:spPr>
            <a:xfrm>
              <a:off x="4112010" y="31516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7" name="pl277"/>
            <p:cNvSpPr/>
            <p:nvPr/>
          </p:nvSpPr>
          <p:spPr>
            <a:xfrm>
              <a:off x="4112010" y="2852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8" name="pl278"/>
            <p:cNvSpPr/>
            <p:nvPr/>
          </p:nvSpPr>
          <p:spPr>
            <a:xfrm>
              <a:off x="4112010" y="255350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9" name="pl279"/>
            <p:cNvSpPr/>
            <p:nvPr/>
          </p:nvSpPr>
          <p:spPr>
            <a:xfrm>
              <a:off x="411201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0" name="pl280"/>
            <p:cNvSpPr/>
            <p:nvPr/>
          </p:nvSpPr>
          <p:spPr>
            <a:xfrm>
              <a:off x="4112010" y="33011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81" name="pl281"/>
            <p:cNvSpPr/>
            <p:nvPr/>
          </p:nvSpPr>
          <p:spPr>
            <a:xfrm>
              <a:off x="4112010" y="300209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82" name="pl282"/>
            <p:cNvSpPr/>
            <p:nvPr/>
          </p:nvSpPr>
          <p:spPr>
            <a:xfrm>
              <a:off x="4112010" y="27030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83" name="pl283"/>
            <p:cNvSpPr/>
            <p:nvPr/>
          </p:nvSpPr>
          <p:spPr>
            <a:xfrm>
              <a:off x="418508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4" name="pl284"/>
            <p:cNvSpPr/>
            <p:nvPr/>
          </p:nvSpPr>
          <p:spPr>
            <a:xfrm>
              <a:off x="439388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5" name="pl285"/>
            <p:cNvSpPr/>
            <p:nvPr/>
          </p:nvSpPr>
          <p:spPr>
            <a:xfrm>
              <a:off x="460268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6" name="pl286"/>
            <p:cNvSpPr/>
            <p:nvPr/>
          </p:nvSpPr>
          <p:spPr>
            <a:xfrm>
              <a:off x="481148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7" name="pl287"/>
            <p:cNvSpPr/>
            <p:nvPr/>
          </p:nvSpPr>
          <p:spPr>
            <a:xfrm>
              <a:off x="502027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8" name="pl288"/>
            <p:cNvSpPr/>
            <p:nvPr/>
          </p:nvSpPr>
          <p:spPr>
            <a:xfrm>
              <a:off x="522907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9" name="pl289"/>
            <p:cNvSpPr/>
            <p:nvPr/>
          </p:nvSpPr>
          <p:spPr>
            <a:xfrm>
              <a:off x="543787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0" name="pl290"/>
            <p:cNvSpPr/>
            <p:nvPr/>
          </p:nvSpPr>
          <p:spPr>
            <a:xfrm>
              <a:off x="564667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1" name="pl291"/>
            <p:cNvSpPr/>
            <p:nvPr/>
          </p:nvSpPr>
          <p:spPr>
            <a:xfrm>
              <a:off x="4185089" y="2798734"/>
              <a:ext cx="1461582" cy="71773"/>
            </a:xfrm>
            <a:custGeom>
              <a:avLst/>
              <a:pathLst>
                <a:path w="1461582" h="71773">
                  <a:moveTo>
                    <a:pt x="0" y="11962"/>
                  </a:moveTo>
                  <a:lnTo>
                    <a:pt x="208797" y="0"/>
                  </a:lnTo>
                  <a:lnTo>
                    <a:pt x="417595" y="47849"/>
                  </a:lnTo>
                  <a:lnTo>
                    <a:pt x="626392" y="47849"/>
                  </a:lnTo>
                  <a:lnTo>
                    <a:pt x="835190" y="35886"/>
                  </a:lnTo>
                  <a:lnTo>
                    <a:pt x="1043987" y="35886"/>
                  </a:lnTo>
                  <a:lnTo>
                    <a:pt x="1252785" y="71773"/>
                  </a:lnTo>
                  <a:lnTo>
                    <a:pt x="1461582" y="59811"/>
                  </a:lnTo>
                </a:path>
              </a:pathLst>
            </a:custGeom>
            <a:ln w="20325" cap="flat">
              <a:solidFill>
                <a:srgbClr val="BEBEBE">
                  <a:alpha val="69803"/>
                </a:srgbClr>
              </a:solidFill>
              <a:prstDash val="solid"/>
              <a:round/>
            </a:ln>
          </p:spPr>
          <p:txBody>
            <a:bodyPr/>
            <a:lstStyle/>
            <a:p/>
          </p:txBody>
        </p:sp>
        <p:sp>
          <p:nvSpPr>
            <p:cNvPr id="292" name="pl292"/>
            <p:cNvSpPr/>
            <p:nvPr/>
          </p:nvSpPr>
          <p:spPr>
            <a:xfrm>
              <a:off x="4185089" y="2774810"/>
              <a:ext cx="1461582" cy="107660"/>
            </a:xfrm>
            <a:custGeom>
              <a:avLst/>
              <a:pathLst>
                <a:path w="1461582" h="107660">
                  <a:moveTo>
                    <a:pt x="0" y="11962"/>
                  </a:moveTo>
                  <a:lnTo>
                    <a:pt x="208797" y="0"/>
                  </a:lnTo>
                  <a:lnTo>
                    <a:pt x="417595" y="71773"/>
                  </a:lnTo>
                  <a:lnTo>
                    <a:pt x="626392" y="107660"/>
                  </a:lnTo>
                  <a:lnTo>
                    <a:pt x="835190" y="107660"/>
                  </a:lnTo>
                  <a:lnTo>
                    <a:pt x="1043987" y="71773"/>
                  </a:lnTo>
                  <a:lnTo>
                    <a:pt x="1252785" y="95698"/>
                  </a:lnTo>
                  <a:lnTo>
                    <a:pt x="1461582" y="107660"/>
                  </a:lnTo>
                </a:path>
              </a:pathLst>
            </a:custGeom>
            <a:ln w="40651" cap="flat">
              <a:solidFill>
                <a:srgbClr val="BEBEBE">
                  <a:alpha val="69803"/>
                </a:srgbClr>
              </a:solidFill>
              <a:prstDash val="solid"/>
              <a:round/>
            </a:ln>
          </p:spPr>
          <p:txBody>
            <a:bodyPr/>
            <a:lstStyle/>
            <a:p/>
          </p:txBody>
        </p:sp>
        <p:sp>
          <p:nvSpPr>
            <p:cNvPr id="293" name="pl293"/>
            <p:cNvSpPr/>
            <p:nvPr/>
          </p:nvSpPr>
          <p:spPr>
            <a:xfrm>
              <a:off x="4185089" y="2774810"/>
              <a:ext cx="1461582" cy="107660"/>
            </a:xfrm>
            <a:custGeom>
              <a:avLst/>
              <a:pathLst>
                <a:path w="1461582" h="107660">
                  <a:moveTo>
                    <a:pt x="0" y="11962"/>
                  </a:moveTo>
                  <a:lnTo>
                    <a:pt x="208797" y="0"/>
                  </a:lnTo>
                  <a:lnTo>
                    <a:pt x="417595" y="71773"/>
                  </a:lnTo>
                  <a:lnTo>
                    <a:pt x="626392" y="107660"/>
                  </a:lnTo>
                  <a:lnTo>
                    <a:pt x="835190" y="107660"/>
                  </a:lnTo>
                  <a:lnTo>
                    <a:pt x="1043987" y="71773"/>
                  </a:lnTo>
                  <a:lnTo>
                    <a:pt x="1252785" y="95698"/>
                  </a:lnTo>
                  <a:lnTo>
                    <a:pt x="1461582" y="107660"/>
                  </a:lnTo>
                </a:path>
              </a:pathLst>
            </a:custGeom>
            <a:ln w="35231" cap="flat">
              <a:solidFill>
                <a:srgbClr val="BEBEBE">
                  <a:alpha val="69803"/>
                </a:srgbClr>
              </a:solidFill>
              <a:prstDash val="solid"/>
              <a:round/>
            </a:ln>
          </p:spPr>
          <p:txBody>
            <a:bodyPr/>
            <a:lstStyle/>
            <a:p/>
          </p:txBody>
        </p:sp>
        <p:sp>
          <p:nvSpPr>
            <p:cNvPr id="294" name="pl294"/>
            <p:cNvSpPr/>
            <p:nvPr/>
          </p:nvSpPr>
          <p:spPr>
            <a:xfrm>
              <a:off x="4185089" y="2798734"/>
              <a:ext cx="1461582" cy="71773"/>
            </a:xfrm>
            <a:custGeom>
              <a:avLst/>
              <a:pathLst>
                <a:path w="1461582" h="71773">
                  <a:moveTo>
                    <a:pt x="0" y="11962"/>
                  </a:moveTo>
                  <a:lnTo>
                    <a:pt x="208797" y="0"/>
                  </a:lnTo>
                  <a:lnTo>
                    <a:pt x="417595" y="47849"/>
                  </a:lnTo>
                  <a:lnTo>
                    <a:pt x="626392" y="47849"/>
                  </a:lnTo>
                  <a:lnTo>
                    <a:pt x="835190" y="35886"/>
                  </a:lnTo>
                  <a:lnTo>
                    <a:pt x="1043987" y="35886"/>
                  </a:lnTo>
                  <a:lnTo>
                    <a:pt x="1252785" y="71773"/>
                  </a:lnTo>
                  <a:lnTo>
                    <a:pt x="1461582" y="59811"/>
                  </a:lnTo>
                </a:path>
              </a:pathLst>
            </a:custGeom>
            <a:ln w="20325" cap="flat">
              <a:solidFill>
                <a:srgbClr val="6B6B6B">
                  <a:alpha val="100000"/>
                </a:srgbClr>
              </a:solidFill>
              <a:prstDash val="solid"/>
              <a:round/>
            </a:ln>
          </p:spPr>
          <p:txBody>
            <a:bodyPr/>
            <a:lstStyle/>
            <a:p/>
          </p:txBody>
        </p:sp>
        <p:sp>
          <p:nvSpPr>
            <p:cNvPr id="295" name="pl295"/>
            <p:cNvSpPr/>
            <p:nvPr/>
          </p:nvSpPr>
          <p:spPr>
            <a:xfrm>
              <a:off x="4185089" y="2774810"/>
              <a:ext cx="1461582" cy="107660"/>
            </a:xfrm>
            <a:custGeom>
              <a:avLst/>
              <a:pathLst>
                <a:path w="1461582" h="107660">
                  <a:moveTo>
                    <a:pt x="0" y="11962"/>
                  </a:moveTo>
                  <a:lnTo>
                    <a:pt x="208797" y="0"/>
                  </a:lnTo>
                  <a:lnTo>
                    <a:pt x="417595" y="71773"/>
                  </a:lnTo>
                  <a:lnTo>
                    <a:pt x="626392" y="107660"/>
                  </a:lnTo>
                  <a:lnTo>
                    <a:pt x="835190" y="107660"/>
                  </a:lnTo>
                  <a:lnTo>
                    <a:pt x="1043987" y="71773"/>
                  </a:lnTo>
                  <a:lnTo>
                    <a:pt x="1252785" y="95698"/>
                  </a:lnTo>
                  <a:lnTo>
                    <a:pt x="1461582" y="107660"/>
                  </a:lnTo>
                </a:path>
              </a:pathLst>
            </a:custGeom>
            <a:ln w="40651" cap="flat">
              <a:solidFill>
                <a:srgbClr val="000000">
                  <a:alpha val="100000"/>
                </a:srgbClr>
              </a:solidFill>
              <a:prstDash val="solid"/>
              <a:round/>
            </a:ln>
          </p:spPr>
          <p:txBody>
            <a:bodyPr/>
            <a:lstStyle/>
            <a:p/>
          </p:txBody>
        </p:sp>
        <p:sp>
          <p:nvSpPr>
            <p:cNvPr id="296" name="pl296"/>
            <p:cNvSpPr/>
            <p:nvPr/>
          </p:nvSpPr>
          <p:spPr>
            <a:xfrm>
              <a:off x="4185089" y="2774810"/>
              <a:ext cx="1461582" cy="107660"/>
            </a:xfrm>
            <a:custGeom>
              <a:avLst/>
              <a:pathLst>
                <a:path w="1461582" h="107660">
                  <a:moveTo>
                    <a:pt x="0" y="11962"/>
                  </a:moveTo>
                  <a:lnTo>
                    <a:pt x="208797" y="0"/>
                  </a:lnTo>
                  <a:lnTo>
                    <a:pt x="417595" y="71773"/>
                  </a:lnTo>
                  <a:lnTo>
                    <a:pt x="626392" y="107660"/>
                  </a:lnTo>
                  <a:lnTo>
                    <a:pt x="835190" y="107660"/>
                  </a:lnTo>
                  <a:lnTo>
                    <a:pt x="1043987" y="71773"/>
                  </a:lnTo>
                  <a:lnTo>
                    <a:pt x="1252785" y="95698"/>
                  </a:lnTo>
                  <a:lnTo>
                    <a:pt x="1461582" y="107660"/>
                  </a:lnTo>
                </a:path>
              </a:pathLst>
            </a:custGeom>
            <a:ln w="35231" cap="flat">
              <a:solidFill>
                <a:srgbClr val="1CABE2">
                  <a:alpha val="100000"/>
                </a:srgbClr>
              </a:solidFill>
              <a:prstDash val="solid"/>
              <a:round/>
            </a:ln>
          </p:spPr>
          <p:txBody>
            <a:bodyPr/>
            <a:lstStyle/>
            <a:p/>
          </p:txBody>
        </p:sp>
        <p:sp>
          <p:nvSpPr>
            <p:cNvPr id="297" name="tx297"/>
            <p:cNvSpPr/>
            <p:nvPr/>
          </p:nvSpPr>
          <p:spPr>
            <a:xfrm>
              <a:off x="4124830" y="26082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98" name="tx298"/>
            <p:cNvSpPr/>
            <p:nvPr/>
          </p:nvSpPr>
          <p:spPr>
            <a:xfrm>
              <a:off x="4333627" y="2596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99" name="tx299"/>
            <p:cNvSpPr/>
            <p:nvPr/>
          </p:nvSpPr>
          <p:spPr>
            <a:xfrm>
              <a:off x="4542425" y="26680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00" name="tx300"/>
            <p:cNvSpPr/>
            <p:nvPr/>
          </p:nvSpPr>
          <p:spPr>
            <a:xfrm>
              <a:off x="4751222" y="2703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01" name="tx301"/>
            <p:cNvSpPr/>
            <p:nvPr/>
          </p:nvSpPr>
          <p:spPr>
            <a:xfrm>
              <a:off x="4960020" y="2703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02" name="tx302"/>
            <p:cNvSpPr/>
            <p:nvPr/>
          </p:nvSpPr>
          <p:spPr>
            <a:xfrm>
              <a:off x="5168817" y="26680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03" name="tx303"/>
            <p:cNvSpPr/>
            <p:nvPr/>
          </p:nvSpPr>
          <p:spPr>
            <a:xfrm>
              <a:off x="5377615" y="26919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04" name="tx304"/>
            <p:cNvSpPr/>
            <p:nvPr/>
          </p:nvSpPr>
          <p:spPr>
            <a:xfrm>
              <a:off x="5586413" y="2703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05" name="rc305"/>
            <p:cNvSpPr/>
            <p:nvPr/>
          </p:nvSpPr>
          <p:spPr>
            <a:xfrm>
              <a:off x="4112010" y="3643012"/>
              <a:ext cx="1607740" cy="1000048"/>
            </a:xfrm>
            <a:prstGeom prst="rect">
              <a:avLst/>
            </a:prstGeom>
            <a:solidFill>
              <a:srgbClr val="EBEBEB">
                <a:alpha val="100000"/>
              </a:srgbClr>
            </a:solidFill>
          </p:spPr>
          <p:txBody>
            <a:bodyPr/>
            <a:lstStyle/>
            <a:p/>
          </p:txBody>
        </p:sp>
        <p:sp>
          <p:nvSpPr>
            <p:cNvPr id="306" name="pl306"/>
            <p:cNvSpPr/>
            <p:nvPr/>
          </p:nvSpPr>
          <p:spPr>
            <a:xfrm>
              <a:off x="4112010" y="443611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07" name="pl307"/>
            <p:cNvSpPr/>
            <p:nvPr/>
          </p:nvSpPr>
          <p:spPr>
            <a:xfrm>
              <a:off x="4112010" y="4137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08" name="pl308"/>
            <p:cNvSpPr/>
            <p:nvPr/>
          </p:nvSpPr>
          <p:spPr>
            <a:xfrm>
              <a:off x="4112010" y="38379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09" name="pl309"/>
            <p:cNvSpPr/>
            <p:nvPr/>
          </p:nvSpPr>
          <p:spPr>
            <a:xfrm>
              <a:off x="411201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0" name="pl310"/>
            <p:cNvSpPr/>
            <p:nvPr/>
          </p:nvSpPr>
          <p:spPr>
            <a:xfrm>
              <a:off x="4112010" y="45856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11" name="pl311"/>
            <p:cNvSpPr/>
            <p:nvPr/>
          </p:nvSpPr>
          <p:spPr>
            <a:xfrm>
              <a:off x="4112010" y="428658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12" name="pl312"/>
            <p:cNvSpPr/>
            <p:nvPr/>
          </p:nvSpPr>
          <p:spPr>
            <a:xfrm>
              <a:off x="4112010" y="39875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13" name="pl313"/>
            <p:cNvSpPr/>
            <p:nvPr/>
          </p:nvSpPr>
          <p:spPr>
            <a:xfrm>
              <a:off x="418508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4" name="pl314"/>
            <p:cNvSpPr/>
            <p:nvPr/>
          </p:nvSpPr>
          <p:spPr>
            <a:xfrm>
              <a:off x="439388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5" name="pl315"/>
            <p:cNvSpPr/>
            <p:nvPr/>
          </p:nvSpPr>
          <p:spPr>
            <a:xfrm>
              <a:off x="460268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6" name="pl316"/>
            <p:cNvSpPr/>
            <p:nvPr/>
          </p:nvSpPr>
          <p:spPr>
            <a:xfrm>
              <a:off x="481148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7" name="pl317"/>
            <p:cNvSpPr/>
            <p:nvPr/>
          </p:nvSpPr>
          <p:spPr>
            <a:xfrm>
              <a:off x="502027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8" name="pl318"/>
            <p:cNvSpPr/>
            <p:nvPr/>
          </p:nvSpPr>
          <p:spPr>
            <a:xfrm>
              <a:off x="522907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543787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564667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1" name="pl321"/>
            <p:cNvSpPr/>
            <p:nvPr/>
          </p:nvSpPr>
          <p:spPr>
            <a:xfrm>
              <a:off x="4185089" y="4083224"/>
              <a:ext cx="1461582" cy="71773"/>
            </a:xfrm>
            <a:custGeom>
              <a:avLst/>
              <a:pathLst>
                <a:path w="1461582" h="71773">
                  <a:moveTo>
                    <a:pt x="0" y="11962"/>
                  </a:moveTo>
                  <a:lnTo>
                    <a:pt x="208797" y="0"/>
                  </a:lnTo>
                  <a:lnTo>
                    <a:pt x="417595" y="47849"/>
                  </a:lnTo>
                  <a:lnTo>
                    <a:pt x="626392" y="47849"/>
                  </a:lnTo>
                  <a:lnTo>
                    <a:pt x="835190" y="35886"/>
                  </a:lnTo>
                  <a:lnTo>
                    <a:pt x="1043987" y="35886"/>
                  </a:lnTo>
                  <a:lnTo>
                    <a:pt x="1252785" y="71773"/>
                  </a:lnTo>
                  <a:lnTo>
                    <a:pt x="1461582" y="59811"/>
                  </a:lnTo>
                </a:path>
              </a:pathLst>
            </a:custGeom>
            <a:ln w="20325" cap="flat">
              <a:solidFill>
                <a:srgbClr val="BEBEBE">
                  <a:alpha val="69803"/>
                </a:srgbClr>
              </a:solidFill>
              <a:prstDash val="solid"/>
              <a:round/>
            </a:ln>
          </p:spPr>
          <p:txBody>
            <a:bodyPr/>
            <a:lstStyle/>
            <a:p/>
          </p:txBody>
        </p:sp>
        <p:sp>
          <p:nvSpPr>
            <p:cNvPr id="322" name="pl322"/>
            <p:cNvSpPr/>
            <p:nvPr/>
          </p:nvSpPr>
          <p:spPr>
            <a:xfrm>
              <a:off x="4185089" y="4143036"/>
              <a:ext cx="1461582" cy="143547"/>
            </a:xfrm>
            <a:custGeom>
              <a:avLst/>
              <a:pathLst>
                <a:path w="1461582" h="143547">
                  <a:moveTo>
                    <a:pt x="0" y="11962"/>
                  </a:moveTo>
                  <a:lnTo>
                    <a:pt x="208797" y="0"/>
                  </a:lnTo>
                  <a:lnTo>
                    <a:pt x="417595" y="35886"/>
                  </a:lnTo>
                  <a:lnTo>
                    <a:pt x="626392" y="47849"/>
                  </a:lnTo>
                  <a:lnTo>
                    <a:pt x="835190" y="83736"/>
                  </a:lnTo>
                  <a:lnTo>
                    <a:pt x="1043987" y="71773"/>
                  </a:lnTo>
                  <a:lnTo>
                    <a:pt x="1252785" y="71773"/>
                  </a:lnTo>
                  <a:lnTo>
                    <a:pt x="1461582" y="143547"/>
                  </a:lnTo>
                </a:path>
              </a:pathLst>
            </a:custGeom>
            <a:ln w="40651" cap="flat">
              <a:solidFill>
                <a:srgbClr val="BEBEBE">
                  <a:alpha val="69803"/>
                </a:srgbClr>
              </a:solidFill>
              <a:prstDash val="solid"/>
              <a:round/>
            </a:ln>
          </p:spPr>
          <p:txBody>
            <a:bodyPr/>
            <a:lstStyle/>
            <a:p/>
          </p:txBody>
        </p:sp>
        <p:sp>
          <p:nvSpPr>
            <p:cNvPr id="323" name="pl323"/>
            <p:cNvSpPr/>
            <p:nvPr/>
          </p:nvSpPr>
          <p:spPr>
            <a:xfrm>
              <a:off x="4185089" y="4143036"/>
              <a:ext cx="1461582" cy="143547"/>
            </a:xfrm>
            <a:custGeom>
              <a:avLst/>
              <a:pathLst>
                <a:path w="1461582" h="143547">
                  <a:moveTo>
                    <a:pt x="0" y="11962"/>
                  </a:moveTo>
                  <a:lnTo>
                    <a:pt x="208797" y="0"/>
                  </a:lnTo>
                  <a:lnTo>
                    <a:pt x="417595" y="35886"/>
                  </a:lnTo>
                  <a:lnTo>
                    <a:pt x="626392" y="47849"/>
                  </a:lnTo>
                  <a:lnTo>
                    <a:pt x="835190" y="83736"/>
                  </a:lnTo>
                  <a:lnTo>
                    <a:pt x="1043987" y="71773"/>
                  </a:lnTo>
                  <a:lnTo>
                    <a:pt x="1252785" y="71773"/>
                  </a:lnTo>
                  <a:lnTo>
                    <a:pt x="1461582" y="143547"/>
                  </a:lnTo>
                </a:path>
              </a:pathLst>
            </a:custGeom>
            <a:ln w="35231" cap="flat">
              <a:solidFill>
                <a:srgbClr val="BEBEBE">
                  <a:alpha val="69803"/>
                </a:srgbClr>
              </a:solidFill>
              <a:prstDash val="solid"/>
              <a:round/>
            </a:ln>
          </p:spPr>
          <p:txBody>
            <a:bodyPr/>
            <a:lstStyle/>
            <a:p/>
          </p:txBody>
        </p:sp>
        <p:sp>
          <p:nvSpPr>
            <p:cNvPr id="324" name="pl324"/>
            <p:cNvSpPr/>
            <p:nvPr/>
          </p:nvSpPr>
          <p:spPr>
            <a:xfrm>
              <a:off x="4185089" y="4083224"/>
              <a:ext cx="1461582" cy="71773"/>
            </a:xfrm>
            <a:custGeom>
              <a:avLst/>
              <a:pathLst>
                <a:path w="1461582" h="71773">
                  <a:moveTo>
                    <a:pt x="0" y="11962"/>
                  </a:moveTo>
                  <a:lnTo>
                    <a:pt x="208797" y="0"/>
                  </a:lnTo>
                  <a:lnTo>
                    <a:pt x="417595" y="47849"/>
                  </a:lnTo>
                  <a:lnTo>
                    <a:pt x="626392" y="47849"/>
                  </a:lnTo>
                  <a:lnTo>
                    <a:pt x="835190" y="35886"/>
                  </a:lnTo>
                  <a:lnTo>
                    <a:pt x="1043987" y="35886"/>
                  </a:lnTo>
                  <a:lnTo>
                    <a:pt x="1252785" y="71773"/>
                  </a:lnTo>
                  <a:lnTo>
                    <a:pt x="1461582" y="59811"/>
                  </a:lnTo>
                </a:path>
              </a:pathLst>
            </a:custGeom>
            <a:ln w="20325" cap="flat">
              <a:solidFill>
                <a:srgbClr val="6B6B6B">
                  <a:alpha val="100000"/>
                </a:srgbClr>
              </a:solidFill>
              <a:prstDash val="solid"/>
              <a:round/>
            </a:ln>
          </p:spPr>
          <p:txBody>
            <a:bodyPr/>
            <a:lstStyle/>
            <a:p/>
          </p:txBody>
        </p:sp>
        <p:sp>
          <p:nvSpPr>
            <p:cNvPr id="325" name="pl325"/>
            <p:cNvSpPr/>
            <p:nvPr/>
          </p:nvSpPr>
          <p:spPr>
            <a:xfrm>
              <a:off x="4185089" y="4143036"/>
              <a:ext cx="1461582" cy="143547"/>
            </a:xfrm>
            <a:custGeom>
              <a:avLst/>
              <a:pathLst>
                <a:path w="1461582" h="143547">
                  <a:moveTo>
                    <a:pt x="0" y="11962"/>
                  </a:moveTo>
                  <a:lnTo>
                    <a:pt x="208797" y="0"/>
                  </a:lnTo>
                  <a:lnTo>
                    <a:pt x="417595" y="35886"/>
                  </a:lnTo>
                  <a:lnTo>
                    <a:pt x="626392" y="47849"/>
                  </a:lnTo>
                  <a:lnTo>
                    <a:pt x="835190" y="83736"/>
                  </a:lnTo>
                  <a:lnTo>
                    <a:pt x="1043987" y="71773"/>
                  </a:lnTo>
                  <a:lnTo>
                    <a:pt x="1252785" y="71773"/>
                  </a:lnTo>
                  <a:lnTo>
                    <a:pt x="1461582" y="143547"/>
                  </a:lnTo>
                </a:path>
              </a:pathLst>
            </a:custGeom>
            <a:ln w="40651" cap="flat">
              <a:solidFill>
                <a:srgbClr val="000000">
                  <a:alpha val="100000"/>
                </a:srgbClr>
              </a:solidFill>
              <a:prstDash val="solid"/>
              <a:round/>
            </a:ln>
          </p:spPr>
          <p:txBody>
            <a:bodyPr/>
            <a:lstStyle/>
            <a:p/>
          </p:txBody>
        </p:sp>
        <p:sp>
          <p:nvSpPr>
            <p:cNvPr id="326" name="pl326"/>
            <p:cNvSpPr/>
            <p:nvPr/>
          </p:nvSpPr>
          <p:spPr>
            <a:xfrm>
              <a:off x="4185089" y="4143036"/>
              <a:ext cx="1461582" cy="143547"/>
            </a:xfrm>
            <a:custGeom>
              <a:avLst/>
              <a:pathLst>
                <a:path w="1461582" h="143547">
                  <a:moveTo>
                    <a:pt x="0" y="11962"/>
                  </a:moveTo>
                  <a:lnTo>
                    <a:pt x="208797" y="0"/>
                  </a:lnTo>
                  <a:lnTo>
                    <a:pt x="417595" y="35886"/>
                  </a:lnTo>
                  <a:lnTo>
                    <a:pt x="626392" y="47849"/>
                  </a:lnTo>
                  <a:lnTo>
                    <a:pt x="835190" y="83736"/>
                  </a:lnTo>
                  <a:lnTo>
                    <a:pt x="1043987" y="71773"/>
                  </a:lnTo>
                  <a:lnTo>
                    <a:pt x="1252785" y="71773"/>
                  </a:lnTo>
                  <a:lnTo>
                    <a:pt x="1461582" y="143547"/>
                  </a:lnTo>
                </a:path>
              </a:pathLst>
            </a:custGeom>
            <a:ln w="35231" cap="flat">
              <a:solidFill>
                <a:srgbClr val="1CABE2">
                  <a:alpha val="100000"/>
                </a:srgbClr>
              </a:solidFill>
              <a:prstDash val="solid"/>
              <a:round/>
            </a:ln>
          </p:spPr>
          <p:txBody>
            <a:bodyPr/>
            <a:lstStyle/>
            <a:p/>
          </p:txBody>
        </p:sp>
        <p:sp>
          <p:nvSpPr>
            <p:cNvPr id="327" name="tx327"/>
            <p:cNvSpPr/>
            <p:nvPr/>
          </p:nvSpPr>
          <p:spPr>
            <a:xfrm>
              <a:off x="4124830" y="39764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28" name="tx328"/>
            <p:cNvSpPr/>
            <p:nvPr/>
          </p:nvSpPr>
          <p:spPr>
            <a:xfrm>
              <a:off x="4333627" y="39644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29" name="tx329"/>
            <p:cNvSpPr/>
            <p:nvPr/>
          </p:nvSpPr>
          <p:spPr>
            <a:xfrm>
              <a:off x="4542425" y="40003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30" name="tx330"/>
            <p:cNvSpPr/>
            <p:nvPr/>
          </p:nvSpPr>
          <p:spPr>
            <a:xfrm>
              <a:off x="4751222" y="40123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31" name="tx331"/>
            <p:cNvSpPr/>
            <p:nvPr/>
          </p:nvSpPr>
          <p:spPr>
            <a:xfrm>
              <a:off x="4960020" y="40482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32" name="tx332"/>
            <p:cNvSpPr/>
            <p:nvPr/>
          </p:nvSpPr>
          <p:spPr>
            <a:xfrm>
              <a:off x="5168817" y="4036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33" name="tx333"/>
            <p:cNvSpPr/>
            <p:nvPr/>
          </p:nvSpPr>
          <p:spPr>
            <a:xfrm>
              <a:off x="5377615" y="4036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34" name="tx334"/>
            <p:cNvSpPr/>
            <p:nvPr/>
          </p:nvSpPr>
          <p:spPr>
            <a:xfrm>
              <a:off x="5586413" y="41080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35" name="rc335"/>
            <p:cNvSpPr/>
            <p:nvPr/>
          </p:nvSpPr>
          <p:spPr>
            <a:xfrm>
              <a:off x="4112010" y="4927502"/>
              <a:ext cx="1607740" cy="1000048"/>
            </a:xfrm>
            <a:prstGeom prst="rect">
              <a:avLst/>
            </a:prstGeom>
            <a:solidFill>
              <a:srgbClr val="EBEBEB">
                <a:alpha val="100000"/>
              </a:srgbClr>
            </a:solidFill>
          </p:spPr>
          <p:txBody>
            <a:bodyPr/>
            <a:lstStyle/>
            <a:p/>
          </p:txBody>
        </p:sp>
        <p:sp>
          <p:nvSpPr>
            <p:cNvPr id="336" name="pl336"/>
            <p:cNvSpPr/>
            <p:nvPr/>
          </p:nvSpPr>
          <p:spPr>
            <a:xfrm>
              <a:off x="4112010" y="572060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37" name="pl337"/>
            <p:cNvSpPr/>
            <p:nvPr/>
          </p:nvSpPr>
          <p:spPr>
            <a:xfrm>
              <a:off x="4112010" y="5421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38" name="pl338"/>
            <p:cNvSpPr/>
            <p:nvPr/>
          </p:nvSpPr>
          <p:spPr>
            <a:xfrm>
              <a:off x="4112010" y="51224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39" name="pl339"/>
            <p:cNvSpPr/>
            <p:nvPr/>
          </p:nvSpPr>
          <p:spPr>
            <a:xfrm>
              <a:off x="411201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0" name="pl340"/>
            <p:cNvSpPr/>
            <p:nvPr/>
          </p:nvSpPr>
          <p:spPr>
            <a:xfrm>
              <a:off x="4112010" y="587013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41" name="pl341"/>
            <p:cNvSpPr/>
            <p:nvPr/>
          </p:nvSpPr>
          <p:spPr>
            <a:xfrm>
              <a:off x="4112010" y="557107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42" name="pl342"/>
            <p:cNvSpPr/>
            <p:nvPr/>
          </p:nvSpPr>
          <p:spPr>
            <a:xfrm>
              <a:off x="4112010" y="52720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43" name="pl343"/>
            <p:cNvSpPr/>
            <p:nvPr/>
          </p:nvSpPr>
          <p:spPr>
            <a:xfrm>
              <a:off x="418508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4" name="pl344"/>
            <p:cNvSpPr/>
            <p:nvPr/>
          </p:nvSpPr>
          <p:spPr>
            <a:xfrm>
              <a:off x="439388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5" name="pl345"/>
            <p:cNvSpPr/>
            <p:nvPr/>
          </p:nvSpPr>
          <p:spPr>
            <a:xfrm>
              <a:off x="460268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6" name="pl346"/>
            <p:cNvSpPr/>
            <p:nvPr/>
          </p:nvSpPr>
          <p:spPr>
            <a:xfrm>
              <a:off x="481148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502027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522907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543787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564667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1" name="pl351"/>
            <p:cNvSpPr/>
            <p:nvPr/>
          </p:nvSpPr>
          <p:spPr>
            <a:xfrm>
              <a:off x="4185089" y="5367714"/>
              <a:ext cx="1461582" cy="71773"/>
            </a:xfrm>
            <a:custGeom>
              <a:avLst/>
              <a:pathLst>
                <a:path w="1461582" h="71773">
                  <a:moveTo>
                    <a:pt x="0" y="11962"/>
                  </a:moveTo>
                  <a:lnTo>
                    <a:pt x="208797" y="0"/>
                  </a:lnTo>
                  <a:lnTo>
                    <a:pt x="417595" y="47849"/>
                  </a:lnTo>
                  <a:lnTo>
                    <a:pt x="626392" y="47849"/>
                  </a:lnTo>
                  <a:lnTo>
                    <a:pt x="835190" y="35886"/>
                  </a:lnTo>
                  <a:lnTo>
                    <a:pt x="1043987" y="35886"/>
                  </a:lnTo>
                  <a:lnTo>
                    <a:pt x="1252785" y="71773"/>
                  </a:lnTo>
                  <a:lnTo>
                    <a:pt x="1461582" y="59811"/>
                  </a:lnTo>
                </a:path>
              </a:pathLst>
            </a:custGeom>
            <a:ln w="20325" cap="flat">
              <a:solidFill>
                <a:srgbClr val="BEBEBE">
                  <a:alpha val="69803"/>
                </a:srgbClr>
              </a:solidFill>
              <a:prstDash val="solid"/>
              <a:round/>
            </a:ln>
          </p:spPr>
          <p:txBody>
            <a:bodyPr/>
            <a:lstStyle/>
            <a:p/>
          </p:txBody>
        </p:sp>
        <p:sp>
          <p:nvSpPr>
            <p:cNvPr id="352" name="pl352"/>
            <p:cNvSpPr/>
            <p:nvPr/>
          </p:nvSpPr>
          <p:spPr>
            <a:xfrm>
              <a:off x="4185089" y="5283978"/>
              <a:ext cx="1461582" cy="59811"/>
            </a:xfrm>
            <a:custGeom>
              <a:avLst/>
              <a:pathLst>
                <a:path w="1461582" h="59811">
                  <a:moveTo>
                    <a:pt x="0" y="11962"/>
                  </a:moveTo>
                  <a:lnTo>
                    <a:pt x="208797" y="0"/>
                  </a:lnTo>
                  <a:lnTo>
                    <a:pt x="417595" y="11962"/>
                  </a:lnTo>
                  <a:lnTo>
                    <a:pt x="626392" y="47849"/>
                  </a:lnTo>
                  <a:lnTo>
                    <a:pt x="835190" y="0"/>
                  </a:lnTo>
                  <a:lnTo>
                    <a:pt x="1043987" y="0"/>
                  </a:lnTo>
                  <a:lnTo>
                    <a:pt x="1252785" y="35886"/>
                  </a:lnTo>
                  <a:lnTo>
                    <a:pt x="1461582" y="59811"/>
                  </a:lnTo>
                </a:path>
              </a:pathLst>
            </a:custGeom>
            <a:ln w="40651" cap="flat">
              <a:solidFill>
                <a:srgbClr val="BEBEBE">
                  <a:alpha val="69803"/>
                </a:srgbClr>
              </a:solidFill>
              <a:prstDash val="solid"/>
              <a:round/>
            </a:ln>
          </p:spPr>
          <p:txBody>
            <a:bodyPr/>
            <a:lstStyle/>
            <a:p/>
          </p:txBody>
        </p:sp>
        <p:sp>
          <p:nvSpPr>
            <p:cNvPr id="353" name="pl353"/>
            <p:cNvSpPr/>
            <p:nvPr/>
          </p:nvSpPr>
          <p:spPr>
            <a:xfrm>
              <a:off x="4185089" y="5283978"/>
              <a:ext cx="1461582" cy="59811"/>
            </a:xfrm>
            <a:custGeom>
              <a:avLst/>
              <a:pathLst>
                <a:path w="1461582" h="59811">
                  <a:moveTo>
                    <a:pt x="0" y="11962"/>
                  </a:moveTo>
                  <a:lnTo>
                    <a:pt x="208797" y="0"/>
                  </a:lnTo>
                  <a:lnTo>
                    <a:pt x="417595" y="11962"/>
                  </a:lnTo>
                  <a:lnTo>
                    <a:pt x="626392" y="47849"/>
                  </a:lnTo>
                  <a:lnTo>
                    <a:pt x="835190" y="0"/>
                  </a:lnTo>
                  <a:lnTo>
                    <a:pt x="1043987" y="0"/>
                  </a:lnTo>
                  <a:lnTo>
                    <a:pt x="1252785" y="35886"/>
                  </a:lnTo>
                  <a:lnTo>
                    <a:pt x="1461582" y="59811"/>
                  </a:lnTo>
                </a:path>
              </a:pathLst>
            </a:custGeom>
            <a:ln w="35231" cap="flat">
              <a:solidFill>
                <a:srgbClr val="BEBEBE">
                  <a:alpha val="69803"/>
                </a:srgbClr>
              </a:solidFill>
              <a:prstDash val="solid"/>
              <a:round/>
            </a:ln>
          </p:spPr>
          <p:txBody>
            <a:bodyPr/>
            <a:lstStyle/>
            <a:p/>
          </p:txBody>
        </p:sp>
        <p:sp>
          <p:nvSpPr>
            <p:cNvPr id="354" name="pl354"/>
            <p:cNvSpPr/>
            <p:nvPr/>
          </p:nvSpPr>
          <p:spPr>
            <a:xfrm>
              <a:off x="4185089" y="5367714"/>
              <a:ext cx="1461582" cy="71773"/>
            </a:xfrm>
            <a:custGeom>
              <a:avLst/>
              <a:pathLst>
                <a:path w="1461582" h="71773">
                  <a:moveTo>
                    <a:pt x="0" y="11962"/>
                  </a:moveTo>
                  <a:lnTo>
                    <a:pt x="208797" y="0"/>
                  </a:lnTo>
                  <a:lnTo>
                    <a:pt x="417595" y="47849"/>
                  </a:lnTo>
                  <a:lnTo>
                    <a:pt x="626392" y="47849"/>
                  </a:lnTo>
                  <a:lnTo>
                    <a:pt x="835190" y="35886"/>
                  </a:lnTo>
                  <a:lnTo>
                    <a:pt x="1043987" y="35886"/>
                  </a:lnTo>
                  <a:lnTo>
                    <a:pt x="1252785" y="71773"/>
                  </a:lnTo>
                  <a:lnTo>
                    <a:pt x="1461582" y="59811"/>
                  </a:lnTo>
                </a:path>
              </a:pathLst>
            </a:custGeom>
            <a:ln w="20325" cap="flat">
              <a:solidFill>
                <a:srgbClr val="6B6B6B">
                  <a:alpha val="100000"/>
                </a:srgbClr>
              </a:solidFill>
              <a:prstDash val="solid"/>
              <a:round/>
            </a:ln>
          </p:spPr>
          <p:txBody>
            <a:bodyPr/>
            <a:lstStyle/>
            <a:p/>
          </p:txBody>
        </p:sp>
        <p:sp>
          <p:nvSpPr>
            <p:cNvPr id="355" name="pl355"/>
            <p:cNvSpPr/>
            <p:nvPr/>
          </p:nvSpPr>
          <p:spPr>
            <a:xfrm>
              <a:off x="4185089" y="5283978"/>
              <a:ext cx="1461582" cy="59811"/>
            </a:xfrm>
            <a:custGeom>
              <a:avLst/>
              <a:pathLst>
                <a:path w="1461582" h="59811">
                  <a:moveTo>
                    <a:pt x="0" y="11962"/>
                  </a:moveTo>
                  <a:lnTo>
                    <a:pt x="208797" y="0"/>
                  </a:lnTo>
                  <a:lnTo>
                    <a:pt x="417595" y="11962"/>
                  </a:lnTo>
                  <a:lnTo>
                    <a:pt x="626392" y="47849"/>
                  </a:lnTo>
                  <a:lnTo>
                    <a:pt x="835190" y="0"/>
                  </a:lnTo>
                  <a:lnTo>
                    <a:pt x="1043987" y="0"/>
                  </a:lnTo>
                  <a:lnTo>
                    <a:pt x="1252785" y="35886"/>
                  </a:lnTo>
                  <a:lnTo>
                    <a:pt x="1461582" y="59811"/>
                  </a:lnTo>
                </a:path>
              </a:pathLst>
            </a:custGeom>
            <a:ln w="40651" cap="flat">
              <a:solidFill>
                <a:srgbClr val="000000">
                  <a:alpha val="100000"/>
                </a:srgbClr>
              </a:solidFill>
              <a:prstDash val="solid"/>
              <a:round/>
            </a:ln>
          </p:spPr>
          <p:txBody>
            <a:bodyPr/>
            <a:lstStyle/>
            <a:p/>
          </p:txBody>
        </p:sp>
        <p:sp>
          <p:nvSpPr>
            <p:cNvPr id="356" name="pl356"/>
            <p:cNvSpPr/>
            <p:nvPr/>
          </p:nvSpPr>
          <p:spPr>
            <a:xfrm>
              <a:off x="4185089" y="5283978"/>
              <a:ext cx="1461582" cy="59811"/>
            </a:xfrm>
            <a:custGeom>
              <a:avLst/>
              <a:pathLst>
                <a:path w="1461582" h="59811">
                  <a:moveTo>
                    <a:pt x="0" y="11962"/>
                  </a:moveTo>
                  <a:lnTo>
                    <a:pt x="208797" y="0"/>
                  </a:lnTo>
                  <a:lnTo>
                    <a:pt x="417595" y="11962"/>
                  </a:lnTo>
                  <a:lnTo>
                    <a:pt x="626392" y="47849"/>
                  </a:lnTo>
                  <a:lnTo>
                    <a:pt x="835190" y="0"/>
                  </a:lnTo>
                  <a:lnTo>
                    <a:pt x="1043987" y="0"/>
                  </a:lnTo>
                  <a:lnTo>
                    <a:pt x="1252785" y="35886"/>
                  </a:lnTo>
                  <a:lnTo>
                    <a:pt x="1461582" y="59811"/>
                  </a:lnTo>
                </a:path>
              </a:pathLst>
            </a:custGeom>
            <a:ln w="35231" cap="flat">
              <a:solidFill>
                <a:srgbClr val="1CABE2">
                  <a:alpha val="100000"/>
                </a:srgbClr>
              </a:solidFill>
              <a:prstDash val="solid"/>
              <a:round/>
            </a:ln>
          </p:spPr>
          <p:txBody>
            <a:bodyPr/>
            <a:lstStyle/>
            <a:p/>
          </p:txBody>
        </p:sp>
        <p:sp>
          <p:nvSpPr>
            <p:cNvPr id="357" name="tx357"/>
            <p:cNvSpPr/>
            <p:nvPr/>
          </p:nvSpPr>
          <p:spPr>
            <a:xfrm>
              <a:off x="4124830" y="51173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58" name="tx358"/>
            <p:cNvSpPr/>
            <p:nvPr/>
          </p:nvSpPr>
          <p:spPr>
            <a:xfrm>
              <a:off x="4333627" y="5105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59" name="tx359"/>
            <p:cNvSpPr/>
            <p:nvPr/>
          </p:nvSpPr>
          <p:spPr>
            <a:xfrm>
              <a:off x="4542425" y="51173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60" name="tx360"/>
            <p:cNvSpPr/>
            <p:nvPr/>
          </p:nvSpPr>
          <p:spPr>
            <a:xfrm>
              <a:off x="4751222" y="51532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61" name="tx361"/>
            <p:cNvSpPr/>
            <p:nvPr/>
          </p:nvSpPr>
          <p:spPr>
            <a:xfrm>
              <a:off x="4960020" y="5105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62" name="tx362"/>
            <p:cNvSpPr/>
            <p:nvPr/>
          </p:nvSpPr>
          <p:spPr>
            <a:xfrm>
              <a:off x="5168817" y="5105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63" name="tx363"/>
            <p:cNvSpPr/>
            <p:nvPr/>
          </p:nvSpPr>
          <p:spPr>
            <a:xfrm>
              <a:off x="5377615" y="51413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64" name="tx364"/>
            <p:cNvSpPr/>
            <p:nvPr/>
          </p:nvSpPr>
          <p:spPr>
            <a:xfrm>
              <a:off x="5586413" y="5165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65" name="rc365"/>
            <p:cNvSpPr/>
            <p:nvPr/>
          </p:nvSpPr>
          <p:spPr>
            <a:xfrm>
              <a:off x="5789340" y="1074032"/>
              <a:ext cx="1607740" cy="1000048"/>
            </a:xfrm>
            <a:prstGeom prst="rect">
              <a:avLst/>
            </a:prstGeom>
            <a:solidFill>
              <a:srgbClr val="EBEBEB">
                <a:alpha val="100000"/>
              </a:srgbClr>
            </a:solidFill>
          </p:spPr>
          <p:txBody>
            <a:bodyPr/>
            <a:lstStyle/>
            <a:p/>
          </p:txBody>
        </p:sp>
        <p:sp>
          <p:nvSpPr>
            <p:cNvPr id="366" name="pl366"/>
            <p:cNvSpPr/>
            <p:nvPr/>
          </p:nvSpPr>
          <p:spPr>
            <a:xfrm>
              <a:off x="5789340" y="18671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7" name="pl367"/>
            <p:cNvSpPr/>
            <p:nvPr/>
          </p:nvSpPr>
          <p:spPr>
            <a:xfrm>
              <a:off x="5789340" y="1568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8" name="pl368"/>
            <p:cNvSpPr/>
            <p:nvPr/>
          </p:nvSpPr>
          <p:spPr>
            <a:xfrm>
              <a:off x="5789340" y="126901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9" name="pl369"/>
            <p:cNvSpPr/>
            <p:nvPr/>
          </p:nvSpPr>
          <p:spPr>
            <a:xfrm>
              <a:off x="578934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0" name="pl370"/>
            <p:cNvSpPr/>
            <p:nvPr/>
          </p:nvSpPr>
          <p:spPr>
            <a:xfrm>
              <a:off x="5789340" y="20166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71" name="pl371"/>
            <p:cNvSpPr/>
            <p:nvPr/>
          </p:nvSpPr>
          <p:spPr>
            <a:xfrm>
              <a:off x="5789340" y="171760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72" name="pl372"/>
            <p:cNvSpPr/>
            <p:nvPr/>
          </p:nvSpPr>
          <p:spPr>
            <a:xfrm>
              <a:off x="5789340" y="141854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73" name="pl373"/>
            <p:cNvSpPr/>
            <p:nvPr/>
          </p:nvSpPr>
          <p:spPr>
            <a:xfrm>
              <a:off x="58624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4" name="pl374"/>
            <p:cNvSpPr/>
            <p:nvPr/>
          </p:nvSpPr>
          <p:spPr>
            <a:xfrm>
              <a:off x="607121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62800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648881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669760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690640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711520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732400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1" name="pl381"/>
            <p:cNvSpPr/>
            <p:nvPr/>
          </p:nvSpPr>
          <p:spPr>
            <a:xfrm>
              <a:off x="5862419" y="1514245"/>
              <a:ext cx="1461582" cy="71773"/>
            </a:xfrm>
            <a:custGeom>
              <a:avLst/>
              <a:pathLst>
                <a:path w="1461582" h="71773">
                  <a:moveTo>
                    <a:pt x="0" y="11962"/>
                  </a:moveTo>
                  <a:lnTo>
                    <a:pt x="208797" y="0"/>
                  </a:lnTo>
                  <a:lnTo>
                    <a:pt x="417595" y="47849"/>
                  </a:lnTo>
                  <a:lnTo>
                    <a:pt x="626392" y="47849"/>
                  </a:lnTo>
                  <a:lnTo>
                    <a:pt x="835190" y="35886"/>
                  </a:lnTo>
                  <a:lnTo>
                    <a:pt x="1043987" y="35886"/>
                  </a:lnTo>
                  <a:lnTo>
                    <a:pt x="1252785" y="71773"/>
                  </a:lnTo>
                  <a:lnTo>
                    <a:pt x="1461582" y="59811"/>
                  </a:lnTo>
                </a:path>
              </a:pathLst>
            </a:custGeom>
            <a:ln w="20325" cap="flat">
              <a:solidFill>
                <a:srgbClr val="BEBEBE">
                  <a:alpha val="69803"/>
                </a:srgbClr>
              </a:solidFill>
              <a:prstDash val="solid"/>
              <a:round/>
            </a:ln>
          </p:spPr>
          <p:txBody>
            <a:bodyPr/>
            <a:lstStyle/>
            <a:p/>
          </p:txBody>
        </p:sp>
        <p:sp>
          <p:nvSpPr>
            <p:cNvPr id="382" name="pl382"/>
            <p:cNvSpPr/>
            <p:nvPr/>
          </p:nvSpPr>
          <p:spPr>
            <a:xfrm>
              <a:off x="5862419" y="1442471"/>
              <a:ext cx="1461582" cy="11962"/>
            </a:xfrm>
            <a:custGeom>
              <a:avLst/>
              <a:pathLst>
                <a:path w="1461582" h="11962">
                  <a:moveTo>
                    <a:pt x="0" y="11962"/>
                  </a:moveTo>
                  <a:lnTo>
                    <a:pt x="208797" y="0"/>
                  </a:lnTo>
                  <a:lnTo>
                    <a:pt x="417595" y="11962"/>
                  </a:lnTo>
                  <a:lnTo>
                    <a:pt x="626392" y="0"/>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383" name="pl383"/>
            <p:cNvSpPr/>
            <p:nvPr/>
          </p:nvSpPr>
          <p:spPr>
            <a:xfrm>
              <a:off x="5862419" y="1442471"/>
              <a:ext cx="1461582" cy="11962"/>
            </a:xfrm>
            <a:custGeom>
              <a:avLst/>
              <a:pathLst>
                <a:path w="1461582" h="11962">
                  <a:moveTo>
                    <a:pt x="0" y="11962"/>
                  </a:moveTo>
                  <a:lnTo>
                    <a:pt x="208797" y="0"/>
                  </a:lnTo>
                  <a:lnTo>
                    <a:pt x="417595" y="11962"/>
                  </a:lnTo>
                  <a:lnTo>
                    <a:pt x="626392" y="0"/>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384" name="pl384"/>
            <p:cNvSpPr/>
            <p:nvPr/>
          </p:nvSpPr>
          <p:spPr>
            <a:xfrm>
              <a:off x="5862419" y="1514245"/>
              <a:ext cx="1461582" cy="71773"/>
            </a:xfrm>
            <a:custGeom>
              <a:avLst/>
              <a:pathLst>
                <a:path w="1461582" h="71773">
                  <a:moveTo>
                    <a:pt x="0" y="11962"/>
                  </a:moveTo>
                  <a:lnTo>
                    <a:pt x="208797" y="0"/>
                  </a:lnTo>
                  <a:lnTo>
                    <a:pt x="417595" y="47849"/>
                  </a:lnTo>
                  <a:lnTo>
                    <a:pt x="626392" y="47849"/>
                  </a:lnTo>
                  <a:lnTo>
                    <a:pt x="835190" y="35886"/>
                  </a:lnTo>
                  <a:lnTo>
                    <a:pt x="1043987" y="35886"/>
                  </a:lnTo>
                  <a:lnTo>
                    <a:pt x="1252785" y="71773"/>
                  </a:lnTo>
                  <a:lnTo>
                    <a:pt x="1461582" y="59811"/>
                  </a:lnTo>
                </a:path>
              </a:pathLst>
            </a:custGeom>
            <a:ln w="20325" cap="flat">
              <a:solidFill>
                <a:srgbClr val="6B6B6B">
                  <a:alpha val="100000"/>
                </a:srgbClr>
              </a:solidFill>
              <a:prstDash val="solid"/>
              <a:round/>
            </a:ln>
          </p:spPr>
          <p:txBody>
            <a:bodyPr/>
            <a:lstStyle/>
            <a:p/>
          </p:txBody>
        </p:sp>
        <p:sp>
          <p:nvSpPr>
            <p:cNvPr id="385" name="pl385"/>
            <p:cNvSpPr/>
            <p:nvPr/>
          </p:nvSpPr>
          <p:spPr>
            <a:xfrm>
              <a:off x="5862419" y="1442471"/>
              <a:ext cx="1461582" cy="11962"/>
            </a:xfrm>
            <a:custGeom>
              <a:avLst/>
              <a:pathLst>
                <a:path w="1461582" h="11962">
                  <a:moveTo>
                    <a:pt x="0" y="11962"/>
                  </a:moveTo>
                  <a:lnTo>
                    <a:pt x="208797" y="0"/>
                  </a:lnTo>
                  <a:lnTo>
                    <a:pt x="417595" y="11962"/>
                  </a:lnTo>
                  <a:lnTo>
                    <a:pt x="626392" y="0"/>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386" name="pl386"/>
            <p:cNvSpPr/>
            <p:nvPr/>
          </p:nvSpPr>
          <p:spPr>
            <a:xfrm>
              <a:off x="5862419" y="1442471"/>
              <a:ext cx="1461582" cy="11962"/>
            </a:xfrm>
            <a:custGeom>
              <a:avLst/>
              <a:pathLst>
                <a:path w="1461582" h="11962">
                  <a:moveTo>
                    <a:pt x="0" y="11962"/>
                  </a:moveTo>
                  <a:lnTo>
                    <a:pt x="208797" y="0"/>
                  </a:lnTo>
                  <a:lnTo>
                    <a:pt x="417595" y="11962"/>
                  </a:lnTo>
                  <a:lnTo>
                    <a:pt x="626392" y="0"/>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387" name="tx387"/>
            <p:cNvSpPr/>
            <p:nvPr/>
          </p:nvSpPr>
          <p:spPr>
            <a:xfrm>
              <a:off x="5802160" y="1275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88" name="tx388"/>
            <p:cNvSpPr/>
            <p:nvPr/>
          </p:nvSpPr>
          <p:spPr>
            <a:xfrm>
              <a:off x="6010957" y="1263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89" name="tx389"/>
            <p:cNvSpPr/>
            <p:nvPr/>
          </p:nvSpPr>
          <p:spPr>
            <a:xfrm>
              <a:off x="6219755" y="1275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90" name="tx390"/>
            <p:cNvSpPr/>
            <p:nvPr/>
          </p:nvSpPr>
          <p:spPr>
            <a:xfrm>
              <a:off x="6428552" y="1263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91" name="tx391"/>
            <p:cNvSpPr/>
            <p:nvPr/>
          </p:nvSpPr>
          <p:spPr>
            <a:xfrm>
              <a:off x="6637350" y="1263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92" name="tx392"/>
            <p:cNvSpPr/>
            <p:nvPr/>
          </p:nvSpPr>
          <p:spPr>
            <a:xfrm>
              <a:off x="6846147" y="1263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93" name="tx393"/>
            <p:cNvSpPr/>
            <p:nvPr/>
          </p:nvSpPr>
          <p:spPr>
            <a:xfrm>
              <a:off x="7054945" y="1263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94" name="tx394"/>
            <p:cNvSpPr/>
            <p:nvPr/>
          </p:nvSpPr>
          <p:spPr>
            <a:xfrm>
              <a:off x="7263742" y="1263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95" name="rc395"/>
            <p:cNvSpPr/>
            <p:nvPr/>
          </p:nvSpPr>
          <p:spPr>
            <a:xfrm>
              <a:off x="5789340" y="2358522"/>
              <a:ext cx="1607740" cy="1000048"/>
            </a:xfrm>
            <a:prstGeom prst="rect">
              <a:avLst/>
            </a:prstGeom>
            <a:solidFill>
              <a:srgbClr val="EBEBEB">
                <a:alpha val="100000"/>
              </a:srgbClr>
            </a:solidFill>
          </p:spPr>
          <p:txBody>
            <a:bodyPr/>
            <a:lstStyle/>
            <a:p/>
          </p:txBody>
        </p:sp>
        <p:sp>
          <p:nvSpPr>
            <p:cNvPr id="396" name="pl396"/>
            <p:cNvSpPr/>
            <p:nvPr/>
          </p:nvSpPr>
          <p:spPr>
            <a:xfrm>
              <a:off x="5789340" y="31516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7" name="pl397"/>
            <p:cNvSpPr/>
            <p:nvPr/>
          </p:nvSpPr>
          <p:spPr>
            <a:xfrm>
              <a:off x="5789340" y="2852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8" name="pl398"/>
            <p:cNvSpPr/>
            <p:nvPr/>
          </p:nvSpPr>
          <p:spPr>
            <a:xfrm>
              <a:off x="5789340" y="255350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9" name="pl399"/>
            <p:cNvSpPr/>
            <p:nvPr/>
          </p:nvSpPr>
          <p:spPr>
            <a:xfrm>
              <a:off x="578934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0" name="pl400"/>
            <p:cNvSpPr/>
            <p:nvPr/>
          </p:nvSpPr>
          <p:spPr>
            <a:xfrm>
              <a:off x="5789340" y="33011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1" name="pl401"/>
            <p:cNvSpPr/>
            <p:nvPr/>
          </p:nvSpPr>
          <p:spPr>
            <a:xfrm>
              <a:off x="5789340" y="300209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2" name="pl402"/>
            <p:cNvSpPr/>
            <p:nvPr/>
          </p:nvSpPr>
          <p:spPr>
            <a:xfrm>
              <a:off x="5789340" y="27030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3" name="pl403"/>
            <p:cNvSpPr/>
            <p:nvPr/>
          </p:nvSpPr>
          <p:spPr>
            <a:xfrm>
              <a:off x="58624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607121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62800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648881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669760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690640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711520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732400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1" name="pl411"/>
            <p:cNvSpPr/>
            <p:nvPr/>
          </p:nvSpPr>
          <p:spPr>
            <a:xfrm>
              <a:off x="5862419" y="2798734"/>
              <a:ext cx="1461582" cy="71773"/>
            </a:xfrm>
            <a:custGeom>
              <a:avLst/>
              <a:pathLst>
                <a:path w="1461582" h="71773">
                  <a:moveTo>
                    <a:pt x="0" y="11962"/>
                  </a:moveTo>
                  <a:lnTo>
                    <a:pt x="208797" y="0"/>
                  </a:lnTo>
                  <a:lnTo>
                    <a:pt x="417595" y="47849"/>
                  </a:lnTo>
                  <a:lnTo>
                    <a:pt x="626392" y="47849"/>
                  </a:lnTo>
                  <a:lnTo>
                    <a:pt x="835190" y="35886"/>
                  </a:lnTo>
                  <a:lnTo>
                    <a:pt x="1043987" y="35886"/>
                  </a:lnTo>
                  <a:lnTo>
                    <a:pt x="1252785" y="71773"/>
                  </a:lnTo>
                  <a:lnTo>
                    <a:pt x="1461582" y="59811"/>
                  </a:lnTo>
                </a:path>
              </a:pathLst>
            </a:custGeom>
            <a:ln w="20325" cap="flat">
              <a:solidFill>
                <a:srgbClr val="BEBEBE">
                  <a:alpha val="69803"/>
                </a:srgbClr>
              </a:solidFill>
              <a:prstDash val="solid"/>
              <a:round/>
            </a:ln>
          </p:spPr>
          <p:txBody>
            <a:bodyPr/>
            <a:lstStyle/>
            <a:p/>
          </p:txBody>
        </p:sp>
        <p:sp>
          <p:nvSpPr>
            <p:cNvPr id="412" name="pl412"/>
            <p:cNvSpPr/>
            <p:nvPr/>
          </p:nvSpPr>
          <p:spPr>
            <a:xfrm>
              <a:off x="5862419" y="2714998"/>
              <a:ext cx="1461582" cy="59811"/>
            </a:xfrm>
            <a:custGeom>
              <a:avLst/>
              <a:pathLst>
                <a:path w="1461582" h="59811">
                  <a:moveTo>
                    <a:pt x="0" y="0"/>
                  </a:moveTo>
                  <a:lnTo>
                    <a:pt x="208797" y="0"/>
                  </a:lnTo>
                  <a:lnTo>
                    <a:pt x="417595" y="0"/>
                  </a:lnTo>
                  <a:lnTo>
                    <a:pt x="626392" y="0"/>
                  </a:lnTo>
                  <a:lnTo>
                    <a:pt x="835190" y="11962"/>
                  </a:lnTo>
                  <a:lnTo>
                    <a:pt x="1043987" y="47849"/>
                  </a:lnTo>
                  <a:lnTo>
                    <a:pt x="1252785" y="47849"/>
                  </a:lnTo>
                  <a:lnTo>
                    <a:pt x="1461582" y="59811"/>
                  </a:lnTo>
                </a:path>
              </a:pathLst>
            </a:custGeom>
            <a:ln w="40651" cap="flat">
              <a:solidFill>
                <a:srgbClr val="BEBEBE">
                  <a:alpha val="69803"/>
                </a:srgbClr>
              </a:solidFill>
              <a:prstDash val="solid"/>
              <a:round/>
            </a:ln>
          </p:spPr>
          <p:txBody>
            <a:bodyPr/>
            <a:lstStyle/>
            <a:p/>
          </p:txBody>
        </p:sp>
        <p:sp>
          <p:nvSpPr>
            <p:cNvPr id="413" name="pl413"/>
            <p:cNvSpPr/>
            <p:nvPr/>
          </p:nvSpPr>
          <p:spPr>
            <a:xfrm>
              <a:off x="5862419" y="2714998"/>
              <a:ext cx="1461582" cy="59811"/>
            </a:xfrm>
            <a:custGeom>
              <a:avLst/>
              <a:pathLst>
                <a:path w="1461582" h="59811">
                  <a:moveTo>
                    <a:pt x="0" y="0"/>
                  </a:moveTo>
                  <a:lnTo>
                    <a:pt x="208797" y="0"/>
                  </a:lnTo>
                  <a:lnTo>
                    <a:pt x="417595" y="0"/>
                  </a:lnTo>
                  <a:lnTo>
                    <a:pt x="626392" y="0"/>
                  </a:lnTo>
                  <a:lnTo>
                    <a:pt x="835190" y="11962"/>
                  </a:lnTo>
                  <a:lnTo>
                    <a:pt x="1043987" y="47849"/>
                  </a:lnTo>
                  <a:lnTo>
                    <a:pt x="1252785" y="47849"/>
                  </a:lnTo>
                  <a:lnTo>
                    <a:pt x="1461582" y="59811"/>
                  </a:lnTo>
                </a:path>
              </a:pathLst>
            </a:custGeom>
            <a:ln w="35231" cap="flat">
              <a:solidFill>
                <a:srgbClr val="BEBEBE">
                  <a:alpha val="69803"/>
                </a:srgbClr>
              </a:solidFill>
              <a:prstDash val="solid"/>
              <a:round/>
            </a:ln>
          </p:spPr>
          <p:txBody>
            <a:bodyPr/>
            <a:lstStyle/>
            <a:p/>
          </p:txBody>
        </p:sp>
        <p:sp>
          <p:nvSpPr>
            <p:cNvPr id="414" name="pl414"/>
            <p:cNvSpPr/>
            <p:nvPr/>
          </p:nvSpPr>
          <p:spPr>
            <a:xfrm>
              <a:off x="5862419" y="2798734"/>
              <a:ext cx="1461582" cy="71773"/>
            </a:xfrm>
            <a:custGeom>
              <a:avLst/>
              <a:pathLst>
                <a:path w="1461582" h="71773">
                  <a:moveTo>
                    <a:pt x="0" y="11962"/>
                  </a:moveTo>
                  <a:lnTo>
                    <a:pt x="208797" y="0"/>
                  </a:lnTo>
                  <a:lnTo>
                    <a:pt x="417595" y="47849"/>
                  </a:lnTo>
                  <a:lnTo>
                    <a:pt x="626392" y="47849"/>
                  </a:lnTo>
                  <a:lnTo>
                    <a:pt x="835190" y="35886"/>
                  </a:lnTo>
                  <a:lnTo>
                    <a:pt x="1043987" y="35886"/>
                  </a:lnTo>
                  <a:lnTo>
                    <a:pt x="1252785" y="71773"/>
                  </a:lnTo>
                  <a:lnTo>
                    <a:pt x="1461582" y="59811"/>
                  </a:lnTo>
                </a:path>
              </a:pathLst>
            </a:custGeom>
            <a:ln w="20325" cap="flat">
              <a:solidFill>
                <a:srgbClr val="6B6B6B">
                  <a:alpha val="100000"/>
                </a:srgbClr>
              </a:solidFill>
              <a:prstDash val="solid"/>
              <a:round/>
            </a:ln>
          </p:spPr>
          <p:txBody>
            <a:bodyPr/>
            <a:lstStyle/>
            <a:p/>
          </p:txBody>
        </p:sp>
        <p:sp>
          <p:nvSpPr>
            <p:cNvPr id="415" name="pl415"/>
            <p:cNvSpPr/>
            <p:nvPr/>
          </p:nvSpPr>
          <p:spPr>
            <a:xfrm>
              <a:off x="5862419" y="2714998"/>
              <a:ext cx="1461582" cy="59811"/>
            </a:xfrm>
            <a:custGeom>
              <a:avLst/>
              <a:pathLst>
                <a:path w="1461582" h="59811">
                  <a:moveTo>
                    <a:pt x="0" y="0"/>
                  </a:moveTo>
                  <a:lnTo>
                    <a:pt x="208797" y="0"/>
                  </a:lnTo>
                  <a:lnTo>
                    <a:pt x="417595" y="0"/>
                  </a:lnTo>
                  <a:lnTo>
                    <a:pt x="626392" y="0"/>
                  </a:lnTo>
                  <a:lnTo>
                    <a:pt x="835190" y="11962"/>
                  </a:lnTo>
                  <a:lnTo>
                    <a:pt x="1043987" y="47849"/>
                  </a:lnTo>
                  <a:lnTo>
                    <a:pt x="1252785" y="47849"/>
                  </a:lnTo>
                  <a:lnTo>
                    <a:pt x="1461582" y="59811"/>
                  </a:lnTo>
                </a:path>
              </a:pathLst>
            </a:custGeom>
            <a:ln w="40651" cap="flat">
              <a:solidFill>
                <a:srgbClr val="000000">
                  <a:alpha val="100000"/>
                </a:srgbClr>
              </a:solidFill>
              <a:prstDash val="solid"/>
              <a:round/>
            </a:ln>
          </p:spPr>
          <p:txBody>
            <a:bodyPr/>
            <a:lstStyle/>
            <a:p/>
          </p:txBody>
        </p:sp>
        <p:sp>
          <p:nvSpPr>
            <p:cNvPr id="416" name="pl416"/>
            <p:cNvSpPr/>
            <p:nvPr/>
          </p:nvSpPr>
          <p:spPr>
            <a:xfrm>
              <a:off x="5862419" y="2714998"/>
              <a:ext cx="1461582" cy="59811"/>
            </a:xfrm>
            <a:custGeom>
              <a:avLst/>
              <a:pathLst>
                <a:path w="1461582" h="59811">
                  <a:moveTo>
                    <a:pt x="0" y="0"/>
                  </a:moveTo>
                  <a:lnTo>
                    <a:pt x="208797" y="0"/>
                  </a:lnTo>
                  <a:lnTo>
                    <a:pt x="417595" y="0"/>
                  </a:lnTo>
                  <a:lnTo>
                    <a:pt x="626392" y="0"/>
                  </a:lnTo>
                  <a:lnTo>
                    <a:pt x="835190" y="11962"/>
                  </a:lnTo>
                  <a:lnTo>
                    <a:pt x="1043987" y="47849"/>
                  </a:lnTo>
                  <a:lnTo>
                    <a:pt x="1252785" y="47849"/>
                  </a:lnTo>
                  <a:lnTo>
                    <a:pt x="1461582" y="59811"/>
                  </a:lnTo>
                </a:path>
              </a:pathLst>
            </a:custGeom>
            <a:ln w="35231" cap="flat">
              <a:solidFill>
                <a:srgbClr val="1CABE2">
                  <a:alpha val="100000"/>
                </a:srgbClr>
              </a:solidFill>
              <a:prstDash val="solid"/>
              <a:round/>
            </a:ln>
          </p:spPr>
          <p:txBody>
            <a:bodyPr/>
            <a:lstStyle/>
            <a:p/>
          </p:txBody>
        </p:sp>
        <p:sp>
          <p:nvSpPr>
            <p:cNvPr id="417" name="tx417"/>
            <p:cNvSpPr/>
            <p:nvPr/>
          </p:nvSpPr>
          <p:spPr>
            <a:xfrm>
              <a:off x="5802160" y="25364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18" name="tx418"/>
            <p:cNvSpPr/>
            <p:nvPr/>
          </p:nvSpPr>
          <p:spPr>
            <a:xfrm>
              <a:off x="6010957" y="25364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19" name="tx419"/>
            <p:cNvSpPr/>
            <p:nvPr/>
          </p:nvSpPr>
          <p:spPr>
            <a:xfrm>
              <a:off x="6219755" y="25364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20" name="tx420"/>
            <p:cNvSpPr/>
            <p:nvPr/>
          </p:nvSpPr>
          <p:spPr>
            <a:xfrm>
              <a:off x="6428552" y="25364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21" name="tx421"/>
            <p:cNvSpPr/>
            <p:nvPr/>
          </p:nvSpPr>
          <p:spPr>
            <a:xfrm>
              <a:off x="6637350" y="25484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22" name="tx422"/>
            <p:cNvSpPr/>
            <p:nvPr/>
          </p:nvSpPr>
          <p:spPr>
            <a:xfrm>
              <a:off x="6846147" y="25842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23" name="tx423"/>
            <p:cNvSpPr/>
            <p:nvPr/>
          </p:nvSpPr>
          <p:spPr>
            <a:xfrm>
              <a:off x="7054945" y="25842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24" name="tx424"/>
            <p:cNvSpPr/>
            <p:nvPr/>
          </p:nvSpPr>
          <p:spPr>
            <a:xfrm>
              <a:off x="7263742" y="2596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25" name="rc425"/>
            <p:cNvSpPr/>
            <p:nvPr/>
          </p:nvSpPr>
          <p:spPr>
            <a:xfrm>
              <a:off x="5789340" y="3643012"/>
              <a:ext cx="1607740" cy="1000048"/>
            </a:xfrm>
            <a:prstGeom prst="rect">
              <a:avLst/>
            </a:prstGeom>
            <a:solidFill>
              <a:srgbClr val="EBEBEB">
                <a:alpha val="100000"/>
              </a:srgbClr>
            </a:solidFill>
          </p:spPr>
          <p:txBody>
            <a:bodyPr/>
            <a:lstStyle/>
            <a:p/>
          </p:txBody>
        </p:sp>
        <p:sp>
          <p:nvSpPr>
            <p:cNvPr id="426" name="pl426"/>
            <p:cNvSpPr/>
            <p:nvPr/>
          </p:nvSpPr>
          <p:spPr>
            <a:xfrm>
              <a:off x="5789340" y="443611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7" name="pl427"/>
            <p:cNvSpPr/>
            <p:nvPr/>
          </p:nvSpPr>
          <p:spPr>
            <a:xfrm>
              <a:off x="5789340" y="4137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8" name="pl428"/>
            <p:cNvSpPr/>
            <p:nvPr/>
          </p:nvSpPr>
          <p:spPr>
            <a:xfrm>
              <a:off x="5789340" y="38379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9" name="pl429"/>
            <p:cNvSpPr/>
            <p:nvPr/>
          </p:nvSpPr>
          <p:spPr>
            <a:xfrm>
              <a:off x="578934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30" name="pl430"/>
            <p:cNvSpPr/>
            <p:nvPr/>
          </p:nvSpPr>
          <p:spPr>
            <a:xfrm>
              <a:off x="5789340" y="45856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1" name="pl431"/>
            <p:cNvSpPr/>
            <p:nvPr/>
          </p:nvSpPr>
          <p:spPr>
            <a:xfrm>
              <a:off x="5789340" y="428658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2" name="pl432"/>
            <p:cNvSpPr/>
            <p:nvPr/>
          </p:nvSpPr>
          <p:spPr>
            <a:xfrm>
              <a:off x="5789340" y="39875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3" name="pl433"/>
            <p:cNvSpPr/>
            <p:nvPr/>
          </p:nvSpPr>
          <p:spPr>
            <a:xfrm>
              <a:off x="58624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607121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62800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648881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669760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690640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9" name="pl439"/>
            <p:cNvSpPr/>
            <p:nvPr/>
          </p:nvSpPr>
          <p:spPr>
            <a:xfrm>
              <a:off x="711520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0" name="pl440"/>
            <p:cNvSpPr/>
            <p:nvPr/>
          </p:nvSpPr>
          <p:spPr>
            <a:xfrm>
              <a:off x="732400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1" name="pl441"/>
            <p:cNvSpPr/>
            <p:nvPr/>
          </p:nvSpPr>
          <p:spPr>
            <a:xfrm>
              <a:off x="5862419" y="4083224"/>
              <a:ext cx="1461582" cy="71773"/>
            </a:xfrm>
            <a:custGeom>
              <a:avLst/>
              <a:pathLst>
                <a:path w="1461582" h="71773">
                  <a:moveTo>
                    <a:pt x="0" y="11962"/>
                  </a:moveTo>
                  <a:lnTo>
                    <a:pt x="208797" y="0"/>
                  </a:lnTo>
                  <a:lnTo>
                    <a:pt x="417595" y="47849"/>
                  </a:lnTo>
                  <a:lnTo>
                    <a:pt x="626392" y="47849"/>
                  </a:lnTo>
                  <a:lnTo>
                    <a:pt x="835190" y="35886"/>
                  </a:lnTo>
                  <a:lnTo>
                    <a:pt x="1043987" y="35886"/>
                  </a:lnTo>
                  <a:lnTo>
                    <a:pt x="1252785" y="71773"/>
                  </a:lnTo>
                  <a:lnTo>
                    <a:pt x="1461582" y="59811"/>
                  </a:lnTo>
                </a:path>
              </a:pathLst>
            </a:custGeom>
            <a:ln w="20325" cap="flat">
              <a:solidFill>
                <a:srgbClr val="BEBEBE">
                  <a:alpha val="69803"/>
                </a:srgbClr>
              </a:solidFill>
              <a:prstDash val="solid"/>
              <a:round/>
            </a:ln>
          </p:spPr>
          <p:txBody>
            <a:bodyPr/>
            <a:lstStyle/>
            <a:p/>
          </p:txBody>
        </p:sp>
        <p:sp>
          <p:nvSpPr>
            <p:cNvPr id="442" name="pl442"/>
            <p:cNvSpPr/>
            <p:nvPr/>
          </p:nvSpPr>
          <p:spPr>
            <a:xfrm>
              <a:off x="5862419" y="4071262"/>
              <a:ext cx="1461582" cy="167472"/>
            </a:xfrm>
            <a:custGeom>
              <a:avLst/>
              <a:pathLst>
                <a:path w="1461582" h="167472">
                  <a:moveTo>
                    <a:pt x="0" y="0"/>
                  </a:moveTo>
                  <a:lnTo>
                    <a:pt x="208797" y="23924"/>
                  </a:lnTo>
                  <a:lnTo>
                    <a:pt x="417595" y="107660"/>
                  </a:lnTo>
                  <a:lnTo>
                    <a:pt x="626392" y="143547"/>
                  </a:lnTo>
                  <a:lnTo>
                    <a:pt x="835190" y="107660"/>
                  </a:lnTo>
                  <a:lnTo>
                    <a:pt x="1043987" y="83736"/>
                  </a:lnTo>
                  <a:lnTo>
                    <a:pt x="1252785" y="47849"/>
                  </a:lnTo>
                  <a:lnTo>
                    <a:pt x="1461582" y="167472"/>
                  </a:lnTo>
                </a:path>
              </a:pathLst>
            </a:custGeom>
            <a:ln w="40651" cap="flat">
              <a:solidFill>
                <a:srgbClr val="BEBEBE">
                  <a:alpha val="69803"/>
                </a:srgbClr>
              </a:solidFill>
              <a:prstDash val="solid"/>
              <a:round/>
            </a:ln>
          </p:spPr>
          <p:txBody>
            <a:bodyPr/>
            <a:lstStyle/>
            <a:p/>
          </p:txBody>
        </p:sp>
        <p:sp>
          <p:nvSpPr>
            <p:cNvPr id="443" name="pl443"/>
            <p:cNvSpPr/>
            <p:nvPr/>
          </p:nvSpPr>
          <p:spPr>
            <a:xfrm>
              <a:off x="5862419" y="4071262"/>
              <a:ext cx="1461582" cy="167472"/>
            </a:xfrm>
            <a:custGeom>
              <a:avLst/>
              <a:pathLst>
                <a:path w="1461582" h="167472">
                  <a:moveTo>
                    <a:pt x="0" y="0"/>
                  </a:moveTo>
                  <a:lnTo>
                    <a:pt x="208797" y="23924"/>
                  </a:lnTo>
                  <a:lnTo>
                    <a:pt x="417595" y="107660"/>
                  </a:lnTo>
                  <a:lnTo>
                    <a:pt x="626392" y="143547"/>
                  </a:lnTo>
                  <a:lnTo>
                    <a:pt x="835190" y="107660"/>
                  </a:lnTo>
                  <a:lnTo>
                    <a:pt x="1043987" y="83736"/>
                  </a:lnTo>
                  <a:lnTo>
                    <a:pt x="1252785" y="47849"/>
                  </a:lnTo>
                  <a:lnTo>
                    <a:pt x="1461582" y="167472"/>
                  </a:lnTo>
                </a:path>
              </a:pathLst>
            </a:custGeom>
            <a:ln w="35231" cap="flat">
              <a:solidFill>
                <a:srgbClr val="BEBEBE">
                  <a:alpha val="69803"/>
                </a:srgbClr>
              </a:solidFill>
              <a:prstDash val="solid"/>
              <a:round/>
            </a:ln>
          </p:spPr>
          <p:txBody>
            <a:bodyPr/>
            <a:lstStyle/>
            <a:p/>
          </p:txBody>
        </p:sp>
        <p:sp>
          <p:nvSpPr>
            <p:cNvPr id="444" name="pl444"/>
            <p:cNvSpPr/>
            <p:nvPr/>
          </p:nvSpPr>
          <p:spPr>
            <a:xfrm>
              <a:off x="5862419" y="4083224"/>
              <a:ext cx="1461582" cy="71773"/>
            </a:xfrm>
            <a:custGeom>
              <a:avLst/>
              <a:pathLst>
                <a:path w="1461582" h="71773">
                  <a:moveTo>
                    <a:pt x="0" y="11962"/>
                  </a:moveTo>
                  <a:lnTo>
                    <a:pt x="208797" y="0"/>
                  </a:lnTo>
                  <a:lnTo>
                    <a:pt x="417595" y="47849"/>
                  </a:lnTo>
                  <a:lnTo>
                    <a:pt x="626392" y="47849"/>
                  </a:lnTo>
                  <a:lnTo>
                    <a:pt x="835190" y="35886"/>
                  </a:lnTo>
                  <a:lnTo>
                    <a:pt x="1043987" y="35886"/>
                  </a:lnTo>
                  <a:lnTo>
                    <a:pt x="1252785" y="71773"/>
                  </a:lnTo>
                  <a:lnTo>
                    <a:pt x="1461582" y="59811"/>
                  </a:lnTo>
                </a:path>
              </a:pathLst>
            </a:custGeom>
            <a:ln w="20325" cap="flat">
              <a:solidFill>
                <a:srgbClr val="6B6B6B">
                  <a:alpha val="100000"/>
                </a:srgbClr>
              </a:solidFill>
              <a:prstDash val="solid"/>
              <a:round/>
            </a:ln>
          </p:spPr>
          <p:txBody>
            <a:bodyPr/>
            <a:lstStyle/>
            <a:p/>
          </p:txBody>
        </p:sp>
        <p:sp>
          <p:nvSpPr>
            <p:cNvPr id="445" name="pl445"/>
            <p:cNvSpPr/>
            <p:nvPr/>
          </p:nvSpPr>
          <p:spPr>
            <a:xfrm>
              <a:off x="5862419" y="4071262"/>
              <a:ext cx="1461582" cy="167472"/>
            </a:xfrm>
            <a:custGeom>
              <a:avLst/>
              <a:pathLst>
                <a:path w="1461582" h="167472">
                  <a:moveTo>
                    <a:pt x="0" y="0"/>
                  </a:moveTo>
                  <a:lnTo>
                    <a:pt x="208797" y="23924"/>
                  </a:lnTo>
                  <a:lnTo>
                    <a:pt x="417595" y="107660"/>
                  </a:lnTo>
                  <a:lnTo>
                    <a:pt x="626392" y="143547"/>
                  </a:lnTo>
                  <a:lnTo>
                    <a:pt x="835190" y="107660"/>
                  </a:lnTo>
                  <a:lnTo>
                    <a:pt x="1043987" y="83736"/>
                  </a:lnTo>
                  <a:lnTo>
                    <a:pt x="1252785" y="47849"/>
                  </a:lnTo>
                  <a:lnTo>
                    <a:pt x="1461582" y="167472"/>
                  </a:lnTo>
                </a:path>
              </a:pathLst>
            </a:custGeom>
            <a:ln w="40651" cap="flat">
              <a:solidFill>
                <a:srgbClr val="000000">
                  <a:alpha val="100000"/>
                </a:srgbClr>
              </a:solidFill>
              <a:prstDash val="solid"/>
              <a:round/>
            </a:ln>
          </p:spPr>
          <p:txBody>
            <a:bodyPr/>
            <a:lstStyle/>
            <a:p/>
          </p:txBody>
        </p:sp>
        <p:sp>
          <p:nvSpPr>
            <p:cNvPr id="446" name="pl446"/>
            <p:cNvSpPr/>
            <p:nvPr/>
          </p:nvSpPr>
          <p:spPr>
            <a:xfrm>
              <a:off x="5862419" y="4071262"/>
              <a:ext cx="1461582" cy="167472"/>
            </a:xfrm>
            <a:custGeom>
              <a:avLst/>
              <a:pathLst>
                <a:path w="1461582" h="167472">
                  <a:moveTo>
                    <a:pt x="0" y="0"/>
                  </a:moveTo>
                  <a:lnTo>
                    <a:pt x="208797" y="23924"/>
                  </a:lnTo>
                  <a:lnTo>
                    <a:pt x="417595" y="107660"/>
                  </a:lnTo>
                  <a:lnTo>
                    <a:pt x="626392" y="143547"/>
                  </a:lnTo>
                  <a:lnTo>
                    <a:pt x="835190" y="107660"/>
                  </a:lnTo>
                  <a:lnTo>
                    <a:pt x="1043987" y="83736"/>
                  </a:lnTo>
                  <a:lnTo>
                    <a:pt x="1252785" y="47849"/>
                  </a:lnTo>
                  <a:lnTo>
                    <a:pt x="1461582" y="167472"/>
                  </a:lnTo>
                </a:path>
              </a:pathLst>
            </a:custGeom>
            <a:ln w="35231" cap="flat">
              <a:solidFill>
                <a:srgbClr val="1CABE2">
                  <a:alpha val="100000"/>
                </a:srgbClr>
              </a:solidFill>
              <a:prstDash val="solid"/>
              <a:round/>
            </a:ln>
          </p:spPr>
          <p:txBody>
            <a:bodyPr/>
            <a:lstStyle/>
            <a:p/>
          </p:txBody>
        </p:sp>
        <p:sp>
          <p:nvSpPr>
            <p:cNvPr id="447" name="tx447"/>
            <p:cNvSpPr/>
            <p:nvPr/>
          </p:nvSpPr>
          <p:spPr>
            <a:xfrm>
              <a:off x="5802160" y="3892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48" name="tx448"/>
            <p:cNvSpPr/>
            <p:nvPr/>
          </p:nvSpPr>
          <p:spPr>
            <a:xfrm>
              <a:off x="6010957" y="39166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49" name="tx449"/>
            <p:cNvSpPr/>
            <p:nvPr/>
          </p:nvSpPr>
          <p:spPr>
            <a:xfrm>
              <a:off x="6219755" y="40003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50" name="tx450"/>
            <p:cNvSpPr/>
            <p:nvPr/>
          </p:nvSpPr>
          <p:spPr>
            <a:xfrm>
              <a:off x="6428552" y="4036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51" name="tx451"/>
            <p:cNvSpPr/>
            <p:nvPr/>
          </p:nvSpPr>
          <p:spPr>
            <a:xfrm>
              <a:off x="6637350" y="40003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52" name="tx452"/>
            <p:cNvSpPr/>
            <p:nvPr/>
          </p:nvSpPr>
          <p:spPr>
            <a:xfrm>
              <a:off x="6846147" y="39764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53" name="tx453"/>
            <p:cNvSpPr/>
            <p:nvPr/>
          </p:nvSpPr>
          <p:spPr>
            <a:xfrm>
              <a:off x="7054945" y="3940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54" name="tx454"/>
            <p:cNvSpPr/>
            <p:nvPr/>
          </p:nvSpPr>
          <p:spPr>
            <a:xfrm>
              <a:off x="7263742" y="40601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55" name="rc455"/>
            <p:cNvSpPr/>
            <p:nvPr/>
          </p:nvSpPr>
          <p:spPr>
            <a:xfrm>
              <a:off x="5789340" y="4927502"/>
              <a:ext cx="1607740" cy="1000048"/>
            </a:xfrm>
            <a:prstGeom prst="rect">
              <a:avLst/>
            </a:prstGeom>
            <a:solidFill>
              <a:srgbClr val="EBEBEB">
                <a:alpha val="100000"/>
              </a:srgbClr>
            </a:solidFill>
          </p:spPr>
          <p:txBody>
            <a:bodyPr/>
            <a:lstStyle/>
            <a:p/>
          </p:txBody>
        </p:sp>
        <p:sp>
          <p:nvSpPr>
            <p:cNvPr id="456" name="pl456"/>
            <p:cNvSpPr/>
            <p:nvPr/>
          </p:nvSpPr>
          <p:spPr>
            <a:xfrm>
              <a:off x="5789340" y="572060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57" name="pl457"/>
            <p:cNvSpPr/>
            <p:nvPr/>
          </p:nvSpPr>
          <p:spPr>
            <a:xfrm>
              <a:off x="5789340" y="5421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58" name="pl458"/>
            <p:cNvSpPr/>
            <p:nvPr/>
          </p:nvSpPr>
          <p:spPr>
            <a:xfrm>
              <a:off x="5789340" y="51224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59" name="pl459"/>
            <p:cNvSpPr/>
            <p:nvPr/>
          </p:nvSpPr>
          <p:spPr>
            <a:xfrm>
              <a:off x="578934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60" name="pl460"/>
            <p:cNvSpPr/>
            <p:nvPr/>
          </p:nvSpPr>
          <p:spPr>
            <a:xfrm>
              <a:off x="5789340" y="587013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61" name="pl461"/>
            <p:cNvSpPr/>
            <p:nvPr/>
          </p:nvSpPr>
          <p:spPr>
            <a:xfrm>
              <a:off x="5789340" y="557107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62" name="pl462"/>
            <p:cNvSpPr/>
            <p:nvPr/>
          </p:nvSpPr>
          <p:spPr>
            <a:xfrm>
              <a:off x="5789340" y="52720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63" name="pl463"/>
            <p:cNvSpPr/>
            <p:nvPr/>
          </p:nvSpPr>
          <p:spPr>
            <a:xfrm>
              <a:off x="58624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607121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62800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648881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7" name="pl467"/>
            <p:cNvSpPr/>
            <p:nvPr/>
          </p:nvSpPr>
          <p:spPr>
            <a:xfrm>
              <a:off x="669760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8" name="pl468"/>
            <p:cNvSpPr/>
            <p:nvPr/>
          </p:nvSpPr>
          <p:spPr>
            <a:xfrm>
              <a:off x="690640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9" name="pl469"/>
            <p:cNvSpPr/>
            <p:nvPr/>
          </p:nvSpPr>
          <p:spPr>
            <a:xfrm>
              <a:off x="711520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0" name="pl470"/>
            <p:cNvSpPr/>
            <p:nvPr/>
          </p:nvSpPr>
          <p:spPr>
            <a:xfrm>
              <a:off x="732400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1" name="pl471"/>
            <p:cNvSpPr/>
            <p:nvPr/>
          </p:nvSpPr>
          <p:spPr>
            <a:xfrm>
              <a:off x="5862419" y="5367714"/>
              <a:ext cx="1461582" cy="71773"/>
            </a:xfrm>
            <a:custGeom>
              <a:avLst/>
              <a:pathLst>
                <a:path w="1461582" h="71773">
                  <a:moveTo>
                    <a:pt x="0" y="11962"/>
                  </a:moveTo>
                  <a:lnTo>
                    <a:pt x="208797" y="0"/>
                  </a:lnTo>
                  <a:lnTo>
                    <a:pt x="417595" y="47849"/>
                  </a:lnTo>
                  <a:lnTo>
                    <a:pt x="626392" y="47849"/>
                  </a:lnTo>
                  <a:lnTo>
                    <a:pt x="835190" y="35886"/>
                  </a:lnTo>
                  <a:lnTo>
                    <a:pt x="1043987" y="35886"/>
                  </a:lnTo>
                  <a:lnTo>
                    <a:pt x="1252785" y="71773"/>
                  </a:lnTo>
                  <a:lnTo>
                    <a:pt x="1461582" y="59811"/>
                  </a:lnTo>
                </a:path>
              </a:pathLst>
            </a:custGeom>
            <a:ln w="20325" cap="flat">
              <a:solidFill>
                <a:srgbClr val="BEBEBE">
                  <a:alpha val="69803"/>
                </a:srgbClr>
              </a:solidFill>
              <a:prstDash val="solid"/>
              <a:round/>
            </a:ln>
          </p:spPr>
          <p:txBody>
            <a:bodyPr/>
            <a:lstStyle/>
            <a:p/>
          </p:txBody>
        </p:sp>
        <p:sp>
          <p:nvSpPr>
            <p:cNvPr id="472" name="pl472"/>
            <p:cNvSpPr/>
            <p:nvPr/>
          </p:nvSpPr>
          <p:spPr>
            <a:xfrm>
              <a:off x="5862419" y="5283978"/>
              <a:ext cx="1461582" cy="23924"/>
            </a:xfrm>
            <a:custGeom>
              <a:avLst/>
              <a:pathLst>
                <a:path w="1461582" h="23924">
                  <a:moveTo>
                    <a:pt x="0" y="0"/>
                  </a:moveTo>
                  <a:lnTo>
                    <a:pt x="208797" y="0"/>
                  </a:lnTo>
                  <a:lnTo>
                    <a:pt x="417595" y="11962"/>
                  </a:lnTo>
                  <a:lnTo>
                    <a:pt x="626392" y="23924"/>
                  </a:lnTo>
                  <a:lnTo>
                    <a:pt x="835190" y="11962"/>
                  </a:lnTo>
                  <a:lnTo>
                    <a:pt x="1043987" y="11962"/>
                  </a:lnTo>
                  <a:lnTo>
                    <a:pt x="1252785" y="11962"/>
                  </a:lnTo>
                  <a:lnTo>
                    <a:pt x="1461582" y="11962"/>
                  </a:lnTo>
                </a:path>
              </a:pathLst>
            </a:custGeom>
            <a:ln w="40651" cap="flat">
              <a:solidFill>
                <a:srgbClr val="BEBEBE">
                  <a:alpha val="69803"/>
                </a:srgbClr>
              </a:solidFill>
              <a:prstDash val="solid"/>
              <a:round/>
            </a:ln>
          </p:spPr>
          <p:txBody>
            <a:bodyPr/>
            <a:lstStyle/>
            <a:p/>
          </p:txBody>
        </p:sp>
        <p:sp>
          <p:nvSpPr>
            <p:cNvPr id="473" name="pl473"/>
            <p:cNvSpPr/>
            <p:nvPr/>
          </p:nvSpPr>
          <p:spPr>
            <a:xfrm>
              <a:off x="5862419" y="5283978"/>
              <a:ext cx="1461582" cy="23924"/>
            </a:xfrm>
            <a:custGeom>
              <a:avLst/>
              <a:pathLst>
                <a:path w="1461582" h="23924">
                  <a:moveTo>
                    <a:pt x="0" y="0"/>
                  </a:moveTo>
                  <a:lnTo>
                    <a:pt x="208797" y="0"/>
                  </a:lnTo>
                  <a:lnTo>
                    <a:pt x="417595" y="11962"/>
                  </a:lnTo>
                  <a:lnTo>
                    <a:pt x="626392" y="23924"/>
                  </a:lnTo>
                  <a:lnTo>
                    <a:pt x="835190" y="11962"/>
                  </a:lnTo>
                  <a:lnTo>
                    <a:pt x="1043987" y="11962"/>
                  </a:lnTo>
                  <a:lnTo>
                    <a:pt x="1252785" y="11962"/>
                  </a:lnTo>
                  <a:lnTo>
                    <a:pt x="1461582" y="11962"/>
                  </a:lnTo>
                </a:path>
              </a:pathLst>
            </a:custGeom>
            <a:ln w="35231" cap="flat">
              <a:solidFill>
                <a:srgbClr val="BEBEBE">
                  <a:alpha val="69803"/>
                </a:srgbClr>
              </a:solidFill>
              <a:prstDash val="solid"/>
              <a:round/>
            </a:ln>
          </p:spPr>
          <p:txBody>
            <a:bodyPr/>
            <a:lstStyle/>
            <a:p/>
          </p:txBody>
        </p:sp>
        <p:sp>
          <p:nvSpPr>
            <p:cNvPr id="474" name="pl474"/>
            <p:cNvSpPr/>
            <p:nvPr/>
          </p:nvSpPr>
          <p:spPr>
            <a:xfrm>
              <a:off x="5862419" y="5367714"/>
              <a:ext cx="1461582" cy="71773"/>
            </a:xfrm>
            <a:custGeom>
              <a:avLst/>
              <a:pathLst>
                <a:path w="1461582" h="71773">
                  <a:moveTo>
                    <a:pt x="0" y="11962"/>
                  </a:moveTo>
                  <a:lnTo>
                    <a:pt x="208797" y="0"/>
                  </a:lnTo>
                  <a:lnTo>
                    <a:pt x="417595" y="47849"/>
                  </a:lnTo>
                  <a:lnTo>
                    <a:pt x="626392" y="47849"/>
                  </a:lnTo>
                  <a:lnTo>
                    <a:pt x="835190" y="35886"/>
                  </a:lnTo>
                  <a:lnTo>
                    <a:pt x="1043987" y="35886"/>
                  </a:lnTo>
                  <a:lnTo>
                    <a:pt x="1252785" y="71773"/>
                  </a:lnTo>
                  <a:lnTo>
                    <a:pt x="1461582" y="59811"/>
                  </a:lnTo>
                </a:path>
              </a:pathLst>
            </a:custGeom>
            <a:ln w="20325" cap="flat">
              <a:solidFill>
                <a:srgbClr val="6B6B6B">
                  <a:alpha val="100000"/>
                </a:srgbClr>
              </a:solidFill>
              <a:prstDash val="solid"/>
              <a:round/>
            </a:ln>
          </p:spPr>
          <p:txBody>
            <a:bodyPr/>
            <a:lstStyle/>
            <a:p/>
          </p:txBody>
        </p:sp>
        <p:sp>
          <p:nvSpPr>
            <p:cNvPr id="475" name="pl475"/>
            <p:cNvSpPr/>
            <p:nvPr/>
          </p:nvSpPr>
          <p:spPr>
            <a:xfrm>
              <a:off x="5862419" y="5283978"/>
              <a:ext cx="1461582" cy="23924"/>
            </a:xfrm>
            <a:custGeom>
              <a:avLst/>
              <a:pathLst>
                <a:path w="1461582" h="23924">
                  <a:moveTo>
                    <a:pt x="0" y="0"/>
                  </a:moveTo>
                  <a:lnTo>
                    <a:pt x="208797" y="0"/>
                  </a:lnTo>
                  <a:lnTo>
                    <a:pt x="417595" y="11962"/>
                  </a:lnTo>
                  <a:lnTo>
                    <a:pt x="626392" y="23924"/>
                  </a:lnTo>
                  <a:lnTo>
                    <a:pt x="835190" y="11962"/>
                  </a:lnTo>
                  <a:lnTo>
                    <a:pt x="1043987" y="11962"/>
                  </a:lnTo>
                  <a:lnTo>
                    <a:pt x="1252785" y="11962"/>
                  </a:lnTo>
                  <a:lnTo>
                    <a:pt x="1461582" y="11962"/>
                  </a:lnTo>
                </a:path>
              </a:pathLst>
            </a:custGeom>
            <a:ln w="40651" cap="flat">
              <a:solidFill>
                <a:srgbClr val="000000">
                  <a:alpha val="100000"/>
                </a:srgbClr>
              </a:solidFill>
              <a:prstDash val="solid"/>
              <a:round/>
            </a:ln>
          </p:spPr>
          <p:txBody>
            <a:bodyPr/>
            <a:lstStyle/>
            <a:p/>
          </p:txBody>
        </p:sp>
        <p:sp>
          <p:nvSpPr>
            <p:cNvPr id="476" name="pl476"/>
            <p:cNvSpPr/>
            <p:nvPr/>
          </p:nvSpPr>
          <p:spPr>
            <a:xfrm>
              <a:off x="5862419" y="5283978"/>
              <a:ext cx="1461582" cy="23924"/>
            </a:xfrm>
            <a:custGeom>
              <a:avLst/>
              <a:pathLst>
                <a:path w="1461582" h="23924">
                  <a:moveTo>
                    <a:pt x="0" y="0"/>
                  </a:moveTo>
                  <a:lnTo>
                    <a:pt x="208797" y="0"/>
                  </a:lnTo>
                  <a:lnTo>
                    <a:pt x="417595" y="11962"/>
                  </a:lnTo>
                  <a:lnTo>
                    <a:pt x="626392" y="23924"/>
                  </a:lnTo>
                  <a:lnTo>
                    <a:pt x="835190" y="11962"/>
                  </a:lnTo>
                  <a:lnTo>
                    <a:pt x="1043987" y="11962"/>
                  </a:lnTo>
                  <a:lnTo>
                    <a:pt x="1252785" y="11962"/>
                  </a:lnTo>
                  <a:lnTo>
                    <a:pt x="1461582" y="11962"/>
                  </a:lnTo>
                </a:path>
              </a:pathLst>
            </a:custGeom>
            <a:ln w="35231" cap="flat">
              <a:solidFill>
                <a:srgbClr val="1CABE2">
                  <a:alpha val="100000"/>
                </a:srgbClr>
              </a:solidFill>
              <a:prstDash val="solid"/>
              <a:round/>
            </a:ln>
          </p:spPr>
          <p:txBody>
            <a:bodyPr/>
            <a:lstStyle/>
            <a:p/>
          </p:txBody>
        </p:sp>
        <p:sp>
          <p:nvSpPr>
            <p:cNvPr id="477" name="tx477"/>
            <p:cNvSpPr/>
            <p:nvPr/>
          </p:nvSpPr>
          <p:spPr>
            <a:xfrm>
              <a:off x="5802160" y="5105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78" name="tx478"/>
            <p:cNvSpPr/>
            <p:nvPr/>
          </p:nvSpPr>
          <p:spPr>
            <a:xfrm>
              <a:off x="6010957" y="5105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79" name="tx479"/>
            <p:cNvSpPr/>
            <p:nvPr/>
          </p:nvSpPr>
          <p:spPr>
            <a:xfrm>
              <a:off x="6219755" y="51173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80" name="tx480"/>
            <p:cNvSpPr/>
            <p:nvPr/>
          </p:nvSpPr>
          <p:spPr>
            <a:xfrm>
              <a:off x="6428552" y="51293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81" name="tx481"/>
            <p:cNvSpPr/>
            <p:nvPr/>
          </p:nvSpPr>
          <p:spPr>
            <a:xfrm>
              <a:off x="6637350" y="51173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82" name="tx482"/>
            <p:cNvSpPr/>
            <p:nvPr/>
          </p:nvSpPr>
          <p:spPr>
            <a:xfrm>
              <a:off x="6846147" y="51173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83" name="tx483"/>
            <p:cNvSpPr/>
            <p:nvPr/>
          </p:nvSpPr>
          <p:spPr>
            <a:xfrm>
              <a:off x="7054945" y="51173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84" name="tx484"/>
            <p:cNvSpPr/>
            <p:nvPr/>
          </p:nvSpPr>
          <p:spPr>
            <a:xfrm>
              <a:off x="7263742" y="51173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85" name="rc485"/>
            <p:cNvSpPr/>
            <p:nvPr/>
          </p:nvSpPr>
          <p:spPr>
            <a:xfrm>
              <a:off x="7466670" y="1074032"/>
              <a:ext cx="1607740" cy="1000048"/>
            </a:xfrm>
            <a:prstGeom prst="rect">
              <a:avLst/>
            </a:prstGeom>
            <a:solidFill>
              <a:srgbClr val="EBEBEB">
                <a:alpha val="100000"/>
              </a:srgbClr>
            </a:solidFill>
          </p:spPr>
          <p:txBody>
            <a:bodyPr/>
            <a:lstStyle/>
            <a:p/>
          </p:txBody>
        </p:sp>
        <p:sp>
          <p:nvSpPr>
            <p:cNvPr id="486" name="pl486"/>
            <p:cNvSpPr/>
            <p:nvPr/>
          </p:nvSpPr>
          <p:spPr>
            <a:xfrm>
              <a:off x="7466670" y="18671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87" name="pl487"/>
            <p:cNvSpPr/>
            <p:nvPr/>
          </p:nvSpPr>
          <p:spPr>
            <a:xfrm>
              <a:off x="7466670" y="1568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88" name="pl488"/>
            <p:cNvSpPr/>
            <p:nvPr/>
          </p:nvSpPr>
          <p:spPr>
            <a:xfrm>
              <a:off x="7466670" y="126901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89" name="pl489"/>
            <p:cNvSpPr/>
            <p:nvPr/>
          </p:nvSpPr>
          <p:spPr>
            <a:xfrm>
              <a:off x="746667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90" name="pl490"/>
            <p:cNvSpPr/>
            <p:nvPr/>
          </p:nvSpPr>
          <p:spPr>
            <a:xfrm>
              <a:off x="7466670" y="20166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91" name="pl491"/>
            <p:cNvSpPr/>
            <p:nvPr/>
          </p:nvSpPr>
          <p:spPr>
            <a:xfrm>
              <a:off x="7466670" y="171760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92" name="pl492"/>
            <p:cNvSpPr/>
            <p:nvPr/>
          </p:nvSpPr>
          <p:spPr>
            <a:xfrm>
              <a:off x="7466670" y="141854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93" name="pl493"/>
            <p:cNvSpPr/>
            <p:nvPr/>
          </p:nvSpPr>
          <p:spPr>
            <a:xfrm>
              <a:off x="75397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4" name="pl494"/>
            <p:cNvSpPr/>
            <p:nvPr/>
          </p:nvSpPr>
          <p:spPr>
            <a:xfrm>
              <a:off x="77485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5" name="pl495"/>
            <p:cNvSpPr/>
            <p:nvPr/>
          </p:nvSpPr>
          <p:spPr>
            <a:xfrm>
              <a:off x="79573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6" name="pl496"/>
            <p:cNvSpPr/>
            <p:nvPr/>
          </p:nvSpPr>
          <p:spPr>
            <a:xfrm>
              <a:off x="816614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7" name="pl497"/>
            <p:cNvSpPr/>
            <p:nvPr/>
          </p:nvSpPr>
          <p:spPr>
            <a:xfrm>
              <a:off x="837493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8" name="pl498"/>
            <p:cNvSpPr/>
            <p:nvPr/>
          </p:nvSpPr>
          <p:spPr>
            <a:xfrm>
              <a:off x="858373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9" name="pl499"/>
            <p:cNvSpPr/>
            <p:nvPr/>
          </p:nvSpPr>
          <p:spPr>
            <a:xfrm>
              <a:off x="879253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0" name="pl500"/>
            <p:cNvSpPr/>
            <p:nvPr/>
          </p:nvSpPr>
          <p:spPr>
            <a:xfrm>
              <a:off x="900133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1" name="pl501"/>
            <p:cNvSpPr/>
            <p:nvPr/>
          </p:nvSpPr>
          <p:spPr>
            <a:xfrm>
              <a:off x="7539749" y="1514245"/>
              <a:ext cx="1461582" cy="71773"/>
            </a:xfrm>
            <a:custGeom>
              <a:avLst/>
              <a:pathLst>
                <a:path w="1461582" h="71773">
                  <a:moveTo>
                    <a:pt x="0" y="11962"/>
                  </a:moveTo>
                  <a:lnTo>
                    <a:pt x="208797" y="0"/>
                  </a:lnTo>
                  <a:lnTo>
                    <a:pt x="417595" y="47849"/>
                  </a:lnTo>
                  <a:lnTo>
                    <a:pt x="626392" y="47849"/>
                  </a:lnTo>
                  <a:lnTo>
                    <a:pt x="835190" y="35886"/>
                  </a:lnTo>
                  <a:lnTo>
                    <a:pt x="1043987" y="35886"/>
                  </a:lnTo>
                  <a:lnTo>
                    <a:pt x="1252785" y="71773"/>
                  </a:lnTo>
                  <a:lnTo>
                    <a:pt x="1461582" y="59811"/>
                  </a:lnTo>
                </a:path>
              </a:pathLst>
            </a:custGeom>
            <a:ln w="20325" cap="flat">
              <a:solidFill>
                <a:srgbClr val="BEBEBE">
                  <a:alpha val="69803"/>
                </a:srgbClr>
              </a:solidFill>
              <a:prstDash val="solid"/>
              <a:round/>
            </a:ln>
          </p:spPr>
          <p:txBody>
            <a:bodyPr/>
            <a:lstStyle/>
            <a:p/>
          </p:txBody>
        </p:sp>
        <p:sp>
          <p:nvSpPr>
            <p:cNvPr id="502" name="pl502"/>
            <p:cNvSpPr/>
            <p:nvPr/>
          </p:nvSpPr>
          <p:spPr>
            <a:xfrm>
              <a:off x="7539749" y="1657792"/>
              <a:ext cx="1461582" cy="119623"/>
            </a:xfrm>
            <a:custGeom>
              <a:avLst/>
              <a:pathLst>
                <a:path w="1461582" h="119623">
                  <a:moveTo>
                    <a:pt x="0" y="83736"/>
                  </a:moveTo>
                  <a:lnTo>
                    <a:pt x="208797" y="0"/>
                  </a:lnTo>
                  <a:lnTo>
                    <a:pt x="417595" y="23924"/>
                  </a:lnTo>
                  <a:lnTo>
                    <a:pt x="626392" y="47849"/>
                  </a:lnTo>
                  <a:lnTo>
                    <a:pt x="835190" y="59811"/>
                  </a:lnTo>
                  <a:lnTo>
                    <a:pt x="1043987" y="83736"/>
                  </a:lnTo>
                  <a:lnTo>
                    <a:pt x="1252785" y="11962"/>
                  </a:lnTo>
                  <a:lnTo>
                    <a:pt x="1461582" y="119623"/>
                  </a:lnTo>
                </a:path>
              </a:pathLst>
            </a:custGeom>
            <a:ln w="40651" cap="flat">
              <a:solidFill>
                <a:srgbClr val="BEBEBE">
                  <a:alpha val="69803"/>
                </a:srgbClr>
              </a:solidFill>
              <a:prstDash val="solid"/>
              <a:round/>
            </a:ln>
          </p:spPr>
          <p:txBody>
            <a:bodyPr/>
            <a:lstStyle/>
            <a:p/>
          </p:txBody>
        </p:sp>
        <p:sp>
          <p:nvSpPr>
            <p:cNvPr id="503" name="pl503"/>
            <p:cNvSpPr/>
            <p:nvPr/>
          </p:nvSpPr>
          <p:spPr>
            <a:xfrm>
              <a:off x="7539749" y="1657792"/>
              <a:ext cx="1461582" cy="119623"/>
            </a:xfrm>
            <a:custGeom>
              <a:avLst/>
              <a:pathLst>
                <a:path w="1461582" h="119623">
                  <a:moveTo>
                    <a:pt x="0" y="83736"/>
                  </a:moveTo>
                  <a:lnTo>
                    <a:pt x="208797" y="0"/>
                  </a:lnTo>
                  <a:lnTo>
                    <a:pt x="417595" y="23924"/>
                  </a:lnTo>
                  <a:lnTo>
                    <a:pt x="626392" y="47849"/>
                  </a:lnTo>
                  <a:lnTo>
                    <a:pt x="835190" y="59811"/>
                  </a:lnTo>
                  <a:lnTo>
                    <a:pt x="1043987" y="83736"/>
                  </a:lnTo>
                  <a:lnTo>
                    <a:pt x="1252785" y="11962"/>
                  </a:lnTo>
                  <a:lnTo>
                    <a:pt x="1461582" y="119623"/>
                  </a:lnTo>
                </a:path>
              </a:pathLst>
            </a:custGeom>
            <a:ln w="35231" cap="flat">
              <a:solidFill>
                <a:srgbClr val="BEBEBE">
                  <a:alpha val="69803"/>
                </a:srgbClr>
              </a:solidFill>
              <a:prstDash val="solid"/>
              <a:round/>
            </a:ln>
          </p:spPr>
          <p:txBody>
            <a:bodyPr/>
            <a:lstStyle/>
            <a:p/>
          </p:txBody>
        </p:sp>
        <p:sp>
          <p:nvSpPr>
            <p:cNvPr id="504" name="pl504"/>
            <p:cNvSpPr/>
            <p:nvPr/>
          </p:nvSpPr>
          <p:spPr>
            <a:xfrm>
              <a:off x="7539749" y="1514245"/>
              <a:ext cx="1461582" cy="71773"/>
            </a:xfrm>
            <a:custGeom>
              <a:avLst/>
              <a:pathLst>
                <a:path w="1461582" h="71773">
                  <a:moveTo>
                    <a:pt x="0" y="11962"/>
                  </a:moveTo>
                  <a:lnTo>
                    <a:pt x="208797" y="0"/>
                  </a:lnTo>
                  <a:lnTo>
                    <a:pt x="417595" y="47849"/>
                  </a:lnTo>
                  <a:lnTo>
                    <a:pt x="626392" y="47849"/>
                  </a:lnTo>
                  <a:lnTo>
                    <a:pt x="835190" y="35886"/>
                  </a:lnTo>
                  <a:lnTo>
                    <a:pt x="1043987" y="35886"/>
                  </a:lnTo>
                  <a:lnTo>
                    <a:pt x="1252785" y="71773"/>
                  </a:lnTo>
                  <a:lnTo>
                    <a:pt x="1461582" y="59811"/>
                  </a:lnTo>
                </a:path>
              </a:pathLst>
            </a:custGeom>
            <a:ln w="20325" cap="flat">
              <a:solidFill>
                <a:srgbClr val="6B6B6B">
                  <a:alpha val="100000"/>
                </a:srgbClr>
              </a:solidFill>
              <a:prstDash val="solid"/>
              <a:round/>
            </a:ln>
          </p:spPr>
          <p:txBody>
            <a:bodyPr/>
            <a:lstStyle/>
            <a:p/>
          </p:txBody>
        </p:sp>
        <p:sp>
          <p:nvSpPr>
            <p:cNvPr id="505" name="pl505"/>
            <p:cNvSpPr/>
            <p:nvPr/>
          </p:nvSpPr>
          <p:spPr>
            <a:xfrm>
              <a:off x="7539749" y="1657792"/>
              <a:ext cx="1461582" cy="119623"/>
            </a:xfrm>
            <a:custGeom>
              <a:avLst/>
              <a:pathLst>
                <a:path w="1461582" h="119623">
                  <a:moveTo>
                    <a:pt x="0" y="83736"/>
                  </a:moveTo>
                  <a:lnTo>
                    <a:pt x="208797" y="0"/>
                  </a:lnTo>
                  <a:lnTo>
                    <a:pt x="417595" y="23924"/>
                  </a:lnTo>
                  <a:lnTo>
                    <a:pt x="626392" y="47849"/>
                  </a:lnTo>
                  <a:lnTo>
                    <a:pt x="835190" y="59811"/>
                  </a:lnTo>
                  <a:lnTo>
                    <a:pt x="1043987" y="83736"/>
                  </a:lnTo>
                  <a:lnTo>
                    <a:pt x="1252785" y="11962"/>
                  </a:lnTo>
                  <a:lnTo>
                    <a:pt x="1461582" y="119623"/>
                  </a:lnTo>
                </a:path>
              </a:pathLst>
            </a:custGeom>
            <a:ln w="40651" cap="flat">
              <a:solidFill>
                <a:srgbClr val="000000">
                  <a:alpha val="100000"/>
                </a:srgbClr>
              </a:solidFill>
              <a:prstDash val="solid"/>
              <a:round/>
            </a:ln>
          </p:spPr>
          <p:txBody>
            <a:bodyPr/>
            <a:lstStyle/>
            <a:p/>
          </p:txBody>
        </p:sp>
        <p:sp>
          <p:nvSpPr>
            <p:cNvPr id="506" name="pl506"/>
            <p:cNvSpPr/>
            <p:nvPr/>
          </p:nvSpPr>
          <p:spPr>
            <a:xfrm>
              <a:off x="7539749" y="1657792"/>
              <a:ext cx="1461582" cy="119623"/>
            </a:xfrm>
            <a:custGeom>
              <a:avLst/>
              <a:pathLst>
                <a:path w="1461582" h="119623">
                  <a:moveTo>
                    <a:pt x="0" y="83736"/>
                  </a:moveTo>
                  <a:lnTo>
                    <a:pt x="208797" y="0"/>
                  </a:lnTo>
                  <a:lnTo>
                    <a:pt x="417595" y="23924"/>
                  </a:lnTo>
                  <a:lnTo>
                    <a:pt x="626392" y="47849"/>
                  </a:lnTo>
                  <a:lnTo>
                    <a:pt x="835190" y="59811"/>
                  </a:lnTo>
                  <a:lnTo>
                    <a:pt x="1043987" y="83736"/>
                  </a:lnTo>
                  <a:lnTo>
                    <a:pt x="1252785" y="11962"/>
                  </a:lnTo>
                  <a:lnTo>
                    <a:pt x="1461582" y="119623"/>
                  </a:lnTo>
                </a:path>
              </a:pathLst>
            </a:custGeom>
            <a:ln w="35231" cap="flat">
              <a:solidFill>
                <a:srgbClr val="1CABE2">
                  <a:alpha val="100000"/>
                </a:srgbClr>
              </a:solidFill>
              <a:prstDash val="solid"/>
              <a:round/>
            </a:ln>
          </p:spPr>
          <p:txBody>
            <a:bodyPr/>
            <a:lstStyle/>
            <a:p/>
          </p:txBody>
        </p:sp>
        <p:sp>
          <p:nvSpPr>
            <p:cNvPr id="507" name="tx507"/>
            <p:cNvSpPr/>
            <p:nvPr/>
          </p:nvSpPr>
          <p:spPr>
            <a:xfrm>
              <a:off x="7479490" y="15629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08" name="tx508"/>
            <p:cNvSpPr/>
            <p:nvPr/>
          </p:nvSpPr>
          <p:spPr>
            <a:xfrm>
              <a:off x="7688287" y="1479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09" name="tx509"/>
            <p:cNvSpPr/>
            <p:nvPr/>
          </p:nvSpPr>
          <p:spPr>
            <a:xfrm>
              <a:off x="7897085" y="15031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10" name="tx510"/>
            <p:cNvSpPr/>
            <p:nvPr/>
          </p:nvSpPr>
          <p:spPr>
            <a:xfrm>
              <a:off x="8105882" y="152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11" name="tx511"/>
            <p:cNvSpPr/>
            <p:nvPr/>
          </p:nvSpPr>
          <p:spPr>
            <a:xfrm>
              <a:off x="8314680" y="15390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12" name="tx512"/>
            <p:cNvSpPr/>
            <p:nvPr/>
          </p:nvSpPr>
          <p:spPr>
            <a:xfrm>
              <a:off x="8523477" y="15629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13" name="tx513"/>
            <p:cNvSpPr/>
            <p:nvPr/>
          </p:nvSpPr>
          <p:spPr>
            <a:xfrm>
              <a:off x="8732275" y="14912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14" name="tx514"/>
            <p:cNvSpPr/>
            <p:nvPr/>
          </p:nvSpPr>
          <p:spPr>
            <a:xfrm>
              <a:off x="8941072" y="15988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15" name="rc515"/>
            <p:cNvSpPr/>
            <p:nvPr/>
          </p:nvSpPr>
          <p:spPr>
            <a:xfrm>
              <a:off x="7466670" y="2358522"/>
              <a:ext cx="1607740" cy="1000048"/>
            </a:xfrm>
            <a:prstGeom prst="rect">
              <a:avLst/>
            </a:prstGeom>
            <a:solidFill>
              <a:srgbClr val="EBEBEB">
                <a:alpha val="100000"/>
              </a:srgbClr>
            </a:solidFill>
          </p:spPr>
          <p:txBody>
            <a:bodyPr/>
            <a:lstStyle/>
            <a:p/>
          </p:txBody>
        </p:sp>
        <p:sp>
          <p:nvSpPr>
            <p:cNvPr id="516" name="pl516"/>
            <p:cNvSpPr/>
            <p:nvPr/>
          </p:nvSpPr>
          <p:spPr>
            <a:xfrm>
              <a:off x="7466670" y="31516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17" name="pl517"/>
            <p:cNvSpPr/>
            <p:nvPr/>
          </p:nvSpPr>
          <p:spPr>
            <a:xfrm>
              <a:off x="7466670" y="2852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18" name="pl518"/>
            <p:cNvSpPr/>
            <p:nvPr/>
          </p:nvSpPr>
          <p:spPr>
            <a:xfrm>
              <a:off x="7466670" y="255350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19" name="pl519"/>
            <p:cNvSpPr/>
            <p:nvPr/>
          </p:nvSpPr>
          <p:spPr>
            <a:xfrm>
              <a:off x="746667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20" name="pl520"/>
            <p:cNvSpPr/>
            <p:nvPr/>
          </p:nvSpPr>
          <p:spPr>
            <a:xfrm>
              <a:off x="7466670" y="33011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21" name="pl521"/>
            <p:cNvSpPr/>
            <p:nvPr/>
          </p:nvSpPr>
          <p:spPr>
            <a:xfrm>
              <a:off x="7466670" y="300209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22" name="pl522"/>
            <p:cNvSpPr/>
            <p:nvPr/>
          </p:nvSpPr>
          <p:spPr>
            <a:xfrm>
              <a:off x="7466670" y="27030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23" name="pl523"/>
            <p:cNvSpPr/>
            <p:nvPr/>
          </p:nvSpPr>
          <p:spPr>
            <a:xfrm>
              <a:off x="75397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4" name="pl524"/>
            <p:cNvSpPr/>
            <p:nvPr/>
          </p:nvSpPr>
          <p:spPr>
            <a:xfrm>
              <a:off x="77485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5" name="pl525"/>
            <p:cNvSpPr/>
            <p:nvPr/>
          </p:nvSpPr>
          <p:spPr>
            <a:xfrm>
              <a:off x="79573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6" name="pl526"/>
            <p:cNvSpPr/>
            <p:nvPr/>
          </p:nvSpPr>
          <p:spPr>
            <a:xfrm>
              <a:off x="816614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7" name="pl527"/>
            <p:cNvSpPr/>
            <p:nvPr/>
          </p:nvSpPr>
          <p:spPr>
            <a:xfrm>
              <a:off x="837493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8" name="pl528"/>
            <p:cNvSpPr/>
            <p:nvPr/>
          </p:nvSpPr>
          <p:spPr>
            <a:xfrm>
              <a:off x="858373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9" name="pl529"/>
            <p:cNvSpPr/>
            <p:nvPr/>
          </p:nvSpPr>
          <p:spPr>
            <a:xfrm>
              <a:off x="879253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0" name="pl530"/>
            <p:cNvSpPr/>
            <p:nvPr/>
          </p:nvSpPr>
          <p:spPr>
            <a:xfrm>
              <a:off x="900133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1" name="pl531"/>
            <p:cNvSpPr/>
            <p:nvPr/>
          </p:nvSpPr>
          <p:spPr>
            <a:xfrm>
              <a:off x="7539749" y="2798734"/>
              <a:ext cx="1461582" cy="71773"/>
            </a:xfrm>
            <a:custGeom>
              <a:avLst/>
              <a:pathLst>
                <a:path w="1461582" h="71773">
                  <a:moveTo>
                    <a:pt x="0" y="11962"/>
                  </a:moveTo>
                  <a:lnTo>
                    <a:pt x="208797" y="0"/>
                  </a:lnTo>
                  <a:lnTo>
                    <a:pt x="417595" y="47849"/>
                  </a:lnTo>
                  <a:lnTo>
                    <a:pt x="626392" y="47849"/>
                  </a:lnTo>
                  <a:lnTo>
                    <a:pt x="835190" y="35886"/>
                  </a:lnTo>
                  <a:lnTo>
                    <a:pt x="1043987" y="35886"/>
                  </a:lnTo>
                  <a:lnTo>
                    <a:pt x="1252785" y="71773"/>
                  </a:lnTo>
                  <a:lnTo>
                    <a:pt x="1461582" y="59811"/>
                  </a:lnTo>
                </a:path>
              </a:pathLst>
            </a:custGeom>
            <a:ln w="20325" cap="flat">
              <a:solidFill>
                <a:srgbClr val="BEBEBE">
                  <a:alpha val="69803"/>
                </a:srgbClr>
              </a:solidFill>
              <a:prstDash val="solid"/>
              <a:round/>
            </a:ln>
          </p:spPr>
          <p:txBody>
            <a:bodyPr/>
            <a:lstStyle/>
            <a:p/>
          </p:txBody>
        </p:sp>
        <p:sp>
          <p:nvSpPr>
            <p:cNvPr id="532" name="pl532"/>
            <p:cNvSpPr/>
            <p:nvPr/>
          </p:nvSpPr>
          <p:spPr>
            <a:xfrm>
              <a:off x="7539749" y="2954244"/>
              <a:ext cx="1461582" cy="299057"/>
            </a:xfrm>
            <a:custGeom>
              <a:avLst/>
              <a:pathLst>
                <a:path w="1461582" h="299057">
                  <a:moveTo>
                    <a:pt x="0" y="0"/>
                  </a:moveTo>
                  <a:lnTo>
                    <a:pt x="208797" y="71773"/>
                  </a:lnTo>
                  <a:lnTo>
                    <a:pt x="417595" y="227283"/>
                  </a:lnTo>
                  <a:lnTo>
                    <a:pt x="626392" y="215321"/>
                  </a:lnTo>
                  <a:lnTo>
                    <a:pt x="835190" y="215321"/>
                  </a:lnTo>
                  <a:lnTo>
                    <a:pt x="1043987" y="287095"/>
                  </a:lnTo>
                  <a:lnTo>
                    <a:pt x="1252785" y="299057"/>
                  </a:lnTo>
                  <a:lnTo>
                    <a:pt x="1461582" y="299057"/>
                  </a:lnTo>
                </a:path>
              </a:pathLst>
            </a:custGeom>
            <a:ln w="40651" cap="flat">
              <a:solidFill>
                <a:srgbClr val="BEBEBE">
                  <a:alpha val="69803"/>
                </a:srgbClr>
              </a:solidFill>
              <a:prstDash val="solid"/>
              <a:round/>
            </a:ln>
          </p:spPr>
          <p:txBody>
            <a:bodyPr/>
            <a:lstStyle/>
            <a:p/>
          </p:txBody>
        </p:sp>
        <p:sp>
          <p:nvSpPr>
            <p:cNvPr id="533" name="pl533"/>
            <p:cNvSpPr/>
            <p:nvPr/>
          </p:nvSpPr>
          <p:spPr>
            <a:xfrm>
              <a:off x="7539749" y="2954244"/>
              <a:ext cx="1461582" cy="299057"/>
            </a:xfrm>
            <a:custGeom>
              <a:avLst/>
              <a:pathLst>
                <a:path w="1461582" h="299057">
                  <a:moveTo>
                    <a:pt x="0" y="0"/>
                  </a:moveTo>
                  <a:lnTo>
                    <a:pt x="208797" y="71773"/>
                  </a:lnTo>
                  <a:lnTo>
                    <a:pt x="417595" y="227283"/>
                  </a:lnTo>
                  <a:lnTo>
                    <a:pt x="626392" y="215321"/>
                  </a:lnTo>
                  <a:lnTo>
                    <a:pt x="835190" y="215321"/>
                  </a:lnTo>
                  <a:lnTo>
                    <a:pt x="1043987" y="287095"/>
                  </a:lnTo>
                  <a:lnTo>
                    <a:pt x="1252785" y="299057"/>
                  </a:lnTo>
                  <a:lnTo>
                    <a:pt x="1461582" y="299057"/>
                  </a:lnTo>
                </a:path>
              </a:pathLst>
            </a:custGeom>
            <a:ln w="35231" cap="flat">
              <a:solidFill>
                <a:srgbClr val="BEBEBE">
                  <a:alpha val="69803"/>
                </a:srgbClr>
              </a:solidFill>
              <a:prstDash val="solid"/>
              <a:round/>
            </a:ln>
          </p:spPr>
          <p:txBody>
            <a:bodyPr/>
            <a:lstStyle/>
            <a:p/>
          </p:txBody>
        </p:sp>
        <p:sp>
          <p:nvSpPr>
            <p:cNvPr id="534" name="pl534"/>
            <p:cNvSpPr/>
            <p:nvPr/>
          </p:nvSpPr>
          <p:spPr>
            <a:xfrm>
              <a:off x="7539749" y="2798734"/>
              <a:ext cx="1461582" cy="71773"/>
            </a:xfrm>
            <a:custGeom>
              <a:avLst/>
              <a:pathLst>
                <a:path w="1461582" h="71773">
                  <a:moveTo>
                    <a:pt x="0" y="11962"/>
                  </a:moveTo>
                  <a:lnTo>
                    <a:pt x="208797" y="0"/>
                  </a:lnTo>
                  <a:lnTo>
                    <a:pt x="417595" y="47849"/>
                  </a:lnTo>
                  <a:lnTo>
                    <a:pt x="626392" y="47849"/>
                  </a:lnTo>
                  <a:lnTo>
                    <a:pt x="835190" y="35886"/>
                  </a:lnTo>
                  <a:lnTo>
                    <a:pt x="1043987" y="35886"/>
                  </a:lnTo>
                  <a:lnTo>
                    <a:pt x="1252785" y="71773"/>
                  </a:lnTo>
                  <a:lnTo>
                    <a:pt x="1461582" y="59811"/>
                  </a:lnTo>
                </a:path>
              </a:pathLst>
            </a:custGeom>
            <a:ln w="20325" cap="flat">
              <a:solidFill>
                <a:srgbClr val="6B6B6B">
                  <a:alpha val="100000"/>
                </a:srgbClr>
              </a:solidFill>
              <a:prstDash val="solid"/>
              <a:round/>
            </a:ln>
          </p:spPr>
          <p:txBody>
            <a:bodyPr/>
            <a:lstStyle/>
            <a:p/>
          </p:txBody>
        </p:sp>
        <p:sp>
          <p:nvSpPr>
            <p:cNvPr id="535" name="pl535"/>
            <p:cNvSpPr/>
            <p:nvPr/>
          </p:nvSpPr>
          <p:spPr>
            <a:xfrm>
              <a:off x="7539749" y="2954244"/>
              <a:ext cx="1461582" cy="299057"/>
            </a:xfrm>
            <a:custGeom>
              <a:avLst/>
              <a:pathLst>
                <a:path w="1461582" h="299057">
                  <a:moveTo>
                    <a:pt x="0" y="0"/>
                  </a:moveTo>
                  <a:lnTo>
                    <a:pt x="208797" y="71773"/>
                  </a:lnTo>
                  <a:lnTo>
                    <a:pt x="417595" y="227283"/>
                  </a:lnTo>
                  <a:lnTo>
                    <a:pt x="626392" y="215321"/>
                  </a:lnTo>
                  <a:lnTo>
                    <a:pt x="835190" y="215321"/>
                  </a:lnTo>
                  <a:lnTo>
                    <a:pt x="1043987" y="287095"/>
                  </a:lnTo>
                  <a:lnTo>
                    <a:pt x="1252785" y="299057"/>
                  </a:lnTo>
                  <a:lnTo>
                    <a:pt x="1461582" y="299057"/>
                  </a:lnTo>
                </a:path>
              </a:pathLst>
            </a:custGeom>
            <a:ln w="40651" cap="flat">
              <a:solidFill>
                <a:srgbClr val="000000">
                  <a:alpha val="100000"/>
                </a:srgbClr>
              </a:solidFill>
              <a:prstDash val="solid"/>
              <a:round/>
            </a:ln>
          </p:spPr>
          <p:txBody>
            <a:bodyPr/>
            <a:lstStyle/>
            <a:p/>
          </p:txBody>
        </p:sp>
        <p:sp>
          <p:nvSpPr>
            <p:cNvPr id="536" name="pl536"/>
            <p:cNvSpPr/>
            <p:nvPr/>
          </p:nvSpPr>
          <p:spPr>
            <a:xfrm>
              <a:off x="7539749" y="2954244"/>
              <a:ext cx="1461582" cy="299057"/>
            </a:xfrm>
            <a:custGeom>
              <a:avLst/>
              <a:pathLst>
                <a:path w="1461582" h="299057">
                  <a:moveTo>
                    <a:pt x="0" y="0"/>
                  </a:moveTo>
                  <a:lnTo>
                    <a:pt x="208797" y="71773"/>
                  </a:lnTo>
                  <a:lnTo>
                    <a:pt x="417595" y="227283"/>
                  </a:lnTo>
                  <a:lnTo>
                    <a:pt x="626392" y="215321"/>
                  </a:lnTo>
                  <a:lnTo>
                    <a:pt x="835190" y="215321"/>
                  </a:lnTo>
                  <a:lnTo>
                    <a:pt x="1043987" y="287095"/>
                  </a:lnTo>
                  <a:lnTo>
                    <a:pt x="1252785" y="299057"/>
                  </a:lnTo>
                  <a:lnTo>
                    <a:pt x="1461582" y="299057"/>
                  </a:lnTo>
                </a:path>
              </a:pathLst>
            </a:custGeom>
            <a:ln w="35231" cap="flat">
              <a:solidFill>
                <a:srgbClr val="1CABE2">
                  <a:alpha val="100000"/>
                </a:srgbClr>
              </a:solidFill>
              <a:prstDash val="solid"/>
              <a:round/>
            </a:ln>
          </p:spPr>
          <p:txBody>
            <a:bodyPr/>
            <a:lstStyle/>
            <a:p/>
          </p:txBody>
        </p:sp>
        <p:sp>
          <p:nvSpPr>
            <p:cNvPr id="537" name="tx537"/>
            <p:cNvSpPr/>
            <p:nvPr/>
          </p:nvSpPr>
          <p:spPr>
            <a:xfrm>
              <a:off x="7479490" y="2775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38" name="tx538"/>
            <p:cNvSpPr/>
            <p:nvPr/>
          </p:nvSpPr>
          <p:spPr>
            <a:xfrm>
              <a:off x="7688287" y="28474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39" name="tx539"/>
            <p:cNvSpPr/>
            <p:nvPr/>
          </p:nvSpPr>
          <p:spPr>
            <a:xfrm>
              <a:off x="7897085" y="30029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40" name="tx540"/>
            <p:cNvSpPr/>
            <p:nvPr/>
          </p:nvSpPr>
          <p:spPr>
            <a:xfrm>
              <a:off x="8105882" y="2991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541" name="tx541"/>
            <p:cNvSpPr/>
            <p:nvPr/>
          </p:nvSpPr>
          <p:spPr>
            <a:xfrm>
              <a:off x="8314680" y="2991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542" name="tx542"/>
            <p:cNvSpPr/>
            <p:nvPr/>
          </p:nvSpPr>
          <p:spPr>
            <a:xfrm>
              <a:off x="8523477" y="30627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543" name="tx543"/>
            <p:cNvSpPr/>
            <p:nvPr/>
          </p:nvSpPr>
          <p:spPr>
            <a:xfrm>
              <a:off x="8732275" y="30747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544" name="tx544"/>
            <p:cNvSpPr/>
            <p:nvPr/>
          </p:nvSpPr>
          <p:spPr>
            <a:xfrm>
              <a:off x="8941072" y="30747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545" name="rc545"/>
            <p:cNvSpPr/>
            <p:nvPr/>
          </p:nvSpPr>
          <p:spPr>
            <a:xfrm>
              <a:off x="7466670" y="3643012"/>
              <a:ext cx="1607740" cy="1000048"/>
            </a:xfrm>
            <a:prstGeom prst="rect">
              <a:avLst/>
            </a:prstGeom>
            <a:solidFill>
              <a:srgbClr val="EBEBEB">
                <a:alpha val="100000"/>
              </a:srgbClr>
            </a:solidFill>
          </p:spPr>
          <p:txBody>
            <a:bodyPr/>
            <a:lstStyle/>
            <a:p/>
          </p:txBody>
        </p:sp>
        <p:sp>
          <p:nvSpPr>
            <p:cNvPr id="546" name="pl546"/>
            <p:cNvSpPr/>
            <p:nvPr/>
          </p:nvSpPr>
          <p:spPr>
            <a:xfrm>
              <a:off x="7466670" y="443611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47" name="pl547"/>
            <p:cNvSpPr/>
            <p:nvPr/>
          </p:nvSpPr>
          <p:spPr>
            <a:xfrm>
              <a:off x="7466670" y="4137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48" name="pl548"/>
            <p:cNvSpPr/>
            <p:nvPr/>
          </p:nvSpPr>
          <p:spPr>
            <a:xfrm>
              <a:off x="7466670" y="38379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49" name="pl549"/>
            <p:cNvSpPr/>
            <p:nvPr/>
          </p:nvSpPr>
          <p:spPr>
            <a:xfrm>
              <a:off x="746667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50" name="pl550"/>
            <p:cNvSpPr/>
            <p:nvPr/>
          </p:nvSpPr>
          <p:spPr>
            <a:xfrm>
              <a:off x="7466670" y="45856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51" name="pl551"/>
            <p:cNvSpPr/>
            <p:nvPr/>
          </p:nvSpPr>
          <p:spPr>
            <a:xfrm>
              <a:off x="7466670" y="428658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52" name="pl552"/>
            <p:cNvSpPr/>
            <p:nvPr/>
          </p:nvSpPr>
          <p:spPr>
            <a:xfrm>
              <a:off x="7466670" y="39875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53" name="pl553"/>
            <p:cNvSpPr/>
            <p:nvPr/>
          </p:nvSpPr>
          <p:spPr>
            <a:xfrm>
              <a:off x="75397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4" name="pl554"/>
            <p:cNvSpPr/>
            <p:nvPr/>
          </p:nvSpPr>
          <p:spPr>
            <a:xfrm>
              <a:off x="77485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5" name="pl555"/>
            <p:cNvSpPr/>
            <p:nvPr/>
          </p:nvSpPr>
          <p:spPr>
            <a:xfrm>
              <a:off x="79573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6" name="pl556"/>
            <p:cNvSpPr/>
            <p:nvPr/>
          </p:nvSpPr>
          <p:spPr>
            <a:xfrm>
              <a:off x="816614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7" name="pl557"/>
            <p:cNvSpPr/>
            <p:nvPr/>
          </p:nvSpPr>
          <p:spPr>
            <a:xfrm>
              <a:off x="837493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8" name="pl558"/>
            <p:cNvSpPr/>
            <p:nvPr/>
          </p:nvSpPr>
          <p:spPr>
            <a:xfrm>
              <a:off x="858373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9" name="pl559"/>
            <p:cNvSpPr/>
            <p:nvPr/>
          </p:nvSpPr>
          <p:spPr>
            <a:xfrm>
              <a:off x="879253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60" name="pl560"/>
            <p:cNvSpPr/>
            <p:nvPr/>
          </p:nvSpPr>
          <p:spPr>
            <a:xfrm>
              <a:off x="900133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61" name="pl561"/>
            <p:cNvSpPr/>
            <p:nvPr/>
          </p:nvSpPr>
          <p:spPr>
            <a:xfrm>
              <a:off x="7539749" y="4083224"/>
              <a:ext cx="1461582" cy="71773"/>
            </a:xfrm>
            <a:custGeom>
              <a:avLst/>
              <a:pathLst>
                <a:path w="1461582" h="71773">
                  <a:moveTo>
                    <a:pt x="0" y="11962"/>
                  </a:moveTo>
                  <a:lnTo>
                    <a:pt x="208797" y="0"/>
                  </a:lnTo>
                  <a:lnTo>
                    <a:pt x="417595" y="47849"/>
                  </a:lnTo>
                  <a:lnTo>
                    <a:pt x="626392" y="47849"/>
                  </a:lnTo>
                  <a:lnTo>
                    <a:pt x="835190" y="35886"/>
                  </a:lnTo>
                  <a:lnTo>
                    <a:pt x="1043987" y="35886"/>
                  </a:lnTo>
                  <a:lnTo>
                    <a:pt x="1252785" y="71773"/>
                  </a:lnTo>
                  <a:lnTo>
                    <a:pt x="1461582" y="59811"/>
                  </a:lnTo>
                </a:path>
              </a:pathLst>
            </a:custGeom>
            <a:ln w="20325" cap="flat">
              <a:solidFill>
                <a:srgbClr val="BEBEBE">
                  <a:alpha val="69803"/>
                </a:srgbClr>
              </a:solidFill>
              <a:prstDash val="solid"/>
              <a:round/>
            </a:ln>
          </p:spPr>
          <p:txBody>
            <a:bodyPr/>
            <a:lstStyle/>
            <a:p/>
          </p:txBody>
        </p:sp>
        <p:sp>
          <p:nvSpPr>
            <p:cNvPr id="562" name="pl562"/>
            <p:cNvSpPr/>
            <p:nvPr/>
          </p:nvSpPr>
          <p:spPr>
            <a:xfrm>
              <a:off x="7539749" y="4131074"/>
              <a:ext cx="1461582" cy="263170"/>
            </a:xfrm>
            <a:custGeom>
              <a:avLst/>
              <a:pathLst>
                <a:path w="1461582" h="263170">
                  <a:moveTo>
                    <a:pt x="0" y="23924"/>
                  </a:moveTo>
                  <a:lnTo>
                    <a:pt x="208797" y="0"/>
                  </a:lnTo>
                  <a:lnTo>
                    <a:pt x="417595" y="11962"/>
                  </a:lnTo>
                  <a:lnTo>
                    <a:pt x="626392" y="23924"/>
                  </a:lnTo>
                  <a:lnTo>
                    <a:pt x="835190" y="35886"/>
                  </a:lnTo>
                  <a:lnTo>
                    <a:pt x="1043987" y="107660"/>
                  </a:lnTo>
                  <a:lnTo>
                    <a:pt x="1252785" y="263170"/>
                  </a:lnTo>
                  <a:lnTo>
                    <a:pt x="1461582" y="263170"/>
                  </a:lnTo>
                </a:path>
              </a:pathLst>
            </a:custGeom>
            <a:ln w="40651" cap="flat">
              <a:solidFill>
                <a:srgbClr val="BEBEBE">
                  <a:alpha val="69803"/>
                </a:srgbClr>
              </a:solidFill>
              <a:prstDash val="solid"/>
              <a:round/>
            </a:ln>
          </p:spPr>
          <p:txBody>
            <a:bodyPr/>
            <a:lstStyle/>
            <a:p/>
          </p:txBody>
        </p:sp>
        <p:sp>
          <p:nvSpPr>
            <p:cNvPr id="563" name="pl563"/>
            <p:cNvSpPr/>
            <p:nvPr/>
          </p:nvSpPr>
          <p:spPr>
            <a:xfrm>
              <a:off x="7539749" y="4131074"/>
              <a:ext cx="1461582" cy="263170"/>
            </a:xfrm>
            <a:custGeom>
              <a:avLst/>
              <a:pathLst>
                <a:path w="1461582" h="263170">
                  <a:moveTo>
                    <a:pt x="0" y="23924"/>
                  </a:moveTo>
                  <a:lnTo>
                    <a:pt x="208797" y="0"/>
                  </a:lnTo>
                  <a:lnTo>
                    <a:pt x="417595" y="11962"/>
                  </a:lnTo>
                  <a:lnTo>
                    <a:pt x="626392" y="23924"/>
                  </a:lnTo>
                  <a:lnTo>
                    <a:pt x="835190" y="35886"/>
                  </a:lnTo>
                  <a:lnTo>
                    <a:pt x="1043987" y="107660"/>
                  </a:lnTo>
                  <a:lnTo>
                    <a:pt x="1252785" y="263170"/>
                  </a:lnTo>
                  <a:lnTo>
                    <a:pt x="1461582" y="263170"/>
                  </a:lnTo>
                </a:path>
              </a:pathLst>
            </a:custGeom>
            <a:ln w="35231" cap="flat">
              <a:solidFill>
                <a:srgbClr val="BEBEBE">
                  <a:alpha val="69803"/>
                </a:srgbClr>
              </a:solidFill>
              <a:prstDash val="solid"/>
              <a:round/>
            </a:ln>
          </p:spPr>
          <p:txBody>
            <a:bodyPr/>
            <a:lstStyle/>
            <a:p/>
          </p:txBody>
        </p:sp>
        <p:sp>
          <p:nvSpPr>
            <p:cNvPr id="564" name="pl564"/>
            <p:cNvSpPr/>
            <p:nvPr/>
          </p:nvSpPr>
          <p:spPr>
            <a:xfrm>
              <a:off x="7539749" y="4083224"/>
              <a:ext cx="1461582" cy="71773"/>
            </a:xfrm>
            <a:custGeom>
              <a:avLst/>
              <a:pathLst>
                <a:path w="1461582" h="71773">
                  <a:moveTo>
                    <a:pt x="0" y="11962"/>
                  </a:moveTo>
                  <a:lnTo>
                    <a:pt x="208797" y="0"/>
                  </a:lnTo>
                  <a:lnTo>
                    <a:pt x="417595" y="47849"/>
                  </a:lnTo>
                  <a:lnTo>
                    <a:pt x="626392" y="47849"/>
                  </a:lnTo>
                  <a:lnTo>
                    <a:pt x="835190" y="35886"/>
                  </a:lnTo>
                  <a:lnTo>
                    <a:pt x="1043987" y="35886"/>
                  </a:lnTo>
                  <a:lnTo>
                    <a:pt x="1252785" y="71773"/>
                  </a:lnTo>
                  <a:lnTo>
                    <a:pt x="1461582" y="59811"/>
                  </a:lnTo>
                </a:path>
              </a:pathLst>
            </a:custGeom>
            <a:ln w="20325" cap="flat">
              <a:solidFill>
                <a:srgbClr val="6B6B6B">
                  <a:alpha val="100000"/>
                </a:srgbClr>
              </a:solidFill>
              <a:prstDash val="solid"/>
              <a:round/>
            </a:ln>
          </p:spPr>
          <p:txBody>
            <a:bodyPr/>
            <a:lstStyle/>
            <a:p/>
          </p:txBody>
        </p:sp>
        <p:sp>
          <p:nvSpPr>
            <p:cNvPr id="565" name="pl565"/>
            <p:cNvSpPr/>
            <p:nvPr/>
          </p:nvSpPr>
          <p:spPr>
            <a:xfrm>
              <a:off x="7539749" y="4131074"/>
              <a:ext cx="1461582" cy="263170"/>
            </a:xfrm>
            <a:custGeom>
              <a:avLst/>
              <a:pathLst>
                <a:path w="1461582" h="263170">
                  <a:moveTo>
                    <a:pt x="0" y="23924"/>
                  </a:moveTo>
                  <a:lnTo>
                    <a:pt x="208797" y="0"/>
                  </a:lnTo>
                  <a:lnTo>
                    <a:pt x="417595" y="11962"/>
                  </a:lnTo>
                  <a:lnTo>
                    <a:pt x="626392" y="23924"/>
                  </a:lnTo>
                  <a:lnTo>
                    <a:pt x="835190" y="35886"/>
                  </a:lnTo>
                  <a:lnTo>
                    <a:pt x="1043987" y="107660"/>
                  </a:lnTo>
                  <a:lnTo>
                    <a:pt x="1252785" y="263170"/>
                  </a:lnTo>
                  <a:lnTo>
                    <a:pt x="1461582" y="263170"/>
                  </a:lnTo>
                </a:path>
              </a:pathLst>
            </a:custGeom>
            <a:ln w="40651" cap="flat">
              <a:solidFill>
                <a:srgbClr val="000000">
                  <a:alpha val="100000"/>
                </a:srgbClr>
              </a:solidFill>
              <a:prstDash val="solid"/>
              <a:round/>
            </a:ln>
          </p:spPr>
          <p:txBody>
            <a:bodyPr/>
            <a:lstStyle/>
            <a:p/>
          </p:txBody>
        </p:sp>
        <p:sp>
          <p:nvSpPr>
            <p:cNvPr id="566" name="pl566"/>
            <p:cNvSpPr/>
            <p:nvPr/>
          </p:nvSpPr>
          <p:spPr>
            <a:xfrm>
              <a:off x="7539749" y="4131074"/>
              <a:ext cx="1461582" cy="263170"/>
            </a:xfrm>
            <a:custGeom>
              <a:avLst/>
              <a:pathLst>
                <a:path w="1461582" h="263170">
                  <a:moveTo>
                    <a:pt x="0" y="23924"/>
                  </a:moveTo>
                  <a:lnTo>
                    <a:pt x="208797" y="0"/>
                  </a:lnTo>
                  <a:lnTo>
                    <a:pt x="417595" y="11962"/>
                  </a:lnTo>
                  <a:lnTo>
                    <a:pt x="626392" y="23924"/>
                  </a:lnTo>
                  <a:lnTo>
                    <a:pt x="835190" y="35886"/>
                  </a:lnTo>
                  <a:lnTo>
                    <a:pt x="1043987" y="107660"/>
                  </a:lnTo>
                  <a:lnTo>
                    <a:pt x="1252785" y="263170"/>
                  </a:lnTo>
                  <a:lnTo>
                    <a:pt x="1461582" y="263170"/>
                  </a:lnTo>
                </a:path>
              </a:pathLst>
            </a:custGeom>
            <a:ln w="35231" cap="flat">
              <a:solidFill>
                <a:srgbClr val="1CABE2">
                  <a:alpha val="100000"/>
                </a:srgbClr>
              </a:solidFill>
              <a:prstDash val="solid"/>
              <a:round/>
            </a:ln>
          </p:spPr>
          <p:txBody>
            <a:bodyPr/>
            <a:lstStyle/>
            <a:p/>
          </p:txBody>
        </p:sp>
        <p:sp>
          <p:nvSpPr>
            <p:cNvPr id="567" name="tx567"/>
            <p:cNvSpPr/>
            <p:nvPr/>
          </p:nvSpPr>
          <p:spPr>
            <a:xfrm>
              <a:off x="7479490" y="39764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68" name="tx568"/>
            <p:cNvSpPr/>
            <p:nvPr/>
          </p:nvSpPr>
          <p:spPr>
            <a:xfrm>
              <a:off x="7688287" y="3952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69" name="tx569"/>
            <p:cNvSpPr/>
            <p:nvPr/>
          </p:nvSpPr>
          <p:spPr>
            <a:xfrm>
              <a:off x="7897085" y="39644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70" name="tx570"/>
            <p:cNvSpPr/>
            <p:nvPr/>
          </p:nvSpPr>
          <p:spPr>
            <a:xfrm>
              <a:off x="8105882" y="39764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71" name="tx571"/>
            <p:cNvSpPr/>
            <p:nvPr/>
          </p:nvSpPr>
          <p:spPr>
            <a:xfrm>
              <a:off x="8314680" y="39884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72" name="tx572"/>
            <p:cNvSpPr/>
            <p:nvPr/>
          </p:nvSpPr>
          <p:spPr>
            <a:xfrm>
              <a:off x="8523477" y="40601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73" name="tx573"/>
            <p:cNvSpPr/>
            <p:nvPr/>
          </p:nvSpPr>
          <p:spPr>
            <a:xfrm>
              <a:off x="8732275" y="4215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574" name="tx574"/>
            <p:cNvSpPr/>
            <p:nvPr/>
          </p:nvSpPr>
          <p:spPr>
            <a:xfrm>
              <a:off x="8941072" y="4215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575" name="rc575"/>
            <p:cNvSpPr/>
            <p:nvPr/>
          </p:nvSpPr>
          <p:spPr>
            <a:xfrm>
              <a:off x="7466670" y="4927502"/>
              <a:ext cx="1607740" cy="1000048"/>
            </a:xfrm>
            <a:prstGeom prst="rect">
              <a:avLst/>
            </a:prstGeom>
            <a:solidFill>
              <a:srgbClr val="EBEBEB">
                <a:alpha val="100000"/>
              </a:srgbClr>
            </a:solidFill>
          </p:spPr>
          <p:txBody>
            <a:bodyPr/>
            <a:lstStyle/>
            <a:p/>
          </p:txBody>
        </p:sp>
        <p:sp>
          <p:nvSpPr>
            <p:cNvPr id="576" name="pl576"/>
            <p:cNvSpPr/>
            <p:nvPr/>
          </p:nvSpPr>
          <p:spPr>
            <a:xfrm>
              <a:off x="7466670" y="572060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77" name="pl577"/>
            <p:cNvSpPr/>
            <p:nvPr/>
          </p:nvSpPr>
          <p:spPr>
            <a:xfrm>
              <a:off x="7466670" y="5421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78" name="pl578"/>
            <p:cNvSpPr/>
            <p:nvPr/>
          </p:nvSpPr>
          <p:spPr>
            <a:xfrm>
              <a:off x="7466670" y="51224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79" name="pl579"/>
            <p:cNvSpPr/>
            <p:nvPr/>
          </p:nvSpPr>
          <p:spPr>
            <a:xfrm>
              <a:off x="746667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80" name="pl580"/>
            <p:cNvSpPr/>
            <p:nvPr/>
          </p:nvSpPr>
          <p:spPr>
            <a:xfrm>
              <a:off x="7466670" y="587013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81" name="pl581"/>
            <p:cNvSpPr/>
            <p:nvPr/>
          </p:nvSpPr>
          <p:spPr>
            <a:xfrm>
              <a:off x="7466670" y="557107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82" name="pl582"/>
            <p:cNvSpPr/>
            <p:nvPr/>
          </p:nvSpPr>
          <p:spPr>
            <a:xfrm>
              <a:off x="7466670" y="52720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83" name="pl583"/>
            <p:cNvSpPr/>
            <p:nvPr/>
          </p:nvSpPr>
          <p:spPr>
            <a:xfrm>
              <a:off x="75397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4" name="pl584"/>
            <p:cNvSpPr/>
            <p:nvPr/>
          </p:nvSpPr>
          <p:spPr>
            <a:xfrm>
              <a:off x="77485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5" name="pl585"/>
            <p:cNvSpPr/>
            <p:nvPr/>
          </p:nvSpPr>
          <p:spPr>
            <a:xfrm>
              <a:off x="79573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6" name="pl586"/>
            <p:cNvSpPr/>
            <p:nvPr/>
          </p:nvSpPr>
          <p:spPr>
            <a:xfrm>
              <a:off x="816614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7" name="pl587"/>
            <p:cNvSpPr/>
            <p:nvPr/>
          </p:nvSpPr>
          <p:spPr>
            <a:xfrm>
              <a:off x="837493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8" name="pl588"/>
            <p:cNvSpPr/>
            <p:nvPr/>
          </p:nvSpPr>
          <p:spPr>
            <a:xfrm>
              <a:off x="858373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9" name="pl589"/>
            <p:cNvSpPr/>
            <p:nvPr/>
          </p:nvSpPr>
          <p:spPr>
            <a:xfrm>
              <a:off x="879253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90" name="pl590"/>
            <p:cNvSpPr/>
            <p:nvPr/>
          </p:nvSpPr>
          <p:spPr>
            <a:xfrm>
              <a:off x="900133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91" name="pl591"/>
            <p:cNvSpPr/>
            <p:nvPr/>
          </p:nvSpPr>
          <p:spPr>
            <a:xfrm>
              <a:off x="7539749" y="5367714"/>
              <a:ext cx="1461582" cy="71773"/>
            </a:xfrm>
            <a:custGeom>
              <a:avLst/>
              <a:pathLst>
                <a:path w="1461582" h="71773">
                  <a:moveTo>
                    <a:pt x="0" y="11962"/>
                  </a:moveTo>
                  <a:lnTo>
                    <a:pt x="208797" y="0"/>
                  </a:lnTo>
                  <a:lnTo>
                    <a:pt x="417595" y="47849"/>
                  </a:lnTo>
                  <a:lnTo>
                    <a:pt x="626392" y="47849"/>
                  </a:lnTo>
                  <a:lnTo>
                    <a:pt x="835190" y="35886"/>
                  </a:lnTo>
                  <a:lnTo>
                    <a:pt x="1043987" y="35886"/>
                  </a:lnTo>
                  <a:lnTo>
                    <a:pt x="1252785" y="71773"/>
                  </a:lnTo>
                  <a:lnTo>
                    <a:pt x="1461582" y="59811"/>
                  </a:lnTo>
                </a:path>
              </a:pathLst>
            </a:custGeom>
            <a:ln w="20325" cap="flat">
              <a:solidFill>
                <a:srgbClr val="BEBEBE">
                  <a:alpha val="69803"/>
                </a:srgbClr>
              </a:solidFill>
              <a:prstDash val="solid"/>
              <a:round/>
            </a:ln>
          </p:spPr>
          <p:txBody>
            <a:bodyPr/>
            <a:lstStyle/>
            <a:p/>
          </p:txBody>
        </p:sp>
        <p:sp>
          <p:nvSpPr>
            <p:cNvPr id="592" name="pl592"/>
            <p:cNvSpPr/>
            <p:nvPr/>
          </p:nvSpPr>
          <p:spPr>
            <a:xfrm>
              <a:off x="7539749" y="5343790"/>
              <a:ext cx="1461582" cy="299057"/>
            </a:xfrm>
            <a:custGeom>
              <a:avLst/>
              <a:pathLst>
                <a:path w="1461582" h="299057">
                  <a:moveTo>
                    <a:pt x="0" y="299057"/>
                  </a:moveTo>
                  <a:lnTo>
                    <a:pt x="208797" y="167472"/>
                  </a:lnTo>
                  <a:lnTo>
                    <a:pt x="417595" y="155509"/>
                  </a:lnTo>
                  <a:lnTo>
                    <a:pt x="626392" y="191396"/>
                  </a:lnTo>
                  <a:lnTo>
                    <a:pt x="835190" y="251208"/>
                  </a:lnTo>
                  <a:lnTo>
                    <a:pt x="1043987" y="131585"/>
                  </a:lnTo>
                  <a:lnTo>
                    <a:pt x="1252785" y="71773"/>
                  </a:lnTo>
                  <a:lnTo>
                    <a:pt x="1461582" y="0"/>
                  </a:lnTo>
                </a:path>
              </a:pathLst>
            </a:custGeom>
            <a:ln w="40651" cap="flat">
              <a:solidFill>
                <a:srgbClr val="BEBEBE">
                  <a:alpha val="69803"/>
                </a:srgbClr>
              </a:solidFill>
              <a:prstDash val="solid"/>
              <a:round/>
            </a:ln>
          </p:spPr>
          <p:txBody>
            <a:bodyPr/>
            <a:lstStyle/>
            <a:p/>
          </p:txBody>
        </p:sp>
        <p:sp>
          <p:nvSpPr>
            <p:cNvPr id="593" name="pl593"/>
            <p:cNvSpPr/>
            <p:nvPr/>
          </p:nvSpPr>
          <p:spPr>
            <a:xfrm>
              <a:off x="7539749" y="5343790"/>
              <a:ext cx="1461582" cy="299057"/>
            </a:xfrm>
            <a:custGeom>
              <a:avLst/>
              <a:pathLst>
                <a:path w="1461582" h="299057">
                  <a:moveTo>
                    <a:pt x="0" y="299057"/>
                  </a:moveTo>
                  <a:lnTo>
                    <a:pt x="208797" y="167472"/>
                  </a:lnTo>
                  <a:lnTo>
                    <a:pt x="417595" y="155509"/>
                  </a:lnTo>
                  <a:lnTo>
                    <a:pt x="626392" y="191396"/>
                  </a:lnTo>
                  <a:lnTo>
                    <a:pt x="835190" y="251208"/>
                  </a:lnTo>
                  <a:lnTo>
                    <a:pt x="1043987" y="131585"/>
                  </a:lnTo>
                  <a:lnTo>
                    <a:pt x="1252785" y="71773"/>
                  </a:lnTo>
                  <a:lnTo>
                    <a:pt x="1461582" y="0"/>
                  </a:lnTo>
                </a:path>
              </a:pathLst>
            </a:custGeom>
            <a:ln w="35231" cap="flat">
              <a:solidFill>
                <a:srgbClr val="BEBEBE">
                  <a:alpha val="69803"/>
                </a:srgbClr>
              </a:solidFill>
              <a:prstDash val="solid"/>
              <a:round/>
            </a:ln>
          </p:spPr>
          <p:txBody>
            <a:bodyPr/>
            <a:lstStyle/>
            <a:p/>
          </p:txBody>
        </p:sp>
        <p:sp>
          <p:nvSpPr>
            <p:cNvPr id="594" name="pl594"/>
            <p:cNvSpPr/>
            <p:nvPr/>
          </p:nvSpPr>
          <p:spPr>
            <a:xfrm>
              <a:off x="7539749" y="5367714"/>
              <a:ext cx="1461582" cy="71773"/>
            </a:xfrm>
            <a:custGeom>
              <a:avLst/>
              <a:pathLst>
                <a:path w="1461582" h="71773">
                  <a:moveTo>
                    <a:pt x="0" y="11962"/>
                  </a:moveTo>
                  <a:lnTo>
                    <a:pt x="208797" y="0"/>
                  </a:lnTo>
                  <a:lnTo>
                    <a:pt x="417595" y="47849"/>
                  </a:lnTo>
                  <a:lnTo>
                    <a:pt x="626392" y="47849"/>
                  </a:lnTo>
                  <a:lnTo>
                    <a:pt x="835190" y="35886"/>
                  </a:lnTo>
                  <a:lnTo>
                    <a:pt x="1043987" y="35886"/>
                  </a:lnTo>
                  <a:lnTo>
                    <a:pt x="1252785" y="71773"/>
                  </a:lnTo>
                  <a:lnTo>
                    <a:pt x="1461582" y="59811"/>
                  </a:lnTo>
                </a:path>
              </a:pathLst>
            </a:custGeom>
            <a:ln w="20325" cap="flat">
              <a:solidFill>
                <a:srgbClr val="6B6B6B">
                  <a:alpha val="100000"/>
                </a:srgbClr>
              </a:solidFill>
              <a:prstDash val="solid"/>
              <a:round/>
            </a:ln>
          </p:spPr>
          <p:txBody>
            <a:bodyPr/>
            <a:lstStyle/>
            <a:p/>
          </p:txBody>
        </p:sp>
        <p:sp>
          <p:nvSpPr>
            <p:cNvPr id="595" name="pl595"/>
            <p:cNvSpPr/>
            <p:nvPr/>
          </p:nvSpPr>
          <p:spPr>
            <a:xfrm>
              <a:off x="7539749" y="5343790"/>
              <a:ext cx="1461582" cy="299057"/>
            </a:xfrm>
            <a:custGeom>
              <a:avLst/>
              <a:pathLst>
                <a:path w="1461582" h="299057">
                  <a:moveTo>
                    <a:pt x="0" y="299057"/>
                  </a:moveTo>
                  <a:lnTo>
                    <a:pt x="208797" y="167472"/>
                  </a:lnTo>
                  <a:lnTo>
                    <a:pt x="417595" y="155509"/>
                  </a:lnTo>
                  <a:lnTo>
                    <a:pt x="626392" y="191396"/>
                  </a:lnTo>
                  <a:lnTo>
                    <a:pt x="835190" y="251208"/>
                  </a:lnTo>
                  <a:lnTo>
                    <a:pt x="1043987" y="131585"/>
                  </a:lnTo>
                  <a:lnTo>
                    <a:pt x="1252785" y="71773"/>
                  </a:lnTo>
                  <a:lnTo>
                    <a:pt x="1461582" y="0"/>
                  </a:lnTo>
                </a:path>
              </a:pathLst>
            </a:custGeom>
            <a:ln w="40651" cap="flat">
              <a:solidFill>
                <a:srgbClr val="000000">
                  <a:alpha val="100000"/>
                </a:srgbClr>
              </a:solidFill>
              <a:prstDash val="solid"/>
              <a:round/>
            </a:ln>
          </p:spPr>
          <p:txBody>
            <a:bodyPr/>
            <a:lstStyle/>
            <a:p/>
          </p:txBody>
        </p:sp>
        <p:sp>
          <p:nvSpPr>
            <p:cNvPr id="596" name="pl596"/>
            <p:cNvSpPr/>
            <p:nvPr/>
          </p:nvSpPr>
          <p:spPr>
            <a:xfrm>
              <a:off x="7539749" y="5343790"/>
              <a:ext cx="1461582" cy="299057"/>
            </a:xfrm>
            <a:custGeom>
              <a:avLst/>
              <a:pathLst>
                <a:path w="1461582" h="299057">
                  <a:moveTo>
                    <a:pt x="0" y="299057"/>
                  </a:moveTo>
                  <a:lnTo>
                    <a:pt x="208797" y="167472"/>
                  </a:lnTo>
                  <a:lnTo>
                    <a:pt x="417595" y="155509"/>
                  </a:lnTo>
                  <a:lnTo>
                    <a:pt x="626392" y="191396"/>
                  </a:lnTo>
                  <a:lnTo>
                    <a:pt x="835190" y="251208"/>
                  </a:lnTo>
                  <a:lnTo>
                    <a:pt x="1043987" y="131585"/>
                  </a:lnTo>
                  <a:lnTo>
                    <a:pt x="1252785" y="71773"/>
                  </a:lnTo>
                  <a:lnTo>
                    <a:pt x="1461582" y="0"/>
                  </a:lnTo>
                </a:path>
              </a:pathLst>
            </a:custGeom>
            <a:ln w="35231" cap="flat">
              <a:solidFill>
                <a:srgbClr val="1CABE2">
                  <a:alpha val="100000"/>
                </a:srgbClr>
              </a:solidFill>
              <a:prstDash val="solid"/>
              <a:round/>
            </a:ln>
          </p:spPr>
          <p:txBody>
            <a:bodyPr/>
            <a:lstStyle/>
            <a:p/>
          </p:txBody>
        </p:sp>
        <p:sp>
          <p:nvSpPr>
            <p:cNvPr id="597" name="tx597"/>
            <p:cNvSpPr/>
            <p:nvPr/>
          </p:nvSpPr>
          <p:spPr>
            <a:xfrm>
              <a:off x="7479490" y="54642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98" name="tx598"/>
            <p:cNvSpPr/>
            <p:nvPr/>
          </p:nvSpPr>
          <p:spPr>
            <a:xfrm>
              <a:off x="7688287" y="5332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99" name="tx599"/>
            <p:cNvSpPr/>
            <p:nvPr/>
          </p:nvSpPr>
          <p:spPr>
            <a:xfrm>
              <a:off x="7897085" y="53207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00" name="tx600"/>
            <p:cNvSpPr/>
            <p:nvPr/>
          </p:nvSpPr>
          <p:spPr>
            <a:xfrm>
              <a:off x="8105882" y="53566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01" name="tx601"/>
            <p:cNvSpPr/>
            <p:nvPr/>
          </p:nvSpPr>
          <p:spPr>
            <a:xfrm>
              <a:off x="8314680" y="54164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02" name="tx602"/>
            <p:cNvSpPr/>
            <p:nvPr/>
          </p:nvSpPr>
          <p:spPr>
            <a:xfrm>
              <a:off x="8523477" y="5296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03" name="tx603"/>
            <p:cNvSpPr/>
            <p:nvPr/>
          </p:nvSpPr>
          <p:spPr>
            <a:xfrm>
              <a:off x="8732275" y="52370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04" name="tx604"/>
            <p:cNvSpPr/>
            <p:nvPr/>
          </p:nvSpPr>
          <p:spPr>
            <a:xfrm>
              <a:off x="8941072" y="5165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05" name="tx605"/>
            <p:cNvSpPr/>
            <p:nvPr/>
          </p:nvSpPr>
          <p:spPr>
            <a:xfrm>
              <a:off x="1399692" y="4780070"/>
              <a:ext cx="3230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Serbia</a:t>
              </a:r>
            </a:p>
          </p:txBody>
        </p:sp>
        <p:sp>
          <p:nvSpPr>
            <p:cNvPr id="606" name="tx606"/>
            <p:cNvSpPr/>
            <p:nvPr/>
          </p:nvSpPr>
          <p:spPr>
            <a:xfrm>
              <a:off x="3008761" y="4780070"/>
              <a:ext cx="4595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Tajikistan</a:t>
              </a:r>
            </a:p>
          </p:txBody>
        </p:sp>
        <p:sp>
          <p:nvSpPr>
            <p:cNvPr id="607" name="tx607"/>
            <p:cNvSpPr/>
            <p:nvPr/>
          </p:nvSpPr>
          <p:spPr>
            <a:xfrm>
              <a:off x="4734783" y="4780070"/>
              <a:ext cx="3621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Turkiye</a:t>
              </a:r>
            </a:p>
          </p:txBody>
        </p:sp>
        <p:sp>
          <p:nvSpPr>
            <p:cNvPr id="608" name="tx608"/>
            <p:cNvSpPr/>
            <p:nvPr/>
          </p:nvSpPr>
          <p:spPr>
            <a:xfrm>
              <a:off x="6256757" y="4780070"/>
              <a:ext cx="6729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Turkmenistan</a:t>
              </a:r>
            </a:p>
          </p:txBody>
        </p:sp>
        <p:sp>
          <p:nvSpPr>
            <p:cNvPr id="609" name="tx609"/>
            <p:cNvSpPr/>
            <p:nvPr/>
          </p:nvSpPr>
          <p:spPr>
            <a:xfrm>
              <a:off x="8078013" y="4780070"/>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Ukraine</a:t>
              </a:r>
            </a:p>
          </p:txBody>
        </p:sp>
        <p:sp>
          <p:nvSpPr>
            <p:cNvPr id="610" name="tx610"/>
            <p:cNvSpPr/>
            <p:nvPr/>
          </p:nvSpPr>
          <p:spPr>
            <a:xfrm>
              <a:off x="1284797" y="3495580"/>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Kyrgyzstan</a:t>
              </a:r>
            </a:p>
          </p:txBody>
        </p:sp>
        <p:sp>
          <p:nvSpPr>
            <p:cNvPr id="611" name="tx611"/>
            <p:cNvSpPr/>
            <p:nvPr/>
          </p:nvSpPr>
          <p:spPr>
            <a:xfrm>
              <a:off x="3027324" y="3495580"/>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Moldova</a:t>
              </a:r>
            </a:p>
          </p:txBody>
        </p:sp>
        <p:sp>
          <p:nvSpPr>
            <p:cNvPr id="612" name="tx612"/>
            <p:cNvSpPr/>
            <p:nvPr/>
          </p:nvSpPr>
          <p:spPr>
            <a:xfrm>
              <a:off x="4617557" y="3495580"/>
              <a:ext cx="596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Montenegro</a:t>
              </a:r>
            </a:p>
          </p:txBody>
        </p:sp>
        <p:sp>
          <p:nvSpPr>
            <p:cNvPr id="613" name="tx613"/>
            <p:cNvSpPr/>
            <p:nvPr/>
          </p:nvSpPr>
          <p:spPr>
            <a:xfrm>
              <a:off x="6167603" y="3495580"/>
              <a:ext cx="8512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North Macedonia</a:t>
              </a:r>
            </a:p>
          </p:txBody>
        </p:sp>
        <p:sp>
          <p:nvSpPr>
            <p:cNvPr id="614" name="tx614"/>
            <p:cNvSpPr/>
            <p:nvPr/>
          </p:nvSpPr>
          <p:spPr>
            <a:xfrm>
              <a:off x="8046923" y="3495580"/>
              <a:ext cx="447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Romania</a:t>
              </a:r>
            </a:p>
          </p:txBody>
        </p:sp>
        <p:sp>
          <p:nvSpPr>
            <p:cNvPr id="615" name="tx615"/>
            <p:cNvSpPr/>
            <p:nvPr/>
          </p:nvSpPr>
          <p:spPr>
            <a:xfrm>
              <a:off x="1356212" y="2211091"/>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Bulgaria</a:t>
              </a:r>
            </a:p>
          </p:txBody>
        </p:sp>
        <p:sp>
          <p:nvSpPr>
            <p:cNvPr id="616" name="tx616"/>
            <p:cNvSpPr/>
            <p:nvPr/>
          </p:nvSpPr>
          <p:spPr>
            <a:xfrm>
              <a:off x="3058413" y="2211091"/>
              <a:ext cx="3602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Croatia</a:t>
              </a:r>
            </a:p>
          </p:txBody>
        </p:sp>
        <p:sp>
          <p:nvSpPr>
            <p:cNvPr id="617" name="tx617"/>
            <p:cNvSpPr/>
            <p:nvPr/>
          </p:nvSpPr>
          <p:spPr>
            <a:xfrm>
              <a:off x="4717044" y="2211091"/>
              <a:ext cx="3976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Georgia</a:t>
              </a:r>
            </a:p>
          </p:txBody>
        </p:sp>
        <p:sp>
          <p:nvSpPr>
            <p:cNvPr id="618" name="tx618"/>
            <p:cNvSpPr/>
            <p:nvPr/>
          </p:nvSpPr>
          <p:spPr>
            <a:xfrm>
              <a:off x="6409919" y="2211091"/>
              <a:ext cx="3665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Greece</a:t>
              </a:r>
            </a:p>
          </p:txBody>
        </p:sp>
        <p:sp>
          <p:nvSpPr>
            <p:cNvPr id="619" name="tx619"/>
            <p:cNvSpPr/>
            <p:nvPr/>
          </p:nvSpPr>
          <p:spPr>
            <a:xfrm>
              <a:off x="7978481" y="2211091"/>
              <a:ext cx="5841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Kazakhstan</a:t>
              </a:r>
            </a:p>
          </p:txBody>
        </p:sp>
        <p:sp>
          <p:nvSpPr>
            <p:cNvPr id="620" name="tx620"/>
            <p:cNvSpPr/>
            <p:nvPr/>
          </p:nvSpPr>
          <p:spPr>
            <a:xfrm>
              <a:off x="1374820" y="926601"/>
              <a:ext cx="3728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Albania</a:t>
              </a:r>
            </a:p>
          </p:txBody>
        </p:sp>
        <p:sp>
          <p:nvSpPr>
            <p:cNvPr id="621" name="tx621"/>
            <p:cNvSpPr/>
            <p:nvPr/>
          </p:nvSpPr>
          <p:spPr>
            <a:xfrm>
              <a:off x="3030478" y="926601"/>
              <a:ext cx="4161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Armenia</a:t>
              </a:r>
            </a:p>
          </p:txBody>
        </p:sp>
        <p:sp>
          <p:nvSpPr>
            <p:cNvPr id="622" name="tx622"/>
            <p:cNvSpPr/>
            <p:nvPr/>
          </p:nvSpPr>
          <p:spPr>
            <a:xfrm>
              <a:off x="4651847" y="926601"/>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Azerbaijan</a:t>
              </a:r>
            </a:p>
          </p:txBody>
        </p:sp>
        <p:sp>
          <p:nvSpPr>
            <p:cNvPr id="623" name="tx623"/>
            <p:cNvSpPr/>
            <p:nvPr/>
          </p:nvSpPr>
          <p:spPr>
            <a:xfrm>
              <a:off x="6403746" y="926601"/>
              <a:ext cx="37892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Belarus</a:t>
              </a:r>
            </a:p>
          </p:txBody>
        </p:sp>
        <p:sp>
          <p:nvSpPr>
            <p:cNvPr id="624" name="tx624"/>
            <p:cNvSpPr/>
            <p:nvPr/>
          </p:nvSpPr>
          <p:spPr>
            <a:xfrm>
              <a:off x="7661595" y="926601"/>
              <a:ext cx="12178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Bosnia and Herzegovina</a:t>
              </a:r>
            </a:p>
          </p:txBody>
        </p:sp>
        <p:sp>
          <p:nvSpPr>
            <p:cNvPr id="625" name="pl625"/>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6" name="pl626"/>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7" name="pl627"/>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8" name="pl628"/>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9" name="pl629"/>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0" name="pl630"/>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1" name="pl631"/>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2" name="pl632"/>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3" name="tx633"/>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34" name="tx634"/>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35" name="tx635"/>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36" name="tx636"/>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37" name="tx637"/>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38" name="tx638"/>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39" name="tx639"/>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40" name="tx640"/>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41" name="pl641"/>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2" name="pl642"/>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3" name="pl643"/>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4" name="pl644"/>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5" name="pl645"/>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tx649"/>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0" name="tx650"/>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1" name="tx651"/>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2" name="tx652"/>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3" name="tx653"/>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4" name="tx654"/>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5" name="tx655"/>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56" name="tx656"/>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57" name="pl657"/>
            <p:cNvSpPr/>
            <p:nvPr/>
          </p:nvSpPr>
          <p:spPr>
            <a:xfrm>
              <a:off x="418508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8" name="pl658"/>
            <p:cNvSpPr/>
            <p:nvPr/>
          </p:nvSpPr>
          <p:spPr>
            <a:xfrm>
              <a:off x="439388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9" name="pl659"/>
            <p:cNvSpPr/>
            <p:nvPr/>
          </p:nvSpPr>
          <p:spPr>
            <a:xfrm>
              <a:off x="46026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0" name="pl660"/>
            <p:cNvSpPr/>
            <p:nvPr/>
          </p:nvSpPr>
          <p:spPr>
            <a:xfrm>
              <a:off x="481148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1" name="pl661"/>
            <p:cNvSpPr/>
            <p:nvPr/>
          </p:nvSpPr>
          <p:spPr>
            <a:xfrm>
              <a:off x="502027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522907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543787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56466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tx665"/>
            <p:cNvSpPr/>
            <p:nvPr/>
          </p:nvSpPr>
          <p:spPr>
            <a:xfrm rot="-5400000">
              <a:off x="406073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66" name="tx666"/>
            <p:cNvSpPr/>
            <p:nvPr/>
          </p:nvSpPr>
          <p:spPr>
            <a:xfrm rot="-5400000">
              <a:off x="426952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67" name="tx667"/>
            <p:cNvSpPr/>
            <p:nvPr/>
          </p:nvSpPr>
          <p:spPr>
            <a:xfrm rot="-5400000">
              <a:off x="44783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68" name="tx668"/>
            <p:cNvSpPr/>
            <p:nvPr/>
          </p:nvSpPr>
          <p:spPr>
            <a:xfrm rot="-5400000">
              <a:off x="468712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69" name="tx669"/>
            <p:cNvSpPr/>
            <p:nvPr/>
          </p:nvSpPr>
          <p:spPr>
            <a:xfrm rot="-5400000">
              <a:off x="489592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0" name="tx670"/>
            <p:cNvSpPr/>
            <p:nvPr/>
          </p:nvSpPr>
          <p:spPr>
            <a:xfrm rot="-5400000">
              <a:off x="510471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1" name="tx671"/>
            <p:cNvSpPr/>
            <p:nvPr/>
          </p:nvSpPr>
          <p:spPr>
            <a:xfrm rot="-5400000">
              <a:off x="531351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2" name="tx672"/>
            <p:cNvSpPr/>
            <p:nvPr/>
          </p:nvSpPr>
          <p:spPr>
            <a:xfrm rot="-5400000">
              <a:off x="55223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3" name="pl673"/>
            <p:cNvSpPr/>
            <p:nvPr/>
          </p:nvSpPr>
          <p:spPr>
            <a:xfrm>
              <a:off x="58624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4" name="pl674"/>
            <p:cNvSpPr/>
            <p:nvPr/>
          </p:nvSpPr>
          <p:spPr>
            <a:xfrm>
              <a:off x="607121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5" name="pl675"/>
            <p:cNvSpPr/>
            <p:nvPr/>
          </p:nvSpPr>
          <p:spPr>
            <a:xfrm>
              <a:off x="62800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6" name="pl676"/>
            <p:cNvSpPr/>
            <p:nvPr/>
          </p:nvSpPr>
          <p:spPr>
            <a:xfrm>
              <a:off x="64888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7" name="pl677"/>
            <p:cNvSpPr/>
            <p:nvPr/>
          </p:nvSpPr>
          <p:spPr>
            <a:xfrm>
              <a:off x="669760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690640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711520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732400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tx681"/>
            <p:cNvSpPr/>
            <p:nvPr/>
          </p:nvSpPr>
          <p:spPr>
            <a:xfrm rot="-5400000">
              <a:off x="573806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2" name="tx682"/>
            <p:cNvSpPr/>
            <p:nvPr/>
          </p:nvSpPr>
          <p:spPr>
            <a:xfrm rot="-5400000">
              <a:off x="59468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3" name="tx683"/>
            <p:cNvSpPr/>
            <p:nvPr/>
          </p:nvSpPr>
          <p:spPr>
            <a:xfrm rot="-5400000">
              <a:off x="615565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4" name="tx684"/>
            <p:cNvSpPr/>
            <p:nvPr/>
          </p:nvSpPr>
          <p:spPr>
            <a:xfrm rot="-5400000">
              <a:off x="63644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5" name="tx685"/>
            <p:cNvSpPr/>
            <p:nvPr/>
          </p:nvSpPr>
          <p:spPr>
            <a:xfrm rot="-5400000">
              <a:off x="65732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86" name="tx686"/>
            <p:cNvSpPr/>
            <p:nvPr/>
          </p:nvSpPr>
          <p:spPr>
            <a:xfrm rot="-5400000">
              <a:off x="678204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87" name="tx687"/>
            <p:cNvSpPr/>
            <p:nvPr/>
          </p:nvSpPr>
          <p:spPr>
            <a:xfrm rot="-5400000">
              <a:off x="69908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88" name="tx688"/>
            <p:cNvSpPr/>
            <p:nvPr/>
          </p:nvSpPr>
          <p:spPr>
            <a:xfrm rot="-5400000">
              <a:off x="719964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89" name="pl689"/>
            <p:cNvSpPr/>
            <p:nvPr/>
          </p:nvSpPr>
          <p:spPr>
            <a:xfrm>
              <a:off x="75397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0" name="pl690"/>
            <p:cNvSpPr/>
            <p:nvPr/>
          </p:nvSpPr>
          <p:spPr>
            <a:xfrm>
              <a:off x="77485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1" name="pl691"/>
            <p:cNvSpPr/>
            <p:nvPr/>
          </p:nvSpPr>
          <p:spPr>
            <a:xfrm>
              <a:off x="79573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2" name="pl692"/>
            <p:cNvSpPr/>
            <p:nvPr/>
          </p:nvSpPr>
          <p:spPr>
            <a:xfrm>
              <a:off x="81661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3" name="pl693"/>
            <p:cNvSpPr/>
            <p:nvPr/>
          </p:nvSpPr>
          <p:spPr>
            <a:xfrm>
              <a:off x="837493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858373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879253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900133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tx697"/>
            <p:cNvSpPr/>
            <p:nvPr/>
          </p:nvSpPr>
          <p:spPr>
            <a:xfrm rot="-5400000">
              <a:off x="74153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98" name="tx698"/>
            <p:cNvSpPr/>
            <p:nvPr/>
          </p:nvSpPr>
          <p:spPr>
            <a:xfrm rot="-5400000">
              <a:off x="76241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99" name="tx699"/>
            <p:cNvSpPr/>
            <p:nvPr/>
          </p:nvSpPr>
          <p:spPr>
            <a:xfrm rot="-5400000">
              <a:off x="783298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0" name="tx700"/>
            <p:cNvSpPr/>
            <p:nvPr/>
          </p:nvSpPr>
          <p:spPr>
            <a:xfrm rot="-5400000">
              <a:off x="80417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1" name="tx701"/>
            <p:cNvSpPr/>
            <p:nvPr/>
          </p:nvSpPr>
          <p:spPr>
            <a:xfrm rot="-5400000">
              <a:off x="825058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2" name="tx702"/>
            <p:cNvSpPr/>
            <p:nvPr/>
          </p:nvSpPr>
          <p:spPr>
            <a:xfrm rot="-5400000">
              <a:off x="845937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3" name="tx703"/>
            <p:cNvSpPr/>
            <p:nvPr/>
          </p:nvSpPr>
          <p:spPr>
            <a:xfrm rot="-5400000">
              <a:off x="86681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4" name="tx704"/>
            <p:cNvSpPr/>
            <p:nvPr/>
          </p:nvSpPr>
          <p:spPr>
            <a:xfrm rot="-5400000">
              <a:off x="887697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5" name="tx705"/>
            <p:cNvSpPr/>
            <p:nvPr/>
          </p:nvSpPr>
          <p:spPr>
            <a:xfrm>
              <a:off x="570361" y="197665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06" name="tx706"/>
            <p:cNvSpPr/>
            <p:nvPr/>
          </p:nvSpPr>
          <p:spPr>
            <a:xfrm>
              <a:off x="570361" y="16775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07" name="tx707"/>
            <p:cNvSpPr/>
            <p:nvPr/>
          </p:nvSpPr>
          <p:spPr>
            <a:xfrm>
              <a:off x="508182" y="137854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08" name="pl708"/>
            <p:cNvSpPr/>
            <p:nvPr/>
          </p:nvSpPr>
          <p:spPr>
            <a:xfrm>
              <a:off x="722555" y="201666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9" name="pl709"/>
            <p:cNvSpPr/>
            <p:nvPr/>
          </p:nvSpPr>
          <p:spPr>
            <a:xfrm>
              <a:off x="722555" y="171760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0" name="pl710"/>
            <p:cNvSpPr/>
            <p:nvPr/>
          </p:nvSpPr>
          <p:spPr>
            <a:xfrm>
              <a:off x="722555" y="141854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1" name="tx711"/>
            <p:cNvSpPr/>
            <p:nvPr/>
          </p:nvSpPr>
          <p:spPr>
            <a:xfrm>
              <a:off x="570361" y="32611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12" name="tx712"/>
            <p:cNvSpPr/>
            <p:nvPr/>
          </p:nvSpPr>
          <p:spPr>
            <a:xfrm>
              <a:off x="570361" y="29620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13" name="tx713"/>
            <p:cNvSpPr/>
            <p:nvPr/>
          </p:nvSpPr>
          <p:spPr>
            <a:xfrm>
              <a:off x="508182" y="266303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14" name="pl714"/>
            <p:cNvSpPr/>
            <p:nvPr/>
          </p:nvSpPr>
          <p:spPr>
            <a:xfrm>
              <a:off x="722555" y="330115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5" name="pl715"/>
            <p:cNvSpPr/>
            <p:nvPr/>
          </p:nvSpPr>
          <p:spPr>
            <a:xfrm>
              <a:off x="722555" y="300209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6" name="pl716"/>
            <p:cNvSpPr/>
            <p:nvPr/>
          </p:nvSpPr>
          <p:spPr>
            <a:xfrm>
              <a:off x="722555" y="270303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7" name="tx717"/>
            <p:cNvSpPr/>
            <p:nvPr/>
          </p:nvSpPr>
          <p:spPr>
            <a:xfrm>
              <a:off x="570361" y="454563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18" name="tx718"/>
            <p:cNvSpPr/>
            <p:nvPr/>
          </p:nvSpPr>
          <p:spPr>
            <a:xfrm>
              <a:off x="570361" y="424657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19" name="tx719"/>
            <p:cNvSpPr/>
            <p:nvPr/>
          </p:nvSpPr>
          <p:spPr>
            <a:xfrm>
              <a:off x="508182" y="394752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20" name="pl720"/>
            <p:cNvSpPr/>
            <p:nvPr/>
          </p:nvSpPr>
          <p:spPr>
            <a:xfrm>
              <a:off x="722555" y="458564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1" name="pl721"/>
            <p:cNvSpPr/>
            <p:nvPr/>
          </p:nvSpPr>
          <p:spPr>
            <a:xfrm>
              <a:off x="722555" y="428658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2" name="pl722"/>
            <p:cNvSpPr/>
            <p:nvPr/>
          </p:nvSpPr>
          <p:spPr>
            <a:xfrm>
              <a:off x="722555" y="398752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3" name="tx723"/>
            <p:cNvSpPr/>
            <p:nvPr/>
          </p:nvSpPr>
          <p:spPr>
            <a:xfrm>
              <a:off x="570361" y="583012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4" name="tx724"/>
            <p:cNvSpPr/>
            <p:nvPr/>
          </p:nvSpPr>
          <p:spPr>
            <a:xfrm>
              <a:off x="570361" y="553106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25" name="tx725"/>
            <p:cNvSpPr/>
            <p:nvPr/>
          </p:nvSpPr>
          <p:spPr>
            <a:xfrm>
              <a:off x="508182" y="523201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26" name="pl726"/>
            <p:cNvSpPr/>
            <p:nvPr/>
          </p:nvSpPr>
          <p:spPr>
            <a:xfrm>
              <a:off x="722555" y="58701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7" name="pl727"/>
            <p:cNvSpPr/>
            <p:nvPr/>
          </p:nvSpPr>
          <p:spPr>
            <a:xfrm>
              <a:off x="722555" y="557107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8" name="pl728"/>
            <p:cNvSpPr/>
            <p:nvPr/>
          </p:nvSpPr>
          <p:spPr>
            <a:xfrm>
              <a:off x="722555" y="527201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9" name="tx729"/>
            <p:cNvSpPr/>
            <p:nvPr/>
          </p:nvSpPr>
          <p:spPr>
            <a:xfrm rot="-5400000">
              <a:off x="-37121" y="345077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30" name="tx730"/>
            <p:cNvSpPr/>
            <p:nvPr/>
          </p:nvSpPr>
          <p:spPr>
            <a:xfrm>
              <a:off x="757350" y="660111"/>
              <a:ext cx="36357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Showing top 20 countries with the lowest coverage in 2025</a:t>
              </a:r>
            </a:p>
          </p:txBody>
        </p:sp>
        <p:sp>
          <p:nvSpPr>
            <p:cNvPr id="731" name="tx731"/>
            <p:cNvSpPr/>
            <p:nvPr/>
          </p:nvSpPr>
          <p:spPr>
            <a:xfrm>
              <a:off x="757350" y="435349"/>
              <a:ext cx="369371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DTP3, by country, ECAR, 2018-2025</a:t>
              </a:r>
            </a:p>
          </p:txBody>
        </p:sp>
        <p:sp>
          <p:nvSpPr>
            <p:cNvPr id="732" name="tx73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33" name="tx733"/>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7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DTP3 coverage in 2025, Belarus and Turkmenistan had the highest coverage (98%), while Azerbaijan had the lowest coverage (51%).
DTP3 coverage increased in 2 out of these 20 countries between 2024 and 2025. The largest increase was 6 percentage points in Ukraine from 88% to 94%.
12 countries saw a decrease in coverage (Albania, Bosnia and Herzegovina, Bulgaria, Croatia, Georgia, Greece, Kyrgyzstan, Moldova, Montenegro, North Macedonia, Serbia, and Turkiye). The largest decline was 10% points in North Macedonia from 89% to 79%. Coverage remained constant between 2024 and 2025 in the remaining 6 countries.
In 2025, 10 out of these 20 countries had achieved DTP3 coverage of at least 90%.</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32387" y="874964"/>
              <a:ext cx="1612733" cy="1019640"/>
            </a:xfrm>
            <a:prstGeom prst="rect">
              <a:avLst/>
            </a:prstGeom>
            <a:solidFill>
              <a:srgbClr val="EBEBEB">
                <a:alpha val="100000"/>
              </a:srgbClr>
            </a:solidFill>
          </p:spPr>
          <p:txBody>
            <a:bodyPr/>
            <a:lstStyle/>
            <a:p/>
          </p:txBody>
        </p:sp>
        <p:sp>
          <p:nvSpPr>
            <p:cNvPr id="6" name="pl6"/>
            <p:cNvSpPr/>
            <p:nvPr/>
          </p:nvSpPr>
          <p:spPr>
            <a:xfrm>
              <a:off x="732387" y="163505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 name="pl7"/>
            <p:cNvSpPr/>
            <p:nvPr/>
          </p:nvSpPr>
          <p:spPr>
            <a:xfrm>
              <a:off x="732387" y="117158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8" name="pl8"/>
            <p:cNvSpPr/>
            <p:nvPr/>
          </p:nvSpPr>
          <p:spPr>
            <a:xfrm>
              <a:off x="732387" y="186679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9" name="pl9"/>
            <p:cNvSpPr/>
            <p:nvPr/>
          </p:nvSpPr>
          <p:spPr>
            <a:xfrm>
              <a:off x="732387" y="140332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 name="pl10"/>
            <p:cNvSpPr/>
            <p:nvPr/>
          </p:nvSpPr>
          <p:spPr>
            <a:xfrm>
              <a:off x="732387" y="93985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1" name="pl11"/>
            <p:cNvSpPr/>
            <p:nvPr/>
          </p:nvSpPr>
          <p:spPr>
            <a:xfrm>
              <a:off x="8056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0151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22458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4340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6434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8529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06236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2718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805693" y="1403323"/>
              <a:ext cx="1466121" cy="111233"/>
            </a:xfrm>
            <a:custGeom>
              <a:avLst/>
              <a:pathLst>
                <a:path w="1466121" h="111233">
                  <a:moveTo>
                    <a:pt x="0" y="18538"/>
                  </a:moveTo>
                  <a:lnTo>
                    <a:pt x="209445" y="0"/>
                  </a:lnTo>
                  <a:lnTo>
                    <a:pt x="418891" y="74155"/>
                  </a:lnTo>
                  <a:lnTo>
                    <a:pt x="628337" y="74155"/>
                  </a:lnTo>
                  <a:lnTo>
                    <a:pt x="837783" y="55616"/>
                  </a:lnTo>
                  <a:lnTo>
                    <a:pt x="1047229" y="55616"/>
                  </a:lnTo>
                  <a:lnTo>
                    <a:pt x="1256675" y="111233"/>
                  </a:lnTo>
                  <a:lnTo>
                    <a:pt x="1466121" y="92694"/>
                  </a:lnTo>
                </a:path>
              </a:pathLst>
            </a:custGeom>
            <a:ln w="20325" cap="flat">
              <a:solidFill>
                <a:srgbClr val="BEBEBE">
                  <a:alpha val="69803"/>
                </a:srgbClr>
              </a:solidFill>
              <a:prstDash val="solid"/>
              <a:round/>
            </a:ln>
          </p:spPr>
          <p:txBody>
            <a:bodyPr/>
            <a:lstStyle/>
            <a:p/>
          </p:txBody>
        </p:sp>
        <p:sp>
          <p:nvSpPr>
            <p:cNvPr id="20" name="pl20"/>
            <p:cNvSpPr/>
            <p:nvPr/>
          </p:nvSpPr>
          <p:spPr>
            <a:xfrm>
              <a:off x="805693" y="1403323"/>
              <a:ext cx="1466121" cy="55616"/>
            </a:xfrm>
            <a:custGeom>
              <a:avLst/>
              <a:pathLst>
                <a:path w="1466121" h="55616">
                  <a:moveTo>
                    <a:pt x="0" y="0"/>
                  </a:moveTo>
                  <a:lnTo>
                    <a:pt x="209445" y="0"/>
                  </a:lnTo>
                  <a:lnTo>
                    <a:pt x="418891" y="18538"/>
                  </a:lnTo>
                  <a:lnTo>
                    <a:pt x="628337" y="18538"/>
                  </a:lnTo>
                  <a:lnTo>
                    <a:pt x="837783" y="37077"/>
                  </a:lnTo>
                  <a:lnTo>
                    <a:pt x="1047229" y="37077"/>
                  </a:lnTo>
                  <a:lnTo>
                    <a:pt x="1256675" y="37077"/>
                  </a:lnTo>
                  <a:lnTo>
                    <a:pt x="1466121" y="55616"/>
                  </a:lnTo>
                </a:path>
              </a:pathLst>
            </a:custGeom>
            <a:ln w="40651" cap="flat">
              <a:solidFill>
                <a:srgbClr val="BEBEBE">
                  <a:alpha val="69803"/>
                </a:srgbClr>
              </a:solidFill>
              <a:prstDash val="solid"/>
              <a:round/>
            </a:ln>
          </p:spPr>
          <p:txBody>
            <a:bodyPr/>
            <a:lstStyle/>
            <a:p/>
          </p:txBody>
        </p:sp>
        <p:sp>
          <p:nvSpPr>
            <p:cNvPr id="21" name="pl21"/>
            <p:cNvSpPr/>
            <p:nvPr/>
          </p:nvSpPr>
          <p:spPr>
            <a:xfrm>
              <a:off x="805693" y="1403323"/>
              <a:ext cx="1466121" cy="55616"/>
            </a:xfrm>
            <a:custGeom>
              <a:avLst/>
              <a:pathLst>
                <a:path w="1466121" h="55616">
                  <a:moveTo>
                    <a:pt x="0" y="0"/>
                  </a:moveTo>
                  <a:lnTo>
                    <a:pt x="209445" y="0"/>
                  </a:lnTo>
                  <a:lnTo>
                    <a:pt x="418891" y="18538"/>
                  </a:lnTo>
                  <a:lnTo>
                    <a:pt x="628337" y="18538"/>
                  </a:lnTo>
                  <a:lnTo>
                    <a:pt x="837783" y="37077"/>
                  </a:lnTo>
                  <a:lnTo>
                    <a:pt x="1047229" y="37077"/>
                  </a:lnTo>
                  <a:lnTo>
                    <a:pt x="1256675" y="37077"/>
                  </a:lnTo>
                  <a:lnTo>
                    <a:pt x="1466121" y="55616"/>
                  </a:lnTo>
                </a:path>
              </a:pathLst>
            </a:custGeom>
            <a:ln w="35231" cap="flat">
              <a:solidFill>
                <a:srgbClr val="BEBEBE">
                  <a:alpha val="69803"/>
                </a:srgbClr>
              </a:solidFill>
              <a:prstDash val="solid"/>
              <a:round/>
            </a:ln>
          </p:spPr>
          <p:txBody>
            <a:bodyPr/>
            <a:lstStyle/>
            <a:p/>
          </p:txBody>
        </p:sp>
        <p:sp>
          <p:nvSpPr>
            <p:cNvPr id="22" name="pl22"/>
            <p:cNvSpPr/>
            <p:nvPr/>
          </p:nvSpPr>
          <p:spPr>
            <a:xfrm>
              <a:off x="805693" y="1403323"/>
              <a:ext cx="1466121" cy="111233"/>
            </a:xfrm>
            <a:custGeom>
              <a:avLst/>
              <a:pathLst>
                <a:path w="1466121" h="111233">
                  <a:moveTo>
                    <a:pt x="0" y="18538"/>
                  </a:moveTo>
                  <a:lnTo>
                    <a:pt x="209445" y="0"/>
                  </a:lnTo>
                  <a:lnTo>
                    <a:pt x="418891" y="74155"/>
                  </a:lnTo>
                  <a:lnTo>
                    <a:pt x="628337" y="74155"/>
                  </a:lnTo>
                  <a:lnTo>
                    <a:pt x="837783" y="55616"/>
                  </a:lnTo>
                  <a:lnTo>
                    <a:pt x="1047229" y="55616"/>
                  </a:lnTo>
                  <a:lnTo>
                    <a:pt x="1256675" y="111233"/>
                  </a:lnTo>
                  <a:lnTo>
                    <a:pt x="1466121" y="92694"/>
                  </a:lnTo>
                </a:path>
              </a:pathLst>
            </a:custGeom>
            <a:ln w="20325" cap="flat">
              <a:solidFill>
                <a:srgbClr val="6B6B6B">
                  <a:alpha val="100000"/>
                </a:srgbClr>
              </a:solidFill>
              <a:prstDash val="solid"/>
              <a:round/>
            </a:ln>
          </p:spPr>
          <p:txBody>
            <a:bodyPr/>
            <a:lstStyle/>
            <a:p/>
          </p:txBody>
        </p:sp>
        <p:sp>
          <p:nvSpPr>
            <p:cNvPr id="23" name="pl23"/>
            <p:cNvSpPr/>
            <p:nvPr/>
          </p:nvSpPr>
          <p:spPr>
            <a:xfrm>
              <a:off x="805693" y="1403323"/>
              <a:ext cx="1466121" cy="55616"/>
            </a:xfrm>
            <a:custGeom>
              <a:avLst/>
              <a:pathLst>
                <a:path w="1466121" h="55616">
                  <a:moveTo>
                    <a:pt x="0" y="0"/>
                  </a:moveTo>
                  <a:lnTo>
                    <a:pt x="209445" y="0"/>
                  </a:lnTo>
                  <a:lnTo>
                    <a:pt x="418891" y="18538"/>
                  </a:lnTo>
                  <a:lnTo>
                    <a:pt x="628337" y="18538"/>
                  </a:lnTo>
                  <a:lnTo>
                    <a:pt x="837783" y="37077"/>
                  </a:lnTo>
                  <a:lnTo>
                    <a:pt x="1047229" y="37077"/>
                  </a:lnTo>
                  <a:lnTo>
                    <a:pt x="1256675" y="37077"/>
                  </a:lnTo>
                  <a:lnTo>
                    <a:pt x="1466121" y="55616"/>
                  </a:lnTo>
                </a:path>
              </a:pathLst>
            </a:custGeom>
            <a:ln w="40651" cap="flat">
              <a:solidFill>
                <a:srgbClr val="000000">
                  <a:alpha val="100000"/>
                </a:srgbClr>
              </a:solidFill>
              <a:prstDash val="solid"/>
              <a:round/>
            </a:ln>
          </p:spPr>
          <p:txBody>
            <a:bodyPr/>
            <a:lstStyle/>
            <a:p/>
          </p:txBody>
        </p:sp>
        <p:sp>
          <p:nvSpPr>
            <p:cNvPr id="24" name="pl24"/>
            <p:cNvSpPr/>
            <p:nvPr/>
          </p:nvSpPr>
          <p:spPr>
            <a:xfrm>
              <a:off x="805693" y="1403323"/>
              <a:ext cx="1466121" cy="55616"/>
            </a:xfrm>
            <a:custGeom>
              <a:avLst/>
              <a:pathLst>
                <a:path w="1466121" h="55616">
                  <a:moveTo>
                    <a:pt x="0" y="0"/>
                  </a:moveTo>
                  <a:lnTo>
                    <a:pt x="209445" y="0"/>
                  </a:lnTo>
                  <a:lnTo>
                    <a:pt x="418891" y="18538"/>
                  </a:lnTo>
                  <a:lnTo>
                    <a:pt x="628337" y="18538"/>
                  </a:lnTo>
                  <a:lnTo>
                    <a:pt x="837783" y="37077"/>
                  </a:lnTo>
                  <a:lnTo>
                    <a:pt x="1047229" y="37077"/>
                  </a:lnTo>
                  <a:lnTo>
                    <a:pt x="1256675" y="37077"/>
                  </a:lnTo>
                  <a:lnTo>
                    <a:pt x="1466121" y="55616"/>
                  </a:lnTo>
                </a:path>
              </a:pathLst>
            </a:custGeom>
            <a:ln w="35231" cap="flat">
              <a:solidFill>
                <a:srgbClr val="80BD41">
                  <a:alpha val="100000"/>
                </a:srgbClr>
              </a:solidFill>
              <a:prstDash val="solid"/>
              <a:round/>
            </a:ln>
          </p:spPr>
          <p:txBody>
            <a:bodyPr/>
            <a:lstStyle/>
            <a:p/>
          </p:txBody>
        </p:sp>
        <p:sp>
          <p:nvSpPr>
            <p:cNvPr id="25" name="pl25"/>
            <p:cNvSpPr/>
            <p:nvPr/>
          </p:nvSpPr>
          <p:spPr>
            <a:xfrm>
              <a:off x="732387" y="140332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6" name="tx26"/>
            <p:cNvSpPr/>
            <p:nvPr/>
          </p:nvSpPr>
          <p:spPr>
            <a:xfrm>
              <a:off x="775563" y="12247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 name="tx27"/>
            <p:cNvSpPr/>
            <p:nvPr/>
          </p:nvSpPr>
          <p:spPr>
            <a:xfrm>
              <a:off x="985009" y="12247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 name="tx28"/>
            <p:cNvSpPr/>
            <p:nvPr/>
          </p:nvSpPr>
          <p:spPr>
            <a:xfrm>
              <a:off x="1176396" y="12433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9" name="tx29"/>
            <p:cNvSpPr/>
            <p:nvPr/>
          </p:nvSpPr>
          <p:spPr>
            <a:xfrm>
              <a:off x="1385842" y="12433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0" name="tx30"/>
            <p:cNvSpPr/>
            <p:nvPr/>
          </p:nvSpPr>
          <p:spPr>
            <a:xfrm>
              <a:off x="1595288" y="12618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1" name="tx31"/>
            <p:cNvSpPr/>
            <p:nvPr/>
          </p:nvSpPr>
          <p:spPr>
            <a:xfrm>
              <a:off x="1804733" y="12618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2" name="tx32"/>
            <p:cNvSpPr/>
            <p:nvPr/>
          </p:nvSpPr>
          <p:spPr>
            <a:xfrm>
              <a:off x="2014179" y="12618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3" name="tx33"/>
            <p:cNvSpPr/>
            <p:nvPr/>
          </p:nvSpPr>
          <p:spPr>
            <a:xfrm>
              <a:off x="2223625" y="128038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4" name="rc34"/>
            <p:cNvSpPr/>
            <p:nvPr/>
          </p:nvSpPr>
          <p:spPr>
            <a:xfrm>
              <a:off x="732387" y="2179046"/>
              <a:ext cx="1612733" cy="1019640"/>
            </a:xfrm>
            <a:prstGeom prst="rect">
              <a:avLst/>
            </a:prstGeom>
            <a:solidFill>
              <a:srgbClr val="EBEBEB">
                <a:alpha val="100000"/>
              </a:srgbClr>
            </a:solidFill>
          </p:spPr>
          <p:txBody>
            <a:bodyPr/>
            <a:lstStyle/>
            <a:p/>
          </p:txBody>
        </p:sp>
        <p:sp>
          <p:nvSpPr>
            <p:cNvPr id="35" name="pl35"/>
            <p:cNvSpPr/>
            <p:nvPr/>
          </p:nvSpPr>
          <p:spPr>
            <a:xfrm>
              <a:off x="732387" y="293914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6" name="pl36"/>
            <p:cNvSpPr/>
            <p:nvPr/>
          </p:nvSpPr>
          <p:spPr>
            <a:xfrm>
              <a:off x="732387" y="247566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7" name="pl37"/>
            <p:cNvSpPr/>
            <p:nvPr/>
          </p:nvSpPr>
          <p:spPr>
            <a:xfrm>
              <a:off x="732387" y="317087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 name="pl38"/>
            <p:cNvSpPr/>
            <p:nvPr/>
          </p:nvSpPr>
          <p:spPr>
            <a:xfrm>
              <a:off x="732387" y="27074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9" name="pl39"/>
            <p:cNvSpPr/>
            <p:nvPr/>
          </p:nvSpPr>
          <p:spPr>
            <a:xfrm>
              <a:off x="732387" y="224393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0" name="pl40"/>
            <p:cNvSpPr/>
            <p:nvPr/>
          </p:nvSpPr>
          <p:spPr>
            <a:xfrm>
              <a:off x="8056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0151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22458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4340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6434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8529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206236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22718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805693" y="2707405"/>
              <a:ext cx="1466121" cy="111233"/>
            </a:xfrm>
            <a:custGeom>
              <a:avLst/>
              <a:pathLst>
                <a:path w="1466121" h="111233">
                  <a:moveTo>
                    <a:pt x="0" y="18538"/>
                  </a:moveTo>
                  <a:lnTo>
                    <a:pt x="209445" y="0"/>
                  </a:lnTo>
                  <a:lnTo>
                    <a:pt x="418891" y="74155"/>
                  </a:lnTo>
                  <a:lnTo>
                    <a:pt x="628337" y="74155"/>
                  </a:lnTo>
                  <a:lnTo>
                    <a:pt x="837783" y="55616"/>
                  </a:lnTo>
                  <a:lnTo>
                    <a:pt x="1047229" y="55616"/>
                  </a:lnTo>
                  <a:lnTo>
                    <a:pt x="1256675" y="111233"/>
                  </a:lnTo>
                  <a:lnTo>
                    <a:pt x="1466121" y="92694"/>
                  </a:lnTo>
                </a:path>
              </a:pathLst>
            </a:custGeom>
            <a:ln w="20325" cap="flat">
              <a:solidFill>
                <a:srgbClr val="BEBEBE">
                  <a:alpha val="69803"/>
                </a:srgbClr>
              </a:solidFill>
              <a:prstDash val="solid"/>
              <a:round/>
            </a:ln>
          </p:spPr>
          <p:txBody>
            <a:bodyPr/>
            <a:lstStyle/>
            <a:p/>
          </p:txBody>
        </p:sp>
        <p:sp>
          <p:nvSpPr>
            <p:cNvPr id="49" name="pl49"/>
            <p:cNvSpPr/>
            <p:nvPr/>
          </p:nvSpPr>
          <p:spPr>
            <a:xfrm>
              <a:off x="805693" y="2688866"/>
              <a:ext cx="1466121" cy="92694"/>
            </a:xfrm>
            <a:custGeom>
              <a:avLst/>
              <a:pathLst>
                <a:path w="1466121" h="92694">
                  <a:moveTo>
                    <a:pt x="0" y="37077"/>
                  </a:moveTo>
                  <a:lnTo>
                    <a:pt x="209445" y="18538"/>
                  </a:lnTo>
                  <a:lnTo>
                    <a:pt x="418891" y="55616"/>
                  </a:lnTo>
                  <a:lnTo>
                    <a:pt x="628337" y="92694"/>
                  </a:lnTo>
                  <a:lnTo>
                    <a:pt x="837783" y="55616"/>
                  </a:lnTo>
                  <a:lnTo>
                    <a:pt x="1047229" y="37077"/>
                  </a:lnTo>
                  <a:lnTo>
                    <a:pt x="1256675" y="0"/>
                  </a:lnTo>
                  <a:lnTo>
                    <a:pt x="1466121" y="37077"/>
                  </a:lnTo>
                </a:path>
              </a:pathLst>
            </a:custGeom>
            <a:ln w="40651" cap="flat">
              <a:solidFill>
                <a:srgbClr val="BEBEBE">
                  <a:alpha val="69803"/>
                </a:srgbClr>
              </a:solidFill>
              <a:prstDash val="solid"/>
              <a:round/>
            </a:ln>
          </p:spPr>
          <p:txBody>
            <a:bodyPr/>
            <a:lstStyle/>
            <a:p/>
          </p:txBody>
        </p:sp>
        <p:sp>
          <p:nvSpPr>
            <p:cNvPr id="50" name="pl50"/>
            <p:cNvSpPr/>
            <p:nvPr/>
          </p:nvSpPr>
          <p:spPr>
            <a:xfrm>
              <a:off x="805693" y="2688866"/>
              <a:ext cx="1466121" cy="92694"/>
            </a:xfrm>
            <a:custGeom>
              <a:avLst/>
              <a:pathLst>
                <a:path w="1466121" h="92694">
                  <a:moveTo>
                    <a:pt x="0" y="37077"/>
                  </a:moveTo>
                  <a:lnTo>
                    <a:pt x="209445" y="18538"/>
                  </a:lnTo>
                  <a:lnTo>
                    <a:pt x="418891" y="55616"/>
                  </a:lnTo>
                  <a:lnTo>
                    <a:pt x="628337" y="92694"/>
                  </a:lnTo>
                  <a:lnTo>
                    <a:pt x="837783" y="55616"/>
                  </a:lnTo>
                  <a:lnTo>
                    <a:pt x="1047229" y="37077"/>
                  </a:lnTo>
                  <a:lnTo>
                    <a:pt x="1256675" y="0"/>
                  </a:lnTo>
                  <a:lnTo>
                    <a:pt x="1466121" y="37077"/>
                  </a:lnTo>
                </a:path>
              </a:pathLst>
            </a:custGeom>
            <a:ln w="35231" cap="flat">
              <a:solidFill>
                <a:srgbClr val="BEBEBE">
                  <a:alpha val="69803"/>
                </a:srgbClr>
              </a:solidFill>
              <a:prstDash val="solid"/>
              <a:round/>
            </a:ln>
          </p:spPr>
          <p:txBody>
            <a:bodyPr/>
            <a:lstStyle/>
            <a:p/>
          </p:txBody>
        </p:sp>
        <p:sp>
          <p:nvSpPr>
            <p:cNvPr id="51" name="pl51"/>
            <p:cNvSpPr/>
            <p:nvPr/>
          </p:nvSpPr>
          <p:spPr>
            <a:xfrm>
              <a:off x="805693" y="2707405"/>
              <a:ext cx="1466121" cy="111233"/>
            </a:xfrm>
            <a:custGeom>
              <a:avLst/>
              <a:pathLst>
                <a:path w="1466121" h="111233">
                  <a:moveTo>
                    <a:pt x="0" y="18538"/>
                  </a:moveTo>
                  <a:lnTo>
                    <a:pt x="209445" y="0"/>
                  </a:lnTo>
                  <a:lnTo>
                    <a:pt x="418891" y="74155"/>
                  </a:lnTo>
                  <a:lnTo>
                    <a:pt x="628337" y="74155"/>
                  </a:lnTo>
                  <a:lnTo>
                    <a:pt x="837783" y="55616"/>
                  </a:lnTo>
                  <a:lnTo>
                    <a:pt x="1047229" y="55616"/>
                  </a:lnTo>
                  <a:lnTo>
                    <a:pt x="1256675" y="111233"/>
                  </a:lnTo>
                  <a:lnTo>
                    <a:pt x="1466121" y="92694"/>
                  </a:lnTo>
                </a:path>
              </a:pathLst>
            </a:custGeom>
            <a:ln w="20325" cap="flat">
              <a:solidFill>
                <a:srgbClr val="6B6B6B">
                  <a:alpha val="100000"/>
                </a:srgbClr>
              </a:solidFill>
              <a:prstDash val="solid"/>
              <a:round/>
            </a:ln>
          </p:spPr>
          <p:txBody>
            <a:bodyPr/>
            <a:lstStyle/>
            <a:p/>
          </p:txBody>
        </p:sp>
        <p:sp>
          <p:nvSpPr>
            <p:cNvPr id="52" name="pl52"/>
            <p:cNvSpPr/>
            <p:nvPr/>
          </p:nvSpPr>
          <p:spPr>
            <a:xfrm>
              <a:off x="805693" y="2688866"/>
              <a:ext cx="1466121" cy="92694"/>
            </a:xfrm>
            <a:custGeom>
              <a:avLst/>
              <a:pathLst>
                <a:path w="1466121" h="92694">
                  <a:moveTo>
                    <a:pt x="0" y="37077"/>
                  </a:moveTo>
                  <a:lnTo>
                    <a:pt x="209445" y="18538"/>
                  </a:lnTo>
                  <a:lnTo>
                    <a:pt x="418891" y="55616"/>
                  </a:lnTo>
                  <a:lnTo>
                    <a:pt x="628337" y="92694"/>
                  </a:lnTo>
                  <a:lnTo>
                    <a:pt x="837783" y="55616"/>
                  </a:lnTo>
                  <a:lnTo>
                    <a:pt x="1047229" y="37077"/>
                  </a:lnTo>
                  <a:lnTo>
                    <a:pt x="1256675" y="0"/>
                  </a:lnTo>
                  <a:lnTo>
                    <a:pt x="1466121" y="37077"/>
                  </a:lnTo>
                </a:path>
              </a:pathLst>
            </a:custGeom>
            <a:ln w="40651" cap="flat">
              <a:solidFill>
                <a:srgbClr val="000000">
                  <a:alpha val="100000"/>
                </a:srgbClr>
              </a:solidFill>
              <a:prstDash val="solid"/>
              <a:round/>
            </a:ln>
          </p:spPr>
          <p:txBody>
            <a:bodyPr/>
            <a:lstStyle/>
            <a:p/>
          </p:txBody>
        </p:sp>
        <p:sp>
          <p:nvSpPr>
            <p:cNvPr id="53" name="pl53"/>
            <p:cNvSpPr/>
            <p:nvPr/>
          </p:nvSpPr>
          <p:spPr>
            <a:xfrm>
              <a:off x="805693" y="2688866"/>
              <a:ext cx="1466121" cy="92694"/>
            </a:xfrm>
            <a:custGeom>
              <a:avLst/>
              <a:pathLst>
                <a:path w="1466121" h="92694">
                  <a:moveTo>
                    <a:pt x="0" y="37077"/>
                  </a:moveTo>
                  <a:lnTo>
                    <a:pt x="209445" y="18538"/>
                  </a:lnTo>
                  <a:lnTo>
                    <a:pt x="418891" y="55616"/>
                  </a:lnTo>
                  <a:lnTo>
                    <a:pt x="628337" y="92694"/>
                  </a:lnTo>
                  <a:lnTo>
                    <a:pt x="837783" y="55616"/>
                  </a:lnTo>
                  <a:lnTo>
                    <a:pt x="1047229" y="37077"/>
                  </a:lnTo>
                  <a:lnTo>
                    <a:pt x="1256675" y="0"/>
                  </a:lnTo>
                  <a:lnTo>
                    <a:pt x="1466121" y="37077"/>
                  </a:lnTo>
                </a:path>
              </a:pathLst>
            </a:custGeom>
            <a:ln w="35231" cap="flat">
              <a:solidFill>
                <a:srgbClr val="80BD41">
                  <a:alpha val="100000"/>
                </a:srgbClr>
              </a:solidFill>
              <a:prstDash val="solid"/>
              <a:round/>
            </a:ln>
          </p:spPr>
          <p:txBody>
            <a:bodyPr/>
            <a:lstStyle/>
            <a:p/>
          </p:txBody>
        </p:sp>
        <p:sp>
          <p:nvSpPr>
            <p:cNvPr id="54" name="pl54"/>
            <p:cNvSpPr/>
            <p:nvPr/>
          </p:nvSpPr>
          <p:spPr>
            <a:xfrm>
              <a:off x="732387" y="270740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5" name="tx55"/>
            <p:cNvSpPr/>
            <p:nvPr/>
          </p:nvSpPr>
          <p:spPr>
            <a:xfrm>
              <a:off x="757504" y="25473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6" name="tx56"/>
            <p:cNvSpPr/>
            <p:nvPr/>
          </p:nvSpPr>
          <p:spPr>
            <a:xfrm>
              <a:off x="985009" y="25288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 name="tx57"/>
            <p:cNvSpPr/>
            <p:nvPr/>
          </p:nvSpPr>
          <p:spPr>
            <a:xfrm>
              <a:off x="1176396" y="256592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8" name="tx58"/>
            <p:cNvSpPr/>
            <p:nvPr/>
          </p:nvSpPr>
          <p:spPr>
            <a:xfrm>
              <a:off x="1385842" y="260300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9" name="tx59"/>
            <p:cNvSpPr/>
            <p:nvPr/>
          </p:nvSpPr>
          <p:spPr>
            <a:xfrm>
              <a:off x="1595288" y="256592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0" name="tx60"/>
            <p:cNvSpPr/>
            <p:nvPr/>
          </p:nvSpPr>
          <p:spPr>
            <a:xfrm>
              <a:off x="1804733" y="25473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1" name="tx61"/>
            <p:cNvSpPr/>
            <p:nvPr/>
          </p:nvSpPr>
          <p:spPr>
            <a:xfrm>
              <a:off x="2032239" y="25103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2" name="tx62"/>
            <p:cNvSpPr/>
            <p:nvPr/>
          </p:nvSpPr>
          <p:spPr>
            <a:xfrm>
              <a:off x="2223625" y="25473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3" name="rc63"/>
            <p:cNvSpPr/>
            <p:nvPr/>
          </p:nvSpPr>
          <p:spPr>
            <a:xfrm>
              <a:off x="732387" y="3483127"/>
              <a:ext cx="1612733" cy="1019640"/>
            </a:xfrm>
            <a:prstGeom prst="rect">
              <a:avLst/>
            </a:prstGeom>
            <a:solidFill>
              <a:srgbClr val="EBEBEB">
                <a:alpha val="100000"/>
              </a:srgbClr>
            </a:solidFill>
          </p:spPr>
          <p:txBody>
            <a:bodyPr/>
            <a:lstStyle/>
            <a:p/>
          </p:txBody>
        </p:sp>
        <p:sp>
          <p:nvSpPr>
            <p:cNvPr id="64" name="pl64"/>
            <p:cNvSpPr/>
            <p:nvPr/>
          </p:nvSpPr>
          <p:spPr>
            <a:xfrm>
              <a:off x="732387" y="424322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5" name="pl65"/>
            <p:cNvSpPr/>
            <p:nvPr/>
          </p:nvSpPr>
          <p:spPr>
            <a:xfrm>
              <a:off x="732387" y="377975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6" name="pl66"/>
            <p:cNvSpPr/>
            <p:nvPr/>
          </p:nvSpPr>
          <p:spPr>
            <a:xfrm>
              <a:off x="732387" y="447495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7" name="pl67"/>
            <p:cNvSpPr/>
            <p:nvPr/>
          </p:nvSpPr>
          <p:spPr>
            <a:xfrm>
              <a:off x="732387" y="40114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8" name="pl68"/>
            <p:cNvSpPr/>
            <p:nvPr/>
          </p:nvSpPr>
          <p:spPr>
            <a:xfrm>
              <a:off x="732387" y="354801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9" name="pl69"/>
            <p:cNvSpPr/>
            <p:nvPr/>
          </p:nvSpPr>
          <p:spPr>
            <a:xfrm>
              <a:off x="8056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0151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22458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14340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16434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8529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206236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22718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805693" y="4011486"/>
              <a:ext cx="1466121" cy="111233"/>
            </a:xfrm>
            <a:custGeom>
              <a:avLst/>
              <a:pathLst>
                <a:path w="1466121" h="111233">
                  <a:moveTo>
                    <a:pt x="0" y="18538"/>
                  </a:moveTo>
                  <a:lnTo>
                    <a:pt x="209445" y="0"/>
                  </a:lnTo>
                  <a:lnTo>
                    <a:pt x="418891" y="74155"/>
                  </a:lnTo>
                  <a:lnTo>
                    <a:pt x="628337" y="74155"/>
                  </a:lnTo>
                  <a:lnTo>
                    <a:pt x="837783" y="55616"/>
                  </a:lnTo>
                  <a:lnTo>
                    <a:pt x="1047229" y="55616"/>
                  </a:lnTo>
                  <a:lnTo>
                    <a:pt x="1256675" y="111233"/>
                  </a:lnTo>
                  <a:lnTo>
                    <a:pt x="1466121" y="92694"/>
                  </a:lnTo>
                </a:path>
              </a:pathLst>
            </a:custGeom>
            <a:ln w="20325" cap="flat">
              <a:solidFill>
                <a:srgbClr val="BEBEBE">
                  <a:alpha val="69803"/>
                </a:srgbClr>
              </a:solidFill>
              <a:prstDash val="solid"/>
              <a:round/>
            </a:ln>
          </p:spPr>
          <p:txBody>
            <a:bodyPr/>
            <a:lstStyle/>
            <a:p/>
          </p:txBody>
        </p:sp>
        <p:sp>
          <p:nvSpPr>
            <p:cNvPr id="78" name="pl78"/>
            <p:cNvSpPr/>
            <p:nvPr/>
          </p:nvSpPr>
          <p:spPr>
            <a:xfrm>
              <a:off x="805693" y="4011486"/>
              <a:ext cx="1466121" cy="241005"/>
            </a:xfrm>
            <a:custGeom>
              <a:avLst/>
              <a:pathLst>
                <a:path w="1466121" h="241005">
                  <a:moveTo>
                    <a:pt x="0" y="18538"/>
                  </a:moveTo>
                  <a:lnTo>
                    <a:pt x="209445" y="0"/>
                  </a:lnTo>
                  <a:lnTo>
                    <a:pt x="418891" y="148311"/>
                  </a:lnTo>
                  <a:lnTo>
                    <a:pt x="628337" y="111233"/>
                  </a:lnTo>
                  <a:lnTo>
                    <a:pt x="837783" y="92694"/>
                  </a:lnTo>
                  <a:lnTo>
                    <a:pt x="1047229" y="166850"/>
                  </a:lnTo>
                  <a:lnTo>
                    <a:pt x="1256675" y="185389"/>
                  </a:lnTo>
                  <a:lnTo>
                    <a:pt x="1466121" y="241005"/>
                  </a:lnTo>
                </a:path>
              </a:pathLst>
            </a:custGeom>
            <a:ln w="40651" cap="flat">
              <a:solidFill>
                <a:srgbClr val="BEBEBE">
                  <a:alpha val="69803"/>
                </a:srgbClr>
              </a:solidFill>
              <a:prstDash val="solid"/>
              <a:round/>
            </a:ln>
          </p:spPr>
          <p:txBody>
            <a:bodyPr/>
            <a:lstStyle/>
            <a:p/>
          </p:txBody>
        </p:sp>
        <p:sp>
          <p:nvSpPr>
            <p:cNvPr id="79" name="pl79"/>
            <p:cNvSpPr/>
            <p:nvPr/>
          </p:nvSpPr>
          <p:spPr>
            <a:xfrm>
              <a:off x="805693" y="4011486"/>
              <a:ext cx="1466121" cy="241005"/>
            </a:xfrm>
            <a:custGeom>
              <a:avLst/>
              <a:pathLst>
                <a:path w="1466121" h="241005">
                  <a:moveTo>
                    <a:pt x="0" y="18538"/>
                  </a:moveTo>
                  <a:lnTo>
                    <a:pt x="209445" y="0"/>
                  </a:lnTo>
                  <a:lnTo>
                    <a:pt x="418891" y="148311"/>
                  </a:lnTo>
                  <a:lnTo>
                    <a:pt x="628337" y="111233"/>
                  </a:lnTo>
                  <a:lnTo>
                    <a:pt x="837783" y="92694"/>
                  </a:lnTo>
                  <a:lnTo>
                    <a:pt x="1047229" y="166850"/>
                  </a:lnTo>
                  <a:lnTo>
                    <a:pt x="1256675" y="185389"/>
                  </a:lnTo>
                  <a:lnTo>
                    <a:pt x="1466121" y="241005"/>
                  </a:lnTo>
                </a:path>
              </a:pathLst>
            </a:custGeom>
            <a:ln w="35231" cap="flat">
              <a:solidFill>
                <a:srgbClr val="BEBEBE">
                  <a:alpha val="69803"/>
                </a:srgbClr>
              </a:solidFill>
              <a:prstDash val="solid"/>
              <a:round/>
            </a:ln>
          </p:spPr>
          <p:txBody>
            <a:bodyPr/>
            <a:lstStyle/>
            <a:p/>
          </p:txBody>
        </p:sp>
        <p:sp>
          <p:nvSpPr>
            <p:cNvPr id="80" name="pl80"/>
            <p:cNvSpPr/>
            <p:nvPr/>
          </p:nvSpPr>
          <p:spPr>
            <a:xfrm>
              <a:off x="805693" y="4011486"/>
              <a:ext cx="1466121" cy="111233"/>
            </a:xfrm>
            <a:custGeom>
              <a:avLst/>
              <a:pathLst>
                <a:path w="1466121" h="111233">
                  <a:moveTo>
                    <a:pt x="0" y="18538"/>
                  </a:moveTo>
                  <a:lnTo>
                    <a:pt x="209445" y="0"/>
                  </a:lnTo>
                  <a:lnTo>
                    <a:pt x="418891" y="74155"/>
                  </a:lnTo>
                  <a:lnTo>
                    <a:pt x="628337" y="74155"/>
                  </a:lnTo>
                  <a:lnTo>
                    <a:pt x="837783" y="55616"/>
                  </a:lnTo>
                  <a:lnTo>
                    <a:pt x="1047229" y="55616"/>
                  </a:lnTo>
                  <a:lnTo>
                    <a:pt x="1256675" y="111233"/>
                  </a:lnTo>
                  <a:lnTo>
                    <a:pt x="1466121" y="92694"/>
                  </a:lnTo>
                </a:path>
              </a:pathLst>
            </a:custGeom>
            <a:ln w="20325" cap="flat">
              <a:solidFill>
                <a:srgbClr val="6B6B6B">
                  <a:alpha val="100000"/>
                </a:srgbClr>
              </a:solidFill>
              <a:prstDash val="solid"/>
              <a:round/>
            </a:ln>
          </p:spPr>
          <p:txBody>
            <a:bodyPr/>
            <a:lstStyle/>
            <a:p/>
          </p:txBody>
        </p:sp>
        <p:sp>
          <p:nvSpPr>
            <p:cNvPr id="81" name="pl81"/>
            <p:cNvSpPr/>
            <p:nvPr/>
          </p:nvSpPr>
          <p:spPr>
            <a:xfrm>
              <a:off x="805693" y="4011486"/>
              <a:ext cx="1466121" cy="241005"/>
            </a:xfrm>
            <a:custGeom>
              <a:avLst/>
              <a:pathLst>
                <a:path w="1466121" h="241005">
                  <a:moveTo>
                    <a:pt x="0" y="18538"/>
                  </a:moveTo>
                  <a:lnTo>
                    <a:pt x="209445" y="0"/>
                  </a:lnTo>
                  <a:lnTo>
                    <a:pt x="418891" y="148311"/>
                  </a:lnTo>
                  <a:lnTo>
                    <a:pt x="628337" y="111233"/>
                  </a:lnTo>
                  <a:lnTo>
                    <a:pt x="837783" y="92694"/>
                  </a:lnTo>
                  <a:lnTo>
                    <a:pt x="1047229" y="166850"/>
                  </a:lnTo>
                  <a:lnTo>
                    <a:pt x="1256675" y="185389"/>
                  </a:lnTo>
                  <a:lnTo>
                    <a:pt x="1466121" y="241005"/>
                  </a:lnTo>
                </a:path>
              </a:pathLst>
            </a:custGeom>
            <a:ln w="40651" cap="flat">
              <a:solidFill>
                <a:srgbClr val="000000">
                  <a:alpha val="100000"/>
                </a:srgbClr>
              </a:solidFill>
              <a:prstDash val="solid"/>
              <a:round/>
            </a:ln>
          </p:spPr>
          <p:txBody>
            <a:bodyPr/>
            <a:lstStyle/>
            <a:p/>
          </p:txBody>
        </p:sp>
        <p:sp>
          <p:nvSpPr>
            <p:cNvPr id="82" name="pl82"/>
            <p:cNvSpPr/>
            <p:nvPr/>
          </p:nvSpPr>
          <p:spPr>
            <a:xfrm>
              <a:off x="805693" y="4011486"/>
              <a:ext cx="1466121" cy="241005"/>
            </a:xfrm>
            <a:custGeom>
              <a:avLst/>
              <a:pathLst>
                <a:path w="1466121" h="241005">
                  <a:moveTo>
                    <a:pt x="0" y="18538"/>
                  </a:moveTo>
                  <a:lnTo>
                    <a:pt x="209445" y="0"/>
                  </a:lnTo>
                  <a:lnTo>
                    <a:pt x="418891" y="148311"/>
                  </a:lnTo>
                  <a:lnTo>
                    <a:pt x="628337" y="111233"/>
                  </a:lnTo>
                  <a:lnTo>
                    <a:pt x="837783" y="92694"/>
                  </a:lnTo>
                  <a:lnTo>
                    <a:pt x="1047229" y="166850"/>
                  </a:lnTo>
                  <a:lnTo>
                    <a:pt x="1256675" y="185389"/>
                  </a:lnTo>
                  <a:lnTo>
                    <a:pt x="1466121" y="241005"/>
                  </a:lnTo>
                </a:path>
              </a:pathLst>
            </a:custGeom>
            <a:ln w="35231" cap="flat">
              <a:solidFill>
                <a:srgbClr val="80BD41">
                  <a:alpha val="100000"/>
                </a:srgbClr>
              </a:solidFill>
              <a:prstDash val="solid"/>
              <a:round/>
            </a:ln>
          </p:spPr>
          <p:txBody>
            <a:bodyPr/>
            <a:lstStyle/>
            <a:p/>
          </p:txBody>
        </p:sp>
        <p:sp>
          <p:nvSpPr>
            <p:cNvPr id="83" name="pl83"/>
            <p:cNvSpPr/>
            <p:nvPr/>
          </p:nvSpPr>
          <p:spPr>
            <a:xfrm>
              <a:off x="732387" y="401148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84" name="tx84"/>
            <p:cNvSpPr/>
            <p:nvPr/>
          </p:nvSpPr>
          <p:spPr>
            <a:xfrm>
              <a:off x="757504" y="385147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5" name="tx85"/>
            <p:cNvSpPr/>
            <p:nvPr/>
          </p:nvSpPr>
          <p:spPr>
            <a:xfrm>
              <a:off x="985009" y="38329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6" name="tx86"/>
            <p:cNvSpPr/>
            <p:nvPr/>
          </p:nvSpPr>
          <p:spPr>
            <a:xfrm>
              <a:off x="1176396" y="39812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87" name="tx87"/>
            <p:cNvSpPr/>
            <p:nvPr/>
          </p:nvSpPr>
          <p:spPr>
            <a:xfrm>
              <a:off x="1385842" y="39441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88" name="tx88"/>
            <p:cNvSpPr/>
            <p:nvPr/>
          </p:nvSpPr>
          <p:spPr>
            <a:xfrm>
              <a:off x="1595288" y="392562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9" name="tx89"/>
            <p:cNvSpPr/>
            <p:nvPr/>
          </p:nvSpPr>
          <p:spPr>
            <a:xfrm>
              <a:off x="1804733" y="39997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90" name="tx90"/>
            <p:cNvSpPr/>
            <p:nvPr/>
          </p:nvSpPr>
          <p:spPr>
            <a:xfrm>
              <a:off x="1984050" y="401832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91" name="tx91"/>
            <p:cNvSpPr/>
            <p:nvPr/>
          </p:nvSpPr>
          <p:spPr>
            <a:xfrm>
              <a:off x="2193496" y="407393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92" name="rc92"/>
            <p:cNvSpPr/>
            <p:nvPr/>
          </p:nvSpPr>
          <p:spPr>
            <a:xfrm>
              <a:off x="732387" y="4787209"/>
              <a:ext cx="1612733" cy="1019640"/>
            </a:xfrm>
            <a:prstGeom prst="rect">
              <a:avLst/>
            </a:prstGeom>
            <a:solidFill>
              <a:srgbClr val="EBEBEB">
                <a:alpha val="100000"/>
              </a:srgbClr>
            </a:solidFill>
          </p:spPr>
          <p:txBody>
            <a:bodyPr/>
            <a:lstStyle/>
            <a:p/>
          </p:txBody>
        </p:sp>
        <p:sp>
          <p:nvSpPr>
            <p:cNvPr id="93" name="pl93"/>
            <p:cNvSpPr/>
            <p:nvPr/>
          </p:nvSpPr>
          <p:spPr>
            <a:xfrm>
              <a:off x="732387" y="554730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94" name="pl94"/>
            <p:cNvSpPr/>
            <p:nvPr/>
          </p:nvSpPr>
          <p:spPr>
            <a:xfrm>
              <a:off x="732387" y="50838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95" name="pl95"/>
            <p:cNvSpPr/>
            <p:nvPr/>
          </p:nvSpPr>
          <p:spPr>
            <a:xfrm>
              <a:off x="732387" y="577904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96" name="pl96"/>
            <p:cNvSpPr/>
            <p:nvPr/>
          </p:nvSpPr>
          <p:spPr>
            <a:xfrm>
              <a:off x="732387" y="53155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97" name="pl97"/>
            <p:cNvSpPr/>
            <p:nvPr/>
          </p:nvSpPr>
          <p:spPr>
            <a:xfrm>
              <a:off x="732387" y="485209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98" name="pl98"/>
            <p:cNvSpPr/>
            <p:nvPr/>
          </p:nvSpPr>
          <p:spPr>
            <a:xfrm>
              <a:off x="8056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101513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122458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14340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16434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18529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206236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227181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805693" y="5315568"/>
              <a:ext cx="1466121" cy="111233"/>
            </a:xfrm>
            <a:custGeom>
              <a:avLst/>
              <a:pathLst>
                <a:path w="1466121" h="111233">
                  <a:moveTo>
                    <a:pt x="0" y="18538"/>
                  </a:moveTo>
                  <a:lnTo>
                    <a:pt x="209445" y="0"/>
                  </a:lnTo>
                  <a:lnTo>
                    <a:pt x="418891" y="74155"/>
                  </a:lnTo>
                  <a:lnTo>
                    <a:pt x="628337" y="74155"/>
                  </a:lnTo>
                  <a:lnTo>
                    <a:pt x="837783" y="55616"/>
                  </a:lnTo>
                  <a:lnTo>
                    <a:pt x="1047229" y="55616"/>
                  </a:lnTo>
                  <a:lnTo>
                    <a:pt x="1256675" y="111233"/>
                  </a:lnTo>
                  <a:lnTo>
                    <a:pt x="1466121" y="92694"/>
                  </a:lnTo>
                </a:path>
              </a:pathLst>
            </a:custGeom>
            <a:ln w="20325" cap="flat">
              <a:solidFill>
                <a:srgbClr val="BEBEBE">
                  <a:alpha val="69803"/>
                </a:srgbClr>
              </a:solidFill>
              <a:prstDash val="solid"/>
              <a:round/>
            </a:ln>
          </p:spPr>
          <p:txBody>
            <a:bodyPr/>
            <a:lstStyle/>
            <a:p/>
          </p:txBody>
        </p:sp>
        <p:sp>
          <p:nvSpPr>
            <p:cNvPr id="107" name="pl107"/>
            <p:cNvSpPr/>
            <p:nvPr/>
          </p:nvSpPr>
          <p:spPr>
            <a:xfrm>
              <a:off x="805693" y="5315568"/>
              <a:ext cx="1466121" cy="111233"/>
            </a:xfrm>
            <a:custGeom>
              <a:avLst/>
              <a:pathLst>
                <a:path w="1466121" h="111233">
                  <a:moveTo>
                    <a:pt x="0" y="0"/>
                  </a:moveTo>
                  <a:lnTo>
                    <a:pt x="209445" y="0"/>
                  </a:lnTo>
                  <a:lnTo>
                    <a:pt x="418891" y="92694"/>
                  </a:lnTo>
                  <a:lnTo>
                    <a:pt x="628337" y="111233"/>
                  </a:lnTo>
                  <a:lnTo>
                    <a:pt x="837783" y="92694"/>
                  </a:lnTo>
                  <a:lnTo>
                    <a:pt x="1047229" y="74155"/>
                  </a:lnTo>
                  <a:lnTo>
                    <a:pt x="1256675" y="37077"/>
                  </a:lnTo>
                  <a:lnTo>
                    <a:pt x="1466121" y="92694"/>
                  </a:lnTo>
                </a:path>
              </a:pathLst>
            </a:custGeom>
            <a:ln w="40651" cap="flat">
              <a:solidFill>
                <a:srgbClr val="BEBEBE">
                  <a:alpha val="69803"/>
                </a:srgbClr>
              </a:solidFill>
              <a:prstDash val="solid"/>
              <a:round/>
            </a:ln>
          </p:spPr>
          <p:txBody>
            <a:bodyPr/>
            <a:lstStyle/>
            <a:p/>
          </p:txBody>
        </p:sp>
        <p:sp>
          <p:nvSpPr>
            <p:cNvPr id="108" name="pl108"/>
            <p:cNvSpPr/>
            <p:nvPr/>
          </p:nvSpPr>
          <p:spPr>
            <a:xfrm>
              <a:off x="805693" y="5315568"/>
              <a:ext cx="1466121" cy="111233"/>
            </a:xfrm>
            <a:custGeom>
              <a:avLst/>
              <a:pathLst>
                <a:path w="1466121" h="111233">
                  <a:moveTo>
                    <a:pt x="0" y="0"/>
                  </a:moveTo>
                  <a:lnTo>
                    <a:pt x="209445" y="0"/>
                  </a:lnTo>
                  <a:lnTo>
                    <a:pt x="418891" y="92694"/>
                  </a:lnTo>
                  <a:lnTo>
                    <a:pt x="628337" y="111233"/>
                  </a:lnTo>
                  <a:lnTo>
                    <a:pt x="837783" y="92694"/>
                  </a:lnTo>
                  <a:lnTo>
                    <a:pt x="1047229" y="74155"/>
                  </a:lnTo>
                  <a:lnTo>
                    <a:pt x="1256675" y="37077"/>
                  </a:lnTo>
                  <a:lnTo>
                    <a:pt x="1466121" y="92694"/>
                  </a:lnTo>
                </a:path>
              </a:pathLst>
            </a:custGeom>
            <a:ln w="35231" cap="flat">
              <a:solidFill>
                <a:srgbClr val="BEBEBE">
                  <a:alpha val="69803"/>
                </a:srgbClr>
              </a:solidFill>
              <a:prstDash val="solid"/>
              <a:round/>
            </a:ln>
          </p:spPr>
          <p:txBody>
            <a:bodyPr/>
            <a:lstStyle/>
            <a:p/>
          </p:txBody>
        </p:sp>
        <p:sp>
          <p:nvSpPr>
            <p:cNvPr id="109" name="pl109"/>
            <p:cNvSpPr/>
            <p:nvPr/>
          </p:nvSpPr>
          <p:spPr>
            <a:xfrm>
              <a:off x="805693" y="5315568"/>
              <a:ext cx="1466121" cy="111233"/>
            </a:xfrm>
            <a:custGeom>
              <a:avLst/>
              <a:pathLst>
                <a:path w="1466121" h="111233">
                  <a:moveTo>
                    <a:pt x="0" y="18538"/>
                  </a:moveTo>
                  <a:lnTo>
                    <a:pt x="209445" y="0"/>
                  </a:lnTo>
                  <a:lnTo>
                    <a:pt x="418891" y="74155"/>
                  </a:lnTo>
                  <a:lnTo>
                    <a:pt x="628337" y="74155"/>
                  </a:lnTo>
                  <a:lnTo>
                    <a:pt x="837783" y="55616"/>
                  </a:lnTo>
                  <a:lnTo>
                    <a:pt x="1047229" y="55616"/>
                  </a:lnTo>
                  <a:lnTo>
                    <a:pt x="1256675" y="111233"/>
                  </a:lnTo>
                  <a:lnTo>
                    <a:pt x="1466121" y="92694"/>
                  </a:lnTo>
                </a:path>
              </a:pathLst>
            </a:custGeom>
            <a:ln w="20325" cap="flat">
              <a:solidFill>
                <a:srgbClr val="6B6B6B">
                  <a:alpha val="100000"/>
                </a:srgbClr>
              </a:solidFill>
              <a:prstDash val="solid"/>
              <a:round/>
            </a:ln>
          </p:spPr>
          <p:txBody>
            <a:bodyPr/>
            <a:lstStyle/>
            <a:p/>
          </p:txBody>
        </p:sp>
        <p:sp>
          <p:nvSpPr>
            <p:cNvPr id="110" name="pl110"/>
            <p:cNvSpPr/>
            <p:nvPr/>
          </p:nvSpPr>
          <p:spPr>
            <a:xfrm>
              <a:off x="805693" y="5315568"/>
              <a:ext cx="1466121" cy="111233"/>
            </a:xfrm>
            <a:custGeom>
              <a:avLst/>
              <a:pathLst>
                <a:path w="1466121" h="111233">
                  <a:moveTo>
                    <a:pt x="0" y="0"/>
                  </a:moveTo>
                  <a:lnTo>
                    <a:pt x="209445" y="0"/>
                  </a:lnTo>
                  <a:lnTo>
                    <a:pt x="418891" y="92694"/>
                  </a:lnTo>
                  <a:lnTo>
                    <a:pt x="628337" y="111233"/>
                  </a:lnTo>
                  <a:lnTo>
                    <a:pt x="837783" y="92694"/>
                  </a:lnTo>
                  <a:lnTo>
                    <a:pt x="1047229" y="74155"/>
                  </a:lnTo>
                  <a:lnTo>
                    <a:pt x="1256675" y="37077"/>
                  </a:lnTo>
                  <a:lnTo>
                    <a:pt x="1466121" y="92694"/>
                  </a:lnTo>
                </a:path>
              </a:pathLst>
            </a:custGeom>
            <a:ln w="40651" cap="flat">
              <a:solidFill>
                <a:srgbClr val="000000">
                  <a:alpha val="100000"/>
                </a:srgbClr>
              </a:solidFill>
              <a:prstDash val="solid"/>
              <a:round/>
            </a:ln>
          </p:spPr>
          <p:txBody>
            <a:bodyPr/>
            <a:lstStyle/>
            <a:p/>
          </p:txBody>
        </p:sp>
        <p:sp>
          <p:nvSpPr>
            <p:cNvPr id="111" name="pl111"/>
            <p:cNvSpPr/>
            <p:nvPr/>
          </p:nvSpPr>
          <p:spPr>
            <a:xfrm>
              <a:off x="805693" y="5315568"/>
              <a:ext cx="1466121" cy="111233"/>
            </a:xfrm>
            <a:custGeom>
              <a:avLst/>
              <a:pathLst>
                <a:path w="1466121" h="111233">
                  <a:moveTo>
                    <a:pt x="0" y="0"/>
                  </a:moveTo>
                  <a:lnTo>
                    <a:pt x="209445" y="0"/>
                  </a:lnTo>
                  <a:lnTo>
                    <a:pt x="418891" y="92694"/>
                  </a:lnTo>
                  <a:lnTo>
                    <a:pt x="628337" y="111233"/>
                  </a:lnTo>
                  <a:lnTo>
                    <a:pt x="837783" y="92694"/>
                  </a:lnTo>
                  <a:lnTo>
                    <a:pt x="1047229" y="74155"/>
                  </a:lnTo>
                  <a:lnTo>
                    <a:pt x="1256675" y="37077"/>
                  </a:lnTo>
                  <a:lnTo>
                    <a:pt x="1466121" y="92694"/>
                  </a:lnTo>
                </a:path>
              </a:pathLst>
            </a:custGeom>
            <a:ln w="35231" cap="flat">
              <a:solidFill>
                <a:srgbClr val="80BD41">
                  <a:alpha val="100000"/>
                </a:srgbClr>
              </a:solidFill>
              <a:prstDash val="solid"/>
              <a:round/>
            </a:ln>
          </p:spPr>
          <p:txBody>
            <a:bodyPr/>
            <a:lstStyle/>
            <a:p/>
          </p:txBody>
        </p:sp>
        <p:sp>
          <p:nvSpPr>
            <p:cNvPr id="112" name="pl112"/>
            <p:cNvSpPr/>
            <p:nvPr/>
          </p:nvSpPr>
          <p:spPr>
            <a:xfrm>
              <a:off x="732387" y="5315568"/>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13" name="tx113"/>
            <p:cNvSpPr/>
            <p:nvPr/>
          </p:nvSpPr>
          <p:spPr>
            <a:xfrm>
              <a:off x="775563" y="51370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4" name="tx114"/>
            <p:cNvSpPr/>
            <p:nvPr/>
          </p:nvSpPr>
          <p:spPr>
            <a:xfrm>
              <a:off x="985009" y="51370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5" name="tx115"/>
            <p:cNvSpPr/>
            <p:nvPr/>
          </p:nvSpPr>
          <p:spPr>
            <a:xfrm>
              <a:off x="1176396" y="52297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16" name="tx116"/>
            <p:cNvSpPr/>
            <p:nvPr/>
          </p:nvSpPr>
          <p:spPr>
            <a:xfrm>
              <a:off x="1385842" y="524824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17" name="tx117"/>
            <p:cNvSpPr/>
            <p:nvPr/>
          </p:nvSpPr>
          <p:spPr>
            <a:xfrm>
              <a:off x="1595288" y="52297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18" name="tx118"/>
            <p:cNvSpPr/>
            <p:nvPr/>
          </p:nvSpPr>
          <p:spPr>
            <a:xfrm>
              <a:off x="1804733" y="521116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9" name="tx119"/>
            <p:cNvSpPr/>
            <p:nvPr/>
          </p:nvSpPr>
          <p:spPr>
            <a:xfrm>
              <a:off x="2014179" y="51740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20" name="tx120"/>
            <p:cNvSpPr/>
            <p:nvPr/>
          </p:nvSpPr>
          <p:spPr>
            <a:xfrm>
              <a:off x="2223625" y="52297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21" name="rc121"/>
            <p:cNvSpPr/>
            <p:nvPr/>
          </p:nvSpPr>
          <p:spPr>
            <a:xfrm>
              <a:off x="2414709" y="874964"/>
              <a:ext cx="1612733" cy="1019640"/>
            </a:xfrm>
            <a:prstGeom prst="rect">
              <a:avLst/>
            </a:prstGeom>
            <a:solidFill>
              <a:srgbClr val="EBEBEB">
                <a:alpha val="100000"/>
              </a:srgbClr>
            </a:solidFill>
          </p:spPr>
          <p:txBody>
            <a:bodyPr/>
            <a:lstStyle/>
            <a:p/>
          </p:txBody>
        </p:sp>
        <p:sp>
          <p:nvSpPr>
            <p:cNvPr id="122" name="pl122"/>
            <p:cNvSpPr/>
            <p:nvPr/>
          </p:nvSpPr>
          <p:spPr>
            <a:xfrm>
              <a:off x="2414709" y="163505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23" name="pl123"/>
            <p:cNvSpPr/>
            <p:nvPr/>
          </p:nvSpPr>
          <p:spPr>
            <a:xfrm>
              <a:off x="2414709" y="117158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24" name="pl124"/>
            <p:cNvSpPr/>
            <p:nvPr/>
          </p:nvSpPr>
          <p:spPr>
            <a:xfrm>
              <a:off x="2414709" y="186679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5" name="pl125"/>
            <p:cNvSpPr/>
            <p:nvPr/>
          </p:nvSpPr>
          <p:spPr>
            <a:xfrm>
              <a:off x="2414709" y="140332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6" name="pl126"/>
            <p:cNvSpPr/>
            <p:nvPr/>
          </p:nvSpPr>
          <p:spPr>
            <a:xfrm>
              <a:off x="2414709" y="93985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7" name="pl127"/>
            <p:cNvSpPr/>
            <p:nvPr/>
          </p:nvSpPr>
          <p:spPr>
            <a:xfrm>
              <a:off x="24880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269746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290690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3116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1" name="pl131"/>
            <p:cNvSpPr/>
            <p:nvPr/>
          </p:nvSpPr>
          <p:spPr>
            <a:xfrm>
              <a:off x="332579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2" name="pl132"/>
            <p:cNvSpPr/>
            <p:nvPr/>
          </p:nvSpPr>
          <p:spPr>
            <a:xfrm>
              <a:off x="353524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37446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39541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2488015" y="1403323"/>
              <a:ext cx="1466121" cy="111233"/>
            </a:xfrm>
            <a:custGeom>
              <a:avLst/>
              <a:pathLst>
                <a:path w="1466121" h="111233">
                  <a:moveTo>
                    <a:pt x="0" y="18538"/>
                  </a:moveTo>
                  <a:lnTo>
                    <a:pt x="209445" y="0"/>
                  </a:lnTo>
                  <a:lnTo>
                    <a:pt x="418891" y="74155"/>
                  </a:lnTo>
                  <a:lnTo>
                    <a:pt x="628337" y="74155"/>
                  </a:lnTo>
                  <a:lnTo>
                    <a:pt x="837783" y="55616"/>
                  </a:lnTo>
                  <a:lnTo>
                    <a:pt x="1047229" y="55616"/>
                  </a:lnTo>
                  <a:lnTo>
                    <a:pt x="1256675" y="111233"/>
                  </a:lnTo>
                  <a:lnTo>
                    <a:pt x="1466121" y="92694"/>
                  </a:lnTo>
                </a:path>
              </a:pathLst>
            </a:custGeom>
            <a:ln w="20325" cap="flat">
              <a:solidFill>
                <a:srgbClr val="BEBEBE">
                  <a:alpha val="69803"/>
                </a:srgbClr>
              </a:solidFill>
              <a:prstDash val="solid"/>
              <a:round/>
            </a:ln>
          </p:spPr>
          <p:txBody>
            <a:bodyPr/>
            <a:lstStyle/>
            <a:p/>
          </p:txBody>
        </p:sp>
        <p:sp>
          <p:nvSpPr>
            <p:cNvPr id="136" name="pl136"/>
            <p:cNvSpPr/>
            <p:nvPr/>
          </p:nvSpPr>
          <p:spPr>
            <a:xfrm>
              <a:off x="2488015" y="1310628"/>
              <a:ext cx="1466121" cy="92694"/>
            </a:xfrm>
            <a:custGeom>
              <a:avLst/>
              <a:pathLst>
                <a:path w="1466121" h="92694">
                  <a:moveTo>
                    <a:pt x="0" y="92694"/>
                  </a:moveTo>
                  <a:lnTo>
                    <a:pt x="209445" y="92694"/>
                  </a:lnTo>
                  <a:lnTo>
                    <a:pt x="418891" y="92694"/>
                  </a:lnTo>
                  <a:lnTo>
                    <a:pt x="628337" y="74155"/>
                  </a:lnTo>
                  <a:lnTo>
                    <a:pt x="837783" y="74155"/>
                  </a:lnTo>
                  <a:lnTo>
                    <a:pt x="1047229" y="55616"/>
                  </a:lnTo>
                  <a:lnTo>
                    <a:pt x="1256675" y="55616"/>
                  </a:lnTo>
                  <a:lnTo>
                    <a:pt x="1466121" y="0"/>
                  </a:lnTo>
                </a:path>
              </a:pathLst>
            </a:custGeom>
            <a:ln w="40651" cap="flat">
              <a:solidFill>
                <a:srgbClr val="BEBEBE">
                  <a:alpha val="69803"/>
                </a:srgbClr>
              </a:solidFill>
              <a:prstDash val="solid"/>
              <a:round/>
            </a:ln>
          </p:spPr>
          <p:txBody>
            <a:bodyPr/>
            <a:lstStyle/>
            <a:p/>
          </p:txBody>
        </p:sp>
        <p:sp>
          <p:nvSpPr>
            <p:cNvPr id="137" name="pl137"/>
            <p:cNvSpPr/>
            <p:nvPr/>
          </p:nvSpPr>
          <p:spPr>
            <a:xfrm>
              <a:off x="2488015" y="1310628"/>
              <a:ext cx="1466121" cy="92694"/>
            </a:xfrm>
            <a:custGeom>
              <a:avLst/>
              <a:pathLst>
                <a:path w="1466121" h="92694">
                  <a:moveTo>
                    <a:pt x="0" y="92694"/>
                  </a:moveTo>
                  <a:lnTo>
                    <a:pt x="209445" y="92694"/>
                  </a:lnTo>
                  <a:lnTo>
                    <a:pt x="418891" y="92694"/>
                  </a:lnTo>
                  <a:lnTo>
                    <a:pt x="628337" y="74155"/>
                  </a:lnTo>
                  <a:lnTo>
                    <a:pt x="837783" y="74155"/>
                  </a:lnTo>
                  <a:lnTo>
                    <a:pt x="1047229" y="55616"/>
                  </a:lnTo>
                  <a:lnTo>
                    <a:pt x="1256675" y="55616"/>
                  </a:lnTo>
                  <a:lnTo>
                    <a:pt x="1466121" y="0"/>
                  </a:lnTo>
                </a:path>
              </a:pathLst>
            </a:custGeom>
            <a:ln w="35231" cap="flat">
              <a:solidFill>
                <a:srgbClr val="BEBEBE">
                  <a:alpha val="69803"/>
                </a:srgbClr>
              </a:solidFill>
              <a:prstDash val="solid"/>
              <a:round/>
            </a:ln>
          </p:spPr>
          <p:txBody>
            <a:bodyPr/>
            <a:lstStyle/>
            <a:p/>
          </p:txBody>
        </p:sp>
        <p:sp>
          <p:nvSpPr>
            <p:cNvPr id="138" name="pl138"/>
            <p:cNvSpPr/>
            <p:nvPr/>
          </p:nvSpPr>
          <p:spPr>
            <a:xfrm>
              <a:off x="2488015" y="1403323"/>
              <a:ext cx="1466121" cy="111233"/>
            </a:xfrm>
            <a:custGeom>
              <a:avLst/>
              <a:pathLst>
                <a:path w="1466121" h="111233">
                  <a:moveTo>
                    <a:pt x="0" y="18538"/>
                  </a:moveTo>
                  <a:lnTo>
                    <a:pt x="209445" y="0"/>
                  </a:lnTo>
                  <a:lnTo>
                    <a:pt x="418891" y="74155"/>
                  </a:lnTo>
                  <a:lnTo>
                    <a:pt x="628337" y="74155"/>
                  </a:lnTo>
                  <a:lnTo>
                    <a:pt x="837783" y="55616"/>
                  </a:lnTo>
                  <a:lnTo>
                    <a:pt x="1047229" y="55616"/>
                  </a:lnTo>
                  <a:lnTo>
                    <a:pt x="1256675" y="111233"/>
                  </a:lnTo>
                  <a:lnTo>
                    <a:pt x="1466121" y="92694"/>
                  </a:lnTo>
                </a:path>
              </a:pathLst>
            </a:custGeom>
            <a:ln w="20325" cap="flat">
              <a:solidFill>
                <a:srgbClr val="6B6B6B">
                  <a:alpha val="100000"/>
                </a:srgbClr>
              </a:solidFill>
              <a:prstDash val="solid"/>
              <a:round/>
            </a:ln>
          </p:spPr>
          <p:txBody>
            <a:bodyPr/>
            <a:lstStyle/>
            <a:p/>
          </p:txBody>
        </p:sp>
        <p:sp>
          <p:nvSpPr>
            <p:cNvPr id="139" name="pl139"/>
            <p:cNvSpPr/>
            <p:nvPr/>
          </p:nvSpPr>
          <p:spPr>
            <a:xfrm>
              <a:off x="2488015" y="1310628"/>
              <a:ext cx="1466121" cy="92694"/>
            </a:xfrm>
            <a:custGeom>
              <a:avLst/>
              <a:pathLst>
                <a:path w="1466121" h="92694">
                  <a:moveTo>
                    <a:pt x="0" y="92694"/>
                  </a:moveTo>
                  <a:lnTo>
                    <a:pt x="209445" y="92694"/>
                  </a:lnTo>
                  <a:lnTo>
                    <a:pt x="418891" y="92694"/>
                  </a:lnTo>
                  <a:lnTo>
                    <a:pt x="628337" y="74155"/>
                  </a:lnTo>
                  <a:lnTo>
                    <a:pt x="837783" y="74155"/>
                  </a:lnTo>
                  <a:lnTo>
                    <a:pt x="1047229" y="55616"/>
                  </a:lnTo>
                  <a:lnTo>
                    <a:pt x="1256675" y="55616"/>
                  </a:lnTo>
                  <a:lnTo>
                    <a:pt x="1466121" y="0"/>
                  </a:lnTo>
                </a:path>
              </a:pathLst>
            </a:custGeom>
            <a:ln w="40651" cap="flat">
              <a:solidFill>
                <a:srgbClr val="000000">
                  <a:alpha val="100000"/>
                </a:srgbClr>
              </a:solidFill>
              <a:prstDash val="solid"/>
              <a:round/>
            </a:ln>
          </p:spPr>
          <p:txBody>
            <a:bodyPr/>
            <a:lstStyle/>
            <a:p/>
          </p:txBody>
        </p:sp>
        <p:sp>
          <p:nvSpPr>
            <p:cNvPr id="140" name="pl140"/>
            <p:cNvSpPr/>
            <p:nvPr/>
          </p:nvSpPr>
          <p:spPr>
            <a:xfrm>
              <a:off x="2488015" y="1310628"/>
              <a:ext cx="1466121" cy="92694"/>
            </a:xfrm>
            <a:custGeom>
              <a:avLst/>
              <a:pathLst>
                <a:path w="1466121" h="92694">
                  <a:moveTo>
                    <a:pt x="0" y="92694"/>
                  </a:moveTo>
                  <a:lnTo>
                    <a:pt x="209445" y="92694"/>
                  </a:lnTo>
                  <a:lnTo>
                    <a:pt x="418891" y="92694"/>
                  </a:lnTo>
                  <a:lnTo>
                    <a:pt x="628337" y="74155"/>
                  </a:lnTo>
                  <a:lnTo>
                    <a:pt x="837783" y="74155"/>
                  </a:lnTo>
                  <a:lnTo>
                    <a:pt x="1047229" y="55616"/>
                  </a:lnTo>
                  <a:lnTo>
                    <a:pt x="1256675" y="55616"/>
                  </a:lnTo>
                  <a:lnTo>
                    <a:pt x="1466121" y="0"/>
                  </a:lnTo>
                </a:path>
              </a:pathLst>
            </a:custGeom>
            <a:ln w="35231" cap="flat">
              <a:solidFill>
                <a:srgbClr val="80BD41">
                  <a:alpha val="100000"/>
                </a:srgbClr>
              </a:solidFill>
              <a:prstDash val="solid"/>
              <a:round/>
            </a:ln>
          </p:spPr>
          <p:txBody>
            <a:bodyPr/>
            <a:lstStyle/>
            <a:p/>
          </p:txBody>
        </p:sp>
        <p:sp>
          <p:nvSpPr>
            <p:cNvPr id="141" name="pl141"/>
            <p:cNvSpPr/>
            <p:nvPr/>
          </p:nvSpPr>
          <p:spPr>
            <a:xfrm>
              <a:off x="2414709" y="140332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42" name="tx142"/>
            <p:cNvSpPr/>
            <p:nvPr/>
          </p:nvSpPr>
          <p:spPr>
            <a:xfrm>
              <a:off x="2457886" y="12247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3" name="tx143"/>
            <p:cNvSpPr/>
            <p:nvPr/>
          </p:nvSpPr>
          <p:spPr>
            <a:xfrm>
              <a:off x="2667332" y="12247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4" name="tx144"/>
            <p:cNvSpPr/>
            <p:nvPr/>
          </p:nvSpPr>
          <p:spPr>
            <a:xfrm>
              <a:off x="2876778" y="12247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5" name="tx145"/>
            <p:cNvSpPr/>
            <p:nvPr/>
          </p:nvSpPr>
          <p:spPr>
            <a:xfrm>
              <a:off x="3086224" y="12062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6" name="tx146"/>
            <p:cNvSpPr/>
            <p:nvPr/>
          </p:nvSpPr>
          <p:spPr>
            <a:xfrm>
              <a:off x="3295670" y="12062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7" name="tx147"/>
            <p:cNvSpPr/>
            <p:nvPr/>
          </p:nvSpPr>
          <p:spPr>
            <a:xfrm>
              <a:off x="3505115" y="11876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48" name="tx148"/>
            <p:cNvSpPr/>
            <p:nvPr/>
          </p:nvSpPr>
          <p:spPr>
            <a:xfrm>
              <a:off x="3714561" y="11876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49" name="tx149"/>
            <p:cNvSpPr/>
            <p:nvPr/>
          </p:nvSpPr>
          <p:spPr>
            <a:xfrm>
              <a:off x="3924007" y="11320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50" name="rc150"/>
            <p:cNvSpPr/>
            <p:nvPr/>
          </p:nvSpPr>
          <p:spPr>
            <a:xfrm>
              <a:off x="2414709" y="2179046"/>
              <a:ext cx="1612733" cy="1019640"/>
            </a:xfrm>
            <a:prstGeom prst="rect">
              <a:avLst/>
            </a:prstGeom>
            <a:solidFill>
              <a:srgbClr val="EBEBEB">
                <a:alpha val="100000"/>
              </a:srgbClr>
            </a:solidFill>
          </p:spPr>
          <p:txBody>
            <a:bodyPr/>
            <a:lstStyle/>
            <a:p/>
          </p:txBody>
        </p:sp>
        <p:sp>
          <p:nvSpPr>
            <p:cNvPr id="151" name="pl151"/>
            <p:cNvSpPr/>
            <p:nvPr/>
          </p:nvSpPr>
          <p:spPr>
            <a:xfrm>
              <a:off x="2414709" y="293914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52" name="pl152"/>
            <p:cNvSpPr/>
            <p:nvPr/>
          </p:nvSpPr>
          <p:spPr>
            <a:xfrm>
              <a:off x="2414709" y="247566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53" name="pl153"/>
            <p:cNvSpPr/>
            <p:nvPr/>
          </p:nvSpPr>
          <p:spPr>
            <a:xfrm>
              <a:off x="2414709" y="317087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54" name="pl154"/>
            <p:cNvSpPr/>
            <p:nvPr/>
          </p:nvSpPr>
          <p:spPr>
            <a:xfrm>
              <a:off x="2414709" y="27074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55" name="pl155"/>
            <p:cNvSpPr/>
            <p:nvPr/>
          </p:nvSpPr>
          <p:spPr>
            <a:xfrm>
              <a:off x="2414709" y="224393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56" name="pl156"/>
            <p:cNvSpPr/>
            <p:nvPr/>
          </p:nvSpPr>
          <p:spPr>
            <a:xfrm>
              <a:off x="24880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269746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290690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9" name="pl159"/>
            <p:cNvSpPr/>
            <p:nvPr/>
          </p:nvSpPr>
          <p:spPr>
            <a:xfrm>
              <a:off x="3116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0" name="pl160"/>
            <p:cNvSpPr/>
            <p:nvPr/>
          </p:nvSpPr>
          <p:spPr>
            <a:xfrm>
              <a:off x="332579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1" name="pl161"/>
            <p:cNvSpPr/>
            <p:nvPr/>
          </p:nvSpPr>
          <p:spPr>
            <a:xfrm>
              <a:off x="353524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2" name="pl162"/>
            <p:cNvSpPr/>
            <p:nvPr/>
          </p:nvSpPr>
          <p:spPr>
            <a:xfrm>
              <a:off x="37446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39541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488015" y="2707405"/>
              <a:ext cx="1466121" cy="111233"/>
            </a:xfrm>
            <a:custGeom>
              <a:avLst/>
              <a:pathLst>
                <a:path w="1466121" h="111233">
                  <a:moveTo>
                    <a:pt x="0" y="18538"/>
                  </a:moveTo>
                  <a:lnTo>
                    <a:pt x="209445" y="0"/>
                  </a:lnTo>
                  <a:lnTo>
                    <a:pt x="418891" y="74155"/>
                  </a:lnTo>
                  <a:lnTo>
                    <a:pt x="628337" y="74155"/>
                  </a:lnTo>
                  <a:lnTo>
                    <a:pt x="837783" y="55616"/>
                  </a:lnTo>
                  <a:lnTo>
                    <a:pt x="1047229" y="55616"/>
                  </a:lnTo>
                  <a:lnTo>
                    <a:pt x="1256675" y="111233"/>
                  </a:lnTo>
                  <a:lnTo>
                    <a:pt x="1466121" y="92694"/>
                  </a:lnTo>
                </a:path>
              </a:pathLst>
            </a:custGeom>
            <a:ln w="20325" cap="flat">
              <a:solidFill>
                <a:srgbClr val="BEBEBE">
                  <a:alpha val="69803"/>
                </a:srgbClr>
              </a:solidFill>
              <a:prstDash val="solid"/>
              <a:round/>
            </a:ln>
          </p:spPr>
          <p:txBody>
            <a:bodyPr/>
            <a:lstStyle/>
            <a:p/>
          </p:txBody>
        </p:sp>
        <p:sp>
          <p:nvSpPr>
            <p:cNvPr id="165" name="pl165"/>
            <p:cNvSpPr/>
            <p:nvPr/>
          </p:nvSpPr>
          <p:spPr>
            <a:xfrm>
              <a:off x="2488015" y="2707405"/>
              <a:ext cx="1466121" cy="55616"/>
            </a:xfrm>
            <a:custGeom>
              <a:avLst/>
              <a:pathLst>
                <a:path w="1466121" h="55616">
                  <a:moveTo>
                    <a:pt x="0" y="18538"/>
                  </a:moveTo>
                  <a:lnTo>
                    <a:pt x="209445" y="0"/>
                  </a:lnTo>
                  <a:lnTo>
                    <a:pt x="418891" y="0"/>
                  </a:lnTo>
                  <a:lnTo>
                    <a:pt x="628337" y="37077"/>
                  </a:lnTo>
                  <a:lnTo>
                    <a:pt x="837783" y="37077"/>
                  </a:lnTo>
                  <a:lnTo>
                    <a:pt x="1047229" y="18538"/>
                  </a:lnTo>
                  <a:lnTo>
                    <a:pt x="1256675" y="37077"/>
                  </a:lnTo>
                  <a:lnTo>
                    <a:pt x="1466121" y="55616"/>
                  </a:lnTo>
                </a:path>
              </a:pathLst>
            </a:custGeom>
            <a:ln w="40651" cap="flat">
              <a:solidFill>
                <a:srgbClr val="BEBEBE">
                  <a:alpha val="69803"/>
                </a:srgbClr>
              </a:solidFill>
              <a:prstDash val="solid"/>
              <a:round/>
            </a:ln>
          </p:spPr>
          <p:txBody>
            <a:bodyPr/>
            <a:lstStyle/>
            <a:p/>
          </p:txBody>
        </p:sp>
        <p:sp>
          <p:nvSpPr>
            <p:cNvPr id="166" name="pl166"/>
            <p:cNvSpPr/>
            <p:nvPr/>
          </p:nvSpPr>
          <p:spPr>
            <a:xfrm>
              <a:off x="2488015" y="2707405"/>
              <a:ext cx="1466121" cy="55616"/>
            </a:xfrm>
            <a:custGeom>
              <a:avLst/>
              <a:pathLst>
                <a:path w="1466121" h="55616">
                  <a:moveTo>
                    <a:pt x="0" y="18538"/>
                  </a:moveTo>
                  <a:lnTo>
                    <a:pt x="209445" y="0"/>
                  </a:lnTo>
                  <a:lnTo>
                    <a:pt x="418891" y="0"/>
                  </a:lnTo>
                  <a:lnTo>
                    <a:pt x="628337" y="37077"/>
                  </a:lnTo>
                  <a:lnTo>
                    <a:pt x="837783" y="37077"/>
                  </a:lnTo>
                  <a:lnTo>
                    <a:pt x="1047229" y="18538"/>
                  </a:lnTo>
                  <a:lnTo>
                    <a:pt x="1256675" y="37077"/>
                  </a:lnTo>
                  <a:lnTo>
                    <a:pt x="1466121" y="55616"/>
                  </a:lnTo>
                </a:path>
              </a:pathLst>
            </a:custGeom>
            <a:ln w="35231" cap="flat">
              <a:solidFill>
                <a:srgbClr val="BEBEBE">
                  <a:alpha val="69803"/>
                </a:srgbClr>
              </a:solidFill>
              <a:prstDash val="solid"/>
              <a:round/>
            </a:ln>
          </p:spPr>
          <p:txBody>
            <a:bodyPr/>
            <a:lstStyle/>
            <a:p/>
          </p:txBody>
        </p:sp>
        <p:sp>
          <p:nvSpPr>
            <p:cNvPr id="167" name="pl167"/>
            <p:cNvSpPr/>
            <p:nvPr/>
          </p:nvSpPr>
          <p:spPr>
            <a:xfrm>
              <a:off x="2488015" y="2707405"/>
              <a:ext cx="1466121" cy="111233"/>
            </a:xfrm>
            <a:custGeom>
              <a:avLst/>
              <a:pathLst>
                <a:path w="1466121" h="111233">
                  <a:moveTo>
                    <a:pt x="0" y="18538"/>
                  </a:moveTo>
                  <a:lnTo>
                    <a:pt x="209445" y="0"/>
                  </a:lnTo>
                  <a:lnTo>
                    <a:pt x="418891" y="74155"/>
                  </a:lnTo>
                  <a:lnTo>
                    <a:pt x="628337" y="74155"/>
                  </a:lnTo>
                  <a:lnTo>
                    <a:pt x="837783" y="55616"/>
                  </a:lnTo>
                  <a:lnTo>
                    <a:pt x="1047229" y="55616"/>
                  </a:lnTo>
                  <a:lnTo>
                    <a:pt x="1256675" y="111233"/>
                  </a:lnTo>
                  <a:lnTo>
                    <a:pt x="1466121" y="92694"/>
                  </a:lnTo>
                </a:path>
              </a:pathLst>
            </a:custGeom>
            <a:ln w="20325" cap="flat">
              <a:solidFill>
                <a:srgbClr val="6B6B6B">
                  <a:alpha val="100000"/>
                </a:srgbClr>
              </a:solidFill>
              <a:prstDash val="solid"/>
              <a:round/>
            </a:ln>
          </p:spPr>
          <p:txBody>
            <a:bodyPr/>
            <a:lstStyle/>
            <a:p/>
          </p:txBody>
        </p:sp>
        <p:sp>
          <p:nvSpPr>
            <p:cNvPr id="168" name="pl168"/>
            <p:cNvSpPr/>
            <p:nvPr/>
          </p:nvSpPr>
          <p:spPr>
            <a:xfrm>
              <a:off x="2488015" y="2707405"/>
              <a:ext cx="1466121" cy="55616"/>
            </a:xfrm>
            <a:custGeom>
              <a:avLst/>
              <a:pathLst>
                <a:path w="1466121" h="55616">
                  <a:moveTo>
                    <a:pt x="0" y="18538"/>
                  </a:moveTo>
                  <a:lnTo>
                    <a:pt x="209445" y="0"/>
                  </a:lnTo>
                  <a:lnTo>
                    <a:pt x="418891" y="0"/>
                  </a:lnTo>
                  <a:lnTo>
                    <a:pt x="628337" y="37077"/>
                  </a:lnTo>
                  <a:lnTo>
                    <a:pt x="837783" y="37077"/>
                  </a:lnTo>
                  <a:lnTo>
                    <a:pt x="1047229" y="18538"/>
                  </a:lnTo>
                  <a:lnTo>
                    <a:pt x="1256675" y="37077"/>
                  </a:lnTo>
                  <a:lnTo>
                    <a:pt x="1466121" y="55616"/>
                  </a:lnTo>
                </a:path>
              </a:pathLst>
            </a:custGeom>
            <a:ln w="40651" cap="flat">
              <a:solidFill>
                <a:srgbClr val="000000">
                  <a:alpha val="100000"/>
                </a:srgbClr>
              </a:solidFill>
              <a:prstDash val="solid"/>
              <a:round/>
            </a:ln>
          </p:spPr>
          <p:txBody>
            <a:bodyPr/>
            <a:lstStyle/>
            <a:p/>
          </p:txBody>
        </p:sp>
        <p:sp>
          <p:nvSpPr>
            <p:cNvPr id="169" name="pl169"/>
            <p:cNvSpPr/>
            <p:nvPr/>
          </p:nvSpPr>
          <p:spPr>
            <a:xfrm>
              <a:off x="2488015" y="2707405"/>
              <a:ext cx="1466121" cy="55616"/>
            </a:xfrm>
            <a:custGeom>
              <a:avLst/>
              <a:pathLst>
                <a:path w="1466121" h="55616">
                  <a:moveTo>
                    <a:pt x="0" y="18538"/>
                  </a:moveTo>
                  <a:lnTo>
                    <a:pt x="209445" y="0"/>
                  </a:lnTo>
                  <a:lnTo>
                    <a:pt x="418891" y="0"/>
                  </a:lnTo>
                  <a:lnTo>
                    <a:pt x="628337" y="37077"/>
                  </a:lnTo>
                  <a:lnTo>
                    <a:pt x="837783" y="37077"/>
                  </a:lnTo>
                  <a:lnTo>
                    <a:pt x="1047229" y="18538"/>
                  </a:lnTo>
                  <a:lnTo>
                    <a:pt x="1256675" y="37077"/>
                  </a:lnTo>
                  <a:lnTo>
                    <a:pt x="1466121" y="55616"/>
                  </a:lnTo>
                </a:path>
              </a:pathLst>
            </a:custGeom>
            <a:ln w="35231" cap="flat">
              <a:solidFill>
                <a:srgbClr val="80BD41">
                  <a:alpha val="100000"/>
                </a:srgbClr>
              </a:solidFill>
              <a:prstDash val="solid"/>
              <a:round/>
            </a:ln>
          </p:spPr>
          <p:txBody>
            <a:bodyPr/>
            <a:lstStyle/>
            <a:p/>
          </p:txBody>
        </p:sp>
        <p:sp>
          <p:nvSpPr>
            <p:cNvPr id="170" name="pl170"/>
            <p:cNvSpPr/>
            <p:nvPr/>
          </p:nvSpPr>
          <p:spPr>
            <a:xfrm>
              <a:off x="2414709" y="270740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71" name="tx171"/>
            <p:cNvSpPr/>
            <p:nvPr/>
          </p:nvSpPr>
          <p:spPr>
            <a:xfrm>
              <a:off x="2439826" y="25473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2" name="tx172"/>
            <p:cNvSpPr/>
            <p:nvPr/>
          </p:nvSpPr>
          <p:spPr>
            <a:xfrm>
              <a:off x="2667332" y="25288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3" name="tx173"/>
            <p:cNvSpPr/>
            <p:nvPr/>
          </p:nvSpPr>
          <p:spPr>
            <a:xfrm>
              <a:off x="2876778" y="25288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4" name="tx174"/>
            <p:cNvSpPr/>
            <p:nvPr/>
          </p:nvSpPr>
          <p:spPr>
            <a:xfrm>
              <a:off x="3068164" y="256592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5" name="tx175"/>
            <p:cNvSpPr/>
            <p:nvPr/>
          </p:nvSpPr>
          <p:spPr>
            <a:xfrm>
              <a:off x="3277610" y="256592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6" name="tx176"/>
            <p:cNvSpPr/>
            <p:nvPr/>
          </p:nvSpPr>
          <p:spPr>
            <a:xfrm>
              <a:off x="3487056" y="25473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7" name="tx177"/>
            <p:cNvSpPr/>
            <p:nvPr/>
          </p:nvSpPr>
          <p:spPr>
            <a:xfrm>
              <a:off x="3696502" y="256592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8" name="tx178"/>
            <p:cNvSpPr/>
            <p:nvPr/>
          </p:nvSpPr>
          <p:spPr>
            <a:xfrm>
              <a:off x="3905948" y="258446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79" name="rc179"/>
            <p:cNvSpPr/>
            <p:nvPr/>
          </p:nvSpPr>
          <p:spPr>
            <a:xfrm>
              <a:off x="2414709" y="3483127"/>
              <a:ext cx="1612733" cy="1019640"/>
            </a:xfrm>
            <a:prstGeom prst="rect">
              <a:avLst/>
            </a:prstGeom>
            <a:solidFill>
              <a:srgbClr val="EBEBEB">
                <a:alpha val="100000"/>
              </a:srgbClr>
            </a:solidFill>
          </p:spPr>
          <p:txBody>
            <a:bodyPr/>
            <a:lstStyle/>
            <a:p/>
          </p:txBody>
        </p:sp>
        <p:sp>
          <p:nvSpPr>
            <p:cNvPr id="180" name="pl180"/>
            <p:cNvSpPr/>
            <p:nvPr/>
          </p:nvSpPr>
          <p:spPr>
            <a:xfrm>
              <a:off x="2414709" y="424322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81" name="pl181"/>
            <p:cNvSpPr/>
            <p:nvPr/>
          </p:nvSpPr>
          <p:spPr>
            <a:xfrm>
              <a:off x="2414709" y="377975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82" name="pl182"/>
            <p:cNvSpPr/>
            <p:nvPr/>
          </p:nvSpPr>
          <p:spPr>
            <a:xfrm>
              <a:off x="2414709" y="447495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83" name="pl183"/>
            <p:cNvSpPr/>
            <p:nvPr/>
          </p:nvSpPr>
          <p:spPr>
            <a:xfrm>
              <a:off x="2414709" y="40114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84" name="pl184"/>
            <p:cNvSpPr/>
            <p:nvPr/>
          </p:nvSpPr>
          <p:spPr>
            <a:xfrm>
              <a:off x="2414709" y="354801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85" name="pl185"/>
            <p:cNvSpPr/>
            <p:nvPr/>
          </p:nvSpPr>
          <p:spPr>
            <a:xfrm>
              <a:off x="24880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269746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7" name="pl187"/>
            <p:cNvSpPr/>
            <p:nvPr/>
          </p:nvSpPr>
          <p:spPr>
            <a:xfrm>
              <a:off x="290690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8" name="pl188"/>
            <p:cNvSpPr/>
            <p:nvPr/>
          </p:nvSpPr>
          <p:spPr>
            <a:xfrm>
              <a:off x="3116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9" name="pl189"/>
            <p:cNvSpPr/>
            <p:nvPr/>
          </p:nvSpPr>
          <p:spPr>
            <a:xfrm>
              <a:off x="332579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0" name="pl190"/>
            <p:cNvSpPr/>
            <p:nvPr/>
          </p:nvSpPr>
          <p:spPr>
            <a:xfrm>
              <a:off x="353524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1" name="pl191"/>
            <p:cNvSpPr/>
            <p:nvPr/>
          </p:nvSpPr>
          <p:spPr>
            <a:xfrm>
              <a:off x="37446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2" name="pl192"/>
            <p:cNvSpPr/>
            <p:nvPr/>
          </p:nvSpPr>
          <p:spPr>
            <a:xfrm>
              <a:off x="39541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2488015" y="4011486"/>
              <a:ext cx="1466121" cy="111233"/>
            </a:xfrm>
            <a:custGeom>
              <a:avLst/>
              <a:pathLst>
                <a:path w="1466121" h="111233">
                  <a:moveTo>
                    <a:pt x="0" y="18538"/>
                  </a:moveTo>
                  <a:lnTo>
                    <a:pt x="209445" y="0"/>
                  </a:lnTo>
                  <a:lnTo>
                    <a:pt x="418891" y="74155"/>
                  </a:lnTo>
                  <a:lnTo>
                    <a:pt x="628337" y="74155"/>
                  </a:lnTo>
                  <a:lnTo>
                    <a:pt x="837783" y="55616"/>
                  </a:lnTo>
                  <a:lnTo>
                    <a:pt x="1047229" y="55616"/>
                  </a:lnTo>
                  <a:lnTo>
                    <a:pt x="1256675" y="111233"/>
                  </a:lnTo>
                  <a:lnTo>
                    <a:pt x="1466121" y="92694"/>
                  </a:lnTo>
                </a:path>
              </a:pathLst>
            </a:custGeom>
            <a:ln w="20325" cap="flat">
              <a:solidFill>
                <a:srgbClr val="BEBEBE">
                  <a:alpha val="69803"/>
                </a:srgbClr>
              </a:solidFill>
              <a:prstDash val="solid"/>
              <a:round/>
            </a:ln>
          </p:spPr>
          <p:txBody>
            <a:bodyPr/>
            <a:lstStyle/>
            <a:p/>
          </p:txBody>
        </p:sp>
        <p:sp>
          <p:nvSpPr>
            <p:cNvPr id="194" name="pl194"/>
            <p:cNvSpPr/>
            <p:nvPr/>
          </p:nvSpPr>
          <p:spPr>
            <a:xfrm>
              <a:off x="2488015" y="3974408"/>
              <a:ext cx="1466121" cy="203928"/>
            </a:xfrm>
            <a:custGeom>
              <a:avLst/>
              <a:pathLst>
                <a:path w="1466121" h="203928">
                  <a:moveTo>
                    <a:pt x="0" y="0"/>
                  </a:moveTo>
                  <a:lnTo>
                    <a:pt x="209445" y="37077"/>
                  </a:lnTo>
                  <a:lnTo>
                    <a:pt x="418891" y="129772"/>
                  </a:lnTo>
                  <a:lnTo>
                    <a:pt x="628337" y="111233"/>
                  </a:lnTo>
                  <a:lnTo>
                    <a:pt x="837783" y="92694"/>
                  </a:lnTo>
                  <a:lnTo>
                    <a:pt x="1047229" y="111233"/>
                  </a:lnTo>
                  <a:lnTo>
                    <a:pt x="1256675" y="129772"/>
                  </a:lnTo>
                  <a:lnTo>
                    <a:pt x="1466121" y="203928"/>
                  </a:lnTo>
                </a:path>
              </a:pathLst>
            </a:custGeom>
            <a:ln w="40651" cap="flat">
              <a:solidFill>
                <a:srgbClr val="BEBEBE">
                  <a:alpha val="69803"/>
                </a:srgbClr>
              </a:solidFill>
              <a:prstDash val="solid"/>
              <a:round/>
            </a:ln>
          </p:spPr>
          <p:txBody>
            <a:bodyPr/>
            <a:lstStyle/>
            <a:p/>
          </p:txBody>
        </p:sp>
        <p:sp>
          <p:nvSpPr>
            <p:cNvPr id="195" name="pl195"/>
            <p:cNvSpPr/>
            <p:nvPr/>
          </p:nvSpPr>
          <p:spPr>
            <a:xfrm>
              <a:off x="2488015" y="3974408"/>
              <a:ext cx="1466121" cy="203928"/>
            </a:xfrm>
            <a:custGeom>
              <a:avLst/>
              <a:pathLst>
                <a:path w="1466121" h="203928">
                  <a:moveTo>
                    <a:pt x="0" y="0"/>
                  </a:moveTo>
                  <a:lnTo>
                    <a:pt x="209445" y="37077"/>
                  </a:lnTo>
                  <a:lnTo>
                    <a:pt x="418891" y="129772"/>
                  </a:lnTo>
                  <a:lnTo>
                    <a:pt x="628337" y="111233"/>
                  </a:lnTo>
                  <a:lnTo>
                    <a:pt x="837783" y="92694"/>
                  </a:lnTo>
                  <a:lnTo>
                    <a:pt x="1047229" y="111233"/>
                  </a:lnTo>
                  <a:lnTo>
                    <a:pt x="1256675" y="129772"/>
                  </a:lnTo>
                  <a:lnTo>
                    <a:pt x="1466121" y="203928"/>
                  </a:lnTo>
                </a:path>
              </a:pathLst>
            </a:custGeom>
            <a:ln w="35231" cap="flat">
              <a:solidFill>
                <a:srgbClr val="BEBEBE">
                  <a:alpha val="69803"/>
                </a:srgbClr>
              </a:solidFill>
              <a:prstDash val="solid"/>
              <a:round/>
            </a:ln>
          </p:spPr>
          <p:txBody>
            <a:bodyPr/>
            <a:lstStyle/>
            <a:p/>
          </p:txBody>
        </p:sp>
        <p:sp>
          <p:nvSpPr>
            <p:cNvPr id="196" name="pl196"/>
            <p:cNvSpPr/>
            <p:nvPr/>
          </p:nvSpPr>
          <p:spPr>
            <a:xfrm>
              <a:off x="2488015" y="4011486"/>
              <a:ext cx="1466121" cy="111233"/>
            </a:xfrm>
            <a:custGeom>
              <a:avLst/>
              <a:pathLst>
                <a:path w="1466121" h="111233">
                  <a:moveTo>
                    <a:pt x="0" y="18538"/>
                  </a:moveTo>
                  <a:lnTo>
                    <a:pt x="209445" y="0"/>
                  </a:lnTo>
                  <a:lnTo>
                    <a:pt x="418891" y="74155"/>
                  </a:lnTo>
                  <a:lnTo>
                    <a:pt x="628337" y="74155"/>
                  </a:lnTo>
                  <a:lnTo>
                    <a:pt x="837783" y="55616"/>
                  </a:lnTo>
                  <a:lnTo>
                    <a:pt x="1047229" y="55616"/>
                  </a:lnTo>
                  <a:lnTo>
                    <a:pt x="1256675" y="111233"/>
                  </a:lnTo>
                  <a:lnTo>
                    <a:pt x="1466121" y="92694"/>
                  </a:lnTo>
                </a:path>
              </a:pathLst>
            </a:custGeom>
            <a:ln w="20325" cap="flat">
              <a:solidFill>
                <a:srgbClr val="6B6B6B">
                  <a:alpha val="100000"/>
                </a:srgbClr>
              </a:solidFill>
              <a:prstDash val="solid"/>
              <a:round/>
            </a:ln>
          </p:spPr>
          <p:txBody>
            <a:bodyPr/>
            <a:lstStyle/>
            <a:p/>
          </p:txBody>
        </p:sp>
        <p:sp>
          <p:nvSpPr>
            <p:cNvPr id="197" name="pl197"/>
            <p:cNvSpPr/>
            <p:nvPr/>
          </p:nvSpPr>
          <p:spPr>
            <a:xfrm>
              <a:off x="2488015" y="3974408"/>
              <a:ext cx="1466121" cy="203928"/>
            </a:xfrm>
            <a:custGeom>
              <a:avLst/>
              <a:pathLst>
                <a:path w="1466121" h="203928">
                  <a:moveTo>
                    <a:pt x="0" y="0"/>
                  </a:moveTo>
                  <a:lnTo>
                    <a:pt x="209445" y="37077"/>
                  </a:lnTo>
                  <a:lnTo>
                    <a:pt x="418891" y="129772"/>
                  </a:lnTo>
                  <a:lnTo>
                    <a:pt x="628337" y="111233"/>
                  </a:lnTo>
                  <a:lnTo>
                    <a:pt x="837783" y="92694"/>
                  </a:lnTo>
                  <a:lnTo>
                    <a:pt x="1047229" y="111233"/>
                  </a:lnTo>
                  <a:lnTo>
                    <a:pt x="1256675" y="129772"/>
                  </a:lnTo>
                  <a:lnTo>
                    <a:pt x="1466121" y="203928"/>
                  </a:lnTo>
                </a:path>
              </a:pathLst>
            </a:custGeom>
            <a:ln w="40651" cap="flat">
              <a:solidFill>
                <a:srgbClr val="000000">
                  <a:alpha val="100000"/>
                </a:srgbClr>
              </a:solidFill>
              <a:prstDash val="solid"/>
              <a:round/>
            </a:ln>
          </p:spPr>
          <p:txBody>
            <a:bodyPr/>
            <a:lstStyle/>
            <a:p/>
          </p:txBody>
        </p:sp>
        <p:sp>
          <p:nvSpPr>
            <p:cNvPr id="198" name="pl198"/>
            <p:cNvSpPr/>
            <p:nvPr/>
          </p:nvSpPr>
          <p:spPr>
            <a:xfrm>
              <a:off x="2488015" y="3974408"/>
              <a:ext cx="1466121" cy="203928"/>
            </a:xfrm>
            <a:custGeom>
              <a:avLst/>
              <a:pathLst>
                <a:path w="1466121" h="203928">
                  <a:moveTo>
                    <a:pt x="0" y="0"/>
                  </a:moveTo>
                  <a:lnTo>
                    <a:pt x="209445" y="37077"/>
                  </a:lnTo>
                  <a:lnTo>
                    <a:pt x="418891" y="129772"/>
                  </a:lnTo>
                  <a:lnTo>
                    <a:pt x="628337" y="111233"/>
                  </a:lnTo>
                  <a:lnTo>
                    <a:pt x="837783" y="92694"/>
                  </a:lnTo>
                  <a:lnTo>
                    <a:pt x="1047229" y="111233"/>
                  </a:lnTo>
                  <a:lnTo>
                    <a:pt x="1256675" y="129772"/>
                  </a:lnTo>
                  <a:lnTo>
                    <a:pt x="1466121" y="203928"/>
                  </a:lnTo>
                </a:path>
              </a:pathLst>
            </a:custGeom>
            <a:ln w="35231" cap="flat">
              <a:solidFill>
                <a:srgbClr val="80BD41">
                  <a:alpha val="100000"/>
                </a:srgbClr>
              </a:solidFill>
              <a:prstDash val="solid"/>
              <a:round/>
            </a:ln>
          </p:spPr>
          <p:txBody>
            <a:bodyPr/>
            <a:lstStyle/>
            <a:p/>
          </p:txBody>
        </p:sp>
        <p:sp>
          <p:nvSpPr>
            <p:cNvPr id="199" name="pl199"/>
            <p:cNvSpPr/>
            <p:nvPr/>
          </p:nvSpPr>
          <p:spPr>
            <a:xfrm>
              <a:off x="2414709" y="401148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00" name="tx200"/>
            <p:cNvSpPr/>
            <p:nvPr/>
          </p:nvSpPr>
          <p:spPr>
            <a:xfrm>
              <a:off x="2457886" y="37958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01" name="tx201"/>
            <p:cNvSpPr/>
            <p:nvPr/>
          </p:nvSpPr>
          <p:spPr>
            <a:xfrm>
              <a:off x="2667332" y="38329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02" name="tx202"/>
            <p:cNvSpPr/>
            <p:nvPr/>
          </p:nvSpPr>
          <p:spPr>
            <a:xfrm>
              <a:off x="2858718" y="392562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03" name="tx203"/>
            <p:cNvSpPr/>
            <p:nvPr/>
          </p:nvSpPr>
          <p:spPr>
            <a:xfrm>
              <a:off x="3068164" y="39070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04" name="tx204"/>
            <p:cNvSpPr/>
            <p:nvPr/>
          </p:nvSpPr>
          <p:spPr>
            <a:xfrm>
              <a:off x="3277610" y="388854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05" name="tx205"/>
            <p:cNvSpPr/>
            <p:nvPr/>
          </p:nvSpPr>
          <p:spPr>
            <a:xfrm>
              <a:off x="3487056" y="39070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06" name="tx206"/>
            <p:cNvSpPr/>
            <p:nvPr/>
          </p:nvSpPr>
          <p:spPr>
            <a:xfrm>
              <a:off x="3696502" y="392562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07" name="tx207"/>
            <p:cNvSpPr/>
            <p:nvPr/>
          </p:nvSpPr>
          <p:spPr>
            <a:xfrm>
              <a:off x="3905948" y="39997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08" name="rc208"/>
            <p:cNvSpPr/>
            <p:nvPr/>
          </p:nvSpPr>
          <p:spPr>
            <a:xfrm>
              <a:off x="2414709" y="4787209"/>
              <a:ext cx="1612733" cy="1019640"/>
            </a:xfrm>
            <a:prstGeom prst="rect">
              <a:avLst/>
            </a:prstGeom>
            <a:solidFill>
              <a:srgbClr val="EBEBEB">
                <a:alpha val="100000"/>
              </a:srgbClr>
            </a:solidFill>
          </p:spPr>
          <p:txBody>
            <a:bodyPr/>
            <a:lstStyle/>
            <a:p/>
          </p:txBody>
        </p:sp>
        <p:sp>
          <p:nvSpPr>
            <p:cNvPr id="209" name="pl209"/>
            <p:cNvSpPr/>
            <p:nvPr/>
          </p:nvSpPr>
          <p:spPr>
            <a:xfrm>
              <a:off x="2414709" y="554730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10" name="pl210"/>
            <p:cNvSpPr/>
            <p:nvPr/>
          </p:nvSpPr>
          <p:spPr>
            <a:xfrm>
              <a:off x="2414709" y="50838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11" name="pl211"/>
            <p:cNvSpPr/>
            <p:nvPr/>
          </p:nvSpPr>
          <p:spPr>
            <a:xfrm>
              <a:off x="2414709" y="577904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12" name="pl212"/>
            <p:cNvSpPr/>
            <p:nvPr/>
          </p:nvSpPr>
          <p:spPr>
            <a:xfrm>
              <a:off x="2414709" y="53155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13" name="pl213"/>
            <p:cNvSpPr/>
            <p:nvPr/>
          </p:nvSpPr>
          <p:spPr>
            <a:xfrm>
              <a:off x="2414709" y="485209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14" name="pl214"/>
            <p:cNvSpPr/>
            <p:nvPr/>
          </p:nvSpPr>
          <p:spPr>
            <a:xfrm>
              <a:off x="24880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5" name="pl215"/>
            <p:cNvSpPr/>
            <p:nvPr/>
          </p:nvSpPr>
          <p:spPr>
            <a:xfrm>
              <a:off x="269746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6" name="pl216"/>
            <p:cNvSpPr/>
            <p:nvPr/>
          </p:nvSpPr>
          <p:spPr>
            <a:xfrm>
              <a:off x="290690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7" name="pl217"/>
            <p:cNvSpPr/>
            <p:nvPr/>
          </p:nvSpPr>
          <p:spPr>
            <a:xfrm>
              <a:off x="3116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8" name="pl218"/>
            <p:cNvSpPr/>
            <p:nvPr/>
          </p:nvSpPr>
          <p:spPr>
            <a:xfrm>
              <a:off x="332579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9" name="pl219"/>
            <p:cNvSpPr/>
            <p:nvPr/>
          </p:nvSpPr>
          <p:spPr>
            <a:xfrm>
              <a:off x="353524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0" name="pl220"/>
            <p:cNvSpPr/>
            <p:nvPr/>
          </p:nvSpPr>
          <p:spPr>
            <a:xfrm>
              <a:off x="37446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1" name="pl221"/>
            <p:cNvSpPr/>
            <p:nvPr/>
          </p:nvSpPr>
          <p:spPr>
            <a:xfrm>
              <a:off x="39541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2" name="pl222"/>
            <p:cNvSpPr/>
            <p:nvPr/>
          </p:nvSpPr>
          <p:spPr>
            <a:xfrm>
              <a:off x="2488015" y="5315568"/>
              <a:ext cx="1466121" cy="111233"/>
            </a:xfrm>
            <a:custGeom>
              <a:avLst/>
              <a:pathLst>
                <a:path w="1466121" h="111233">
                  <a:moveTo>
                    <a:pt x="0" y="18538"/>
                  </a:moveTo>
                  <a:lnTo>
                    <a:pt x="209445" y="0"/>
                  </a:lnTo>
                  <a:lnTo>
                    <a:pt x="418891" y="74155"/>
                  </a:lnTo>
                  <a:lnTo>
                    <a:pt x="628337" y="74155"/>
                  </a:lnTo>
                  <a:lnTo>
                    <a:pt x="837783" y="55616"/>
                  </a:lnTo>
                  <a:lnTo>
                    <a:pt x="1047229" y="55616"/>
                  </a:lnTo>
                  <a:lnTo>
                    <a:pt x="1256675" y="111233"/>
                  </a:lnTo>
                  <a:lnTo>
                    <a:pt x="1466121" y="92694"/>
                  </a:lnTo>
                </a:path>
              </a:pathLst>
            </a:custGeom>
            <a:ln w="20325" cap="flat">
              <a:solidFill>
                <a:srgbClr val="BEBEBE">
                  <a:alpha val="69803"/>
                </a:srgbClr>
              </a:solidFill>
              <a:prstDash val="solid"/>
              <a:round/>
            </a:ln>
          </p:spPr>
          <p:txBody>
            <a:bodyPr/>
            <a:lstStyle/>
            <a:p/>
          </p:txBody>
        </p:sp>
        <p:sp>
          <p:nvSpPr>
            <p:cNvPr id="223" name="pl223"/>
            <p:cNvSpPr/>
            <p:nvPr/>
          </p:nvSpPr>
          <p:spPr>
            <a:xfrm>
              <a:off x="2488015" y="5315568"/>
              <a:ext cx="1466121" cy="55616"/>
            </a:xfrm>
            <a:custGeom>
              <a:avLst/>
              <a:pathLst>
                <a:path w="1466121" h="55616">
                  <a:moveTo>
                    <a:pt x="0" y="0"/>
                  </a:moveTo>
                  <a:lnTo>
                    <a:pt x="209445" y="0"/>
                  </a:lnTo>
                  <a:lnTo>
                    <a:pt x="418891" y="18538"/>
                  </a:lnTo>
                  <a:lnTo>
                    <a:pt x="628337" y="37077"/>
                  </a:lnTo>
                  <a:lnTo>
                    <a:pt x="837783" y="37077"/>
                  </a:lnTo>
                  <a:lnTo>
                    <a:pt x="1047229" y="55616"/>
                  </a:lnTo>
                  <a:lnTo>
                    <a:pt x="1256675" y="37077"/>
                  </a:lnTo>
                  <a:lnTo>
                    <a:pt x="1466121" y="37077"/>
                  </a:lnTo>
                </a:path>
              </a:pathLst>
            </a:custGeom>
            <a:ln w="40651" cap="flat">
              <a:solidFill>
                <a:srgbClr val="BEBEBE">
                  <a:alpha val="69803"/>
                </a:srgbClr>
              </a:solidFill>
              <a:prstDash val="solid"/>
              <a:round/>
            </a:ln>
          </p:spPr>
          <p:txBody>
            <a:bodyPr/>
            <a:lstStyle/>
            <a:p/>
          </p:txBody>
        </p:sp>
        <p:sp>
          <p:nvSpPr>
            <p:cNvPr id="224" name="pl224"/>
            <p:cNvSpPr/>
            <p:nvPr/>
          </p:nvSpPr>
          <p:spPr>
            <a:xfrm>
              <a:off x="2488015" y="5315568"/>
              <a:ext cx="1466121" cy="55616"/>
            </a:xfrm>
            <a:custGeom>
              <a:avLst/>
              <a:pathLst>
                <a:path w="1466121" h="55616">
                  <a:moveTo>
                    <a:pt x="0" y="0"/>
                  </a:moveTo>
                  <a:lnTo>
                    <a:pt x="209445" y="0"/>
                  </a:lnTo>
                  <a:lnTo>
                    <a:pt x="418891" y="18538"/>
                  </a:lnTo>
                  <a:lnTo>
                    <a:pt x="628337" y="37077"/>
                  </a:lnTo>
                  <a:lnTo>
                    <a:pt x="837783" y="37077"/>
                  </a:lnTo>
                  <a:lnTo>
                    <a:pt x="1047229" y="55616"/>
                  </a:lnTo>
                  <a:lnTo>
                    <a:pt x="1256675" y="37077"/>
                  </a:lnTo>
                  <a:lnTo>
                    <a:pt x="1466121" y="37077"/>
                  </a:lnTo>
                </a:path>
              </a:pathLst>
            </a:custGeom>
            <a:ln w="35231" cap="flat">
              <a:solidFill>
                <a:srgbClr val="BEBEBE">
                  <a:alpha val="69803"/>
                </a:srgbClr>
              </a:solidFill>
              <a:prstDash val="solid"/>
              <a:round/>
            </a:ln>
          </p:spPr>
          <p:txBody>
            <a:bodyPr/>
            <a:lstStyle/>
            <a:p/>
          </p:txBody>
        </p:sp>
        <p:sp>
          <p:nvSpPr>
            <p:cNvPr id="225" name="pl225"/>
            <p:cNvSpPr/>
            <p:nvPr/>
          </p:nvSpPr>
          <p:spPr>
            <a:xfrm>
              <a:off x="2488015" y="5315568"/>
              <a:ext cx="1466121" cy="111233"/>
            </a:xfrm>
            <a:custGeom>
              <a:avLst/>
              <a:pathLst>
                <a:path w="1466121" h="111233">
                  <a:moveTo>
                    <a:pt x="0" y="18538"/>
                  </a:moveTo>
                  <a:lnTo>
                    <a:pt x="209445" y="0"/>
                  </a:lnTo>
                  <a:lnTo>
                    <a:pt x="418891" y="74155"/>
                  </a:lnTo>
                  <a:lnTo>
                    <a:pt x="628337" y="74155"/>
                  </a:lnTo>
                  <a:lnTo>
                    <a:pt x="837783" y="55616"/>
                  </a:lnTo>
                  <a:lnTo>
                    <a:pt x="1047229" y="55616"/>
                  </a:lnTo>
                  <a:lnTo>
                    <a:pt x="1256675" y="111233"/>
                  </a:lnTo>
                  <a:lnTo>
                    <a:pt x="1466121" y="92694"/>
                  </a:lnTo>
                </a:path>
              </a:pathLst>
            </a:custGeom>
            <a:ln w="20325" cap="flat">
              <a:solidFill>
                <a:srgbClr val="6B6B6B">
                  <a:alpha val="100000"/>
                </a:srgbClr>
              </a:solidFill>
              <a:prstDash val="solid"/>
              <a:round/>
            </a:ln>
          </p:spPr>
          <p:txBody>
            <a:bodyPr/>
            <a:lstStyle/>
            <a:p/>
          </p:txBody>
        </p:sp>
        <p:sp>
          <p:nvSpPr>
            <p:cNvPr id="226" name="pl226"/>
            <p:cNvSpPr/>
            <p:nvPr/>
          </p:nvSpPr>
          <p:spPr>
            <a:xfrm>
              <a:off x="2488015" y="5315568"/>
              <a:ext cx="1466121" cy="55616"/>
            </a:xfrm>
            <a:custGeom>
              <a:avLst/>
              <a:pathLst>
                <a:path w="1466121" h="55616">
                  <a:moveTo>
                    <a:pt x="0" y="0"/>
                  </a:moveTo>
                  <a:lnTo>
                    <a:pt x="209445" y="0"/>
                  </a:lnTo>
                  <a:lnTo>
                    <a:pt x="418891" y="18538"/>
                  </a:lnTo>
                  <a:lnTo>
                    <a:pt x="628337" y="37077"/>
                  </a:lnTo>
                  <a:lnTo>
                    <a:pt x="837783" y="37077"/>
                  </a:lnTo>
                  <a:lnTo>
                    <a:pt x="1047229" y="55616"/>
                  </a:lnTo>
                  <a:lnTo>
                    <a:pt x="1256675" y="37077"/>
                  </a:lnTo>
                  <a:lnTo>
                    <a:pt x="1466121" y="37077"/>
                  </a:lnTo>
                </a:path>
              </a:pathLst>
            </a:custGeom>
            <a:ln w="40651" cap="flat">
              <a:solidFill>
                <a:srgbClr val="000000">
                  <a:alpha val="100000"/>
                </a:srgbClr>
              </a:solidFill>
              <a:prstDash val="solid"/>
              <a:round/>
            </a:ln>
          </p:spPr>
          <p:txBody>
            <a:bodyPr/>
            <a:lstStyle/>
            <a:p/>
          </p:txBody>
        </p:sp>
        <p:sp>
          <p:nvSpPr>
            <p:cNvPr id="227" name="pl227"/>
            <p:cNvSpPr/>
            <p:nvPr/>
          </p:nvSpPr>
          <p:spPr>
            <a:xfrm>
              <a:off x="2488015" y="5315568"/>
              <a:ext cx="1466121" cy="55616"/>
            </a:xfrm>
            <a:custGeom>
              <a:avLst/>
              <a:pathLst>
                <a:path w="1466121" h="55616">
                  <a:moveTo>
                    <a:pt x="0" y="0"/>
                  </a:moveTo>
                  <a:lnTo>
                    <a:pt x="209445" y="0"/>
                  </a:lnTo>
                  <a:lnTo>
                    <a:pt x="418891" y="18538"/>
                  </a:lnTo>
                  <a:lnTo>
                    <a:pt x="628337" y="37077"/>
                  </a:lnTo>
                  <a:lnTo>
                    <a:pt x="837783" y="37077"/>
                  </a:lnTo>
                  <a:lnTo>
                    <a:pt x="1047229" y="55616"/>
                  </a:lnTo>
                  <a:lnTo>
                    <a:pt x="1256675" y="37077"/>
                  </a:lnTo>
                  <a:lnTo>
                    <a:pt x="1466121" y="37077"/>
                  </a:lnTo>
                </a:path>
              </a:pathLst>
            </a:custGeom>
            <a:ln w="35231" cap="flat">
              <a:solidFill>
                <a:srgbClr val="80BD41">
                  <a:alpha val="100000"/>
                </a:srgbClr>
              </a:solidFill>
              <a:prstDash val="solid"/>
              <a:round/>
            </a:ln>
          </p:spPr>
          <p:txBody>
            <a:bodyPr/>
            <a:lstStyle/>
            <a:p/>
          </p:txBody>
        </p:sp>
        <p:sp>
          <p:nvSpPr>
            <p:cNvPr id="228" name="pl228"/>
            <p:cNvSpPr/>
            <p:nvPr/>
          </p:nvSpPr>
          <p:spPr>
            <a:xfrm>
              <a:off x="2414709" y="5315568"/>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29" name="tx229"/>
            <p:cNvSpPr/>
            <p:nvPr/>
          </p:nvSpPr>
          <p:spPr>
            <a:xfrm>
              <a:off x="2457886" y="51370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30" name="tx230"/>
            <p:cNvSpPr/>
            <p:nvPr/>
          </p:nvSpPr>
          <p:spPr>
            <a:xfrm>
              <a:off x="2667332" y="51370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31" name="tx231"/>
            <p:cNvSpPr/>
            <p:nvPr/>
          </p:nvSpPr>
          <p:spPr>
            <a:xfrm>
              <a:off x="2858718" y="515555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32" name="tx232"/>
            <p:cNvSpPr/>
            <p:nvPr/>
          </p:nvSpPr>
          <p:spPr>
            <a:xfrm>
              <a:off x="3068164" y="51740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33" name="tx233"/>
            <p:cNvSpPr/>
            <p:nvPr/>
          </p:nvSpPr>
          <p:spPr>
            <a:xfrm>
              <a:off x="3277610" y="51740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34" name="tx234"/>
            <p:cNvSpPr/>
            <p:nvPr/>
          </p:nvSpPr>
          <p:spPr>
            <a:xfrm>
              <a:off x="3487056" y="519263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35" name="tx235"/>
            <p:cNvSpPr/>
            <p:nvPr/>
          </p:nvSpPr>
          <p:spPr>
            <a:xfrm>
              <a:off x="3696502" y="51740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36" name="tx236"/>
            <p:cNvSpPr/>
            <p:nvPr/>
          </p:nvSpPr>
          <p:spPr>
            <a:xfrm>
              <a:off x="3905948" y="51740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37" name="rc237"/>
            <p:cNvSpPr/>
            <p:nvPr/>
          </p:nvSpPr>
          <p:spPr>
            <a:xfrm>
              <a:off x="4097032" y="874964"/>
              <a:ext cx="1612733" cy="1019640"/>
            </a:xfrm>
            <a:prstGeom prst="rect">
              <a:avLst/>
            </a:prstGeom>
            <a:solidFill>
              <a:srgbClr val="EBEBEB">
                <a:alpha val="100000"/>
              </a:srgbClr>
            </a:solidFill>
          </p:spPr>
          <p:txBody>
            <a:bodyPr/>
            <a:lstStyle/>
            <a:p/>
          </p:txBody>
        </p:sp>
        <p:sp>
          <p:nvSpPr>
            <p:cNvPr id="238" name="pl238"/>
            <p:cNvSpPr/>
            <p:nvPr/>
          </p:nvSpPr>
          <p:spPr>
            <a:xfrm>
              <a:off x="4097032" y="163505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39" name="pl239"/>
            <p:cNvSpPr/>
            <p:nvPr/>
          </p:nvSpPr>
          <p:spPr>
            <a:xfrm>
              <a:off x="4097032" y="117158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40" name="pl240"/>
            <p:cNvSpPr/>
            <p:nvPr/>
          </p:nvSpPr>
          <p:spPr>
            <a:xfrm>
              <a:off x="4097032" y="186679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41" name="pl241"/>
            <p:cNvSpPr/>
            <p:nvPr/>
          </p:nvSpPr>
          <p:spPr>
            <a:xfrm>
              <a:off x="4097032" y="140332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42" name="pl242"/>
            <p:cNvSpPr/>
            <p:nvPr/>
          </p:nvSpPr>
          <p:spPr>
            <a:xfrm>
              <a:off x="4097032" y="93985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43" name="pl243"/>
            <p:cNvSpPr/>
            <p:nvPr/>
          </p:nvSpPr>
          <p:spPr>
            <a:xfrm>
              <a:off x="417033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4" name="pl244"/>
            <p:cNvSpPr/>
            <p:nvPr/>
          </p:nvSpPr>
          <p:spPr>
            <a:xfrm>
              <a:off x="43797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5" name="pl245"/>
            <p:cNvSpPr/>
            <p:nvPr/>
          </p:nvSpPr>
          <p:spPr>
            <a:xfrm>
              <a:off x="458923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6" name="pl246"/>
            <p:cNvSpPr/>
            <p:nvPr/>
          </p:nvSpPr>
          <p:spPr>
            <a:xfrm>
              <a:off x="47986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7" name="pl247"/>
            <p:cNvSpPr/>
            <p:nvPr/>
          </p:nvSpPr>
          <p:spPr>
            <a:xfrm>
              <a:off x="50081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8" name="pl248"/>
            <p:cNvSpPr/>
            <p:nvPr/>
          </p:nvSpPr>
          <p:spPr>
            <a:xfrm>
              <a:off x="52175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9" name="pl249"/>
            <p:cNvSpPr/>
            <p:nvPr/>
          </p:nvSpPr>
          <p:spPr>
            <a:xfrm>
              <a:off x="54270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0" name="pl250"/>
            <p:cNvSpPr/>
            <p:nvPr/>
          </p:nvSpPr>
          <p:spPr>
            <a:xfrm>
              <a:off x="56364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1" name="pl251"/>
            <p:cNvSpPr/>
            <p:nvPr/>
          </p:nvSpPr>
          <p:spPr>
            <a:xfrm>
              <a:off x="4170338" y="1403323"/>
              <a:ext cx="1466121" cy="111233"/>
            </a:xfrm>
            <a:custGeom>
              <a:avLst/>
              <a:pathLst>
                <a:path w="1466121" h="111233">
                  <a:moveTo>
                    <a:pt x="0" y="18538"/>
                  </a:moveTo>
                  <a:lnTo>
                    <a:pt x="209445" y="0"/>
                  </a:lnTo>
                  <a:lnTo>
                    <a:pt x="418891" y="74155"/>
                  </a:lnTo>
                  <a:lnTo>
                    <a:pt x="628337" y="74155"/>
                  </a:lnTo>
                  <a:lnTo>
                    <a:pt x="837783" y="55616"/>
                  </a:lnTo>
                  <a:lnTo>
                    <a:pt x="1047229" y="55616"/>
                  </a:lnTo>
                  <a:lnTo>
                    <a:pt x="1256675" y="111233"/>
                  </a:lnTo>
                  <a:lnTo>
                    <a:pt x="1466121" y="92694"/>
                  </a:lnTo>
                </a:path>
              </a:pathLst>
            </a:custGeom>
            <a:ln w="20325" cap="flat">
              <a:solidFill>
                <a:srgbClr val="BEBEBE">
                  <a:alpha val="69803"/>
                </a:srgbClr>
              </a:solidFill>
              <a:prstDash val="solid"/>
              <a:round/>
            </a:ln>
          </p:spPr>
          <p:txBody>
            <a:bodyPr/>
            <a:lstStyle/>
            <a:p/>
          </p:txBody>
        </p:sp>
        <p:sp>
          <p:nvSpPr>
            <p:cNvPr id="252" name="pl252"/>
            <p:cNvSpPr/>
            <p:nvPr/>
          </p:nvSpPr>
          <p:spPr>
            <a:xfrm>
              <a:off x="4170338" y="1384784"/>
              <a:ext cx="1466121" cy="463472"/>
            </a:xfrm>
            <a:custGeom>
              <a:avLst/>
              <a:pathLst>
                <a:path w="1466121" h="463472">
                  <a:moveTo>
                    <a:pt x="0" y="0"/>
                  </a:moveTo>
                  <a:lnTo>
                    <a:pt x="209445" y="18538"/>
                  </a:lnTo>
                  <a:lnTo>
                    <a:pt x="418891" y="333700"/>
                  </a:lnTo>
                  <a:lnTo>
                    <a:pt x="628337" y="463472"/>
                  </a:lnTo>
                  <a:lnTo>
                    <a:pt x="837783" y="426394"/>
                  </a:lnTo>
                  <a:lnTo>
                    <a:pt x="1047229" y="426394"/>
                  </a:lnTo>
                  <a:lnTo>
                    <a:pt x="1256675" y="426394"/>
                  </a:lnTo>
                  <a:lnTo>
                    <a:pt x="1466121" y="426394"/>
                  </a:lnTo>
                </a:path>
              </a:pathLst>
            </a:custGeom>
            <a:ln w="40651" cap="flat">
              <a:solidFill>
                <a:srgbClr val="BEBEBE">
                  <a:alpha val="69803"/>
                </a:srgbClr>
              </a:solidFill>
              <a:prstDash val="solid"/>
              <a:round/>
            </a:ln>
          </p:spPr>
          <p:txBody>
            <a:bodyPr/>
            <a:lstStyle/>
            <a:p/>
          </p:txBody>
        </p:sp>
        <p:sp>
          <p:nvSpPr>
            <p:cNvPr id="253" name="pl253"/>
            <p:cNvSpPr/>
            <p:nvPr/>
          </p:nvSpPr>
          <p:spPr>
            <a:xfrm>
              <a:off x="4170338" y="1384784"/>
              <a:ext cx="1466121" cy="463472"/>
            </a:xfrm>
            <a:custGeom>
              <a:avLst/>
              <a:pathLst>
                <a:path w="1466121" h="463472">
                  <a:moveTo>
                    <a:pt x="0" y="0"/>
                  </a:moveTo>
                  <a:lnTo>
                    <a:pt x="209445" y="18538"/>
                  </a:lnTo>
                  <a:lnTo>
                    <a:pt x="418891" y="333700"/>
                  </a:lnTo>
                  <a:lnTo>
                    <a:pt x="628337" y="463472"/>
                  </a:lnTo>
                  <a:lnTo>
                    <a:pt x="837783" y="426394"/>
                  </a:lnTo>
                  <a:lnTo>
                    <a:pt x="1047229" y="426394"/>
                  </a:lnTo>
                  <a:lnTo>
                    <a:pt x="1256675" y="426394"/>
                  </a:lnTo>
                  <a:lnTo>
                    <a:pt x="1466121" y="426394"/>
                  </a:lnTo>
                </a:path>
              </a:pathLst>
            </a:custGeom>
            <a:ln w="35231" cap="flat">
              <a:solidFill>
                <a:srgbClr val="BEBEBE">
                  <a:alpha val="69803"/>
                </a:srgbClr>
              </a:solidFill>
              <a:prstDash val="solid"/>
              <a:round/>
            </a:ln>
          </p:spPr>
          <p:txBody>
            <a:bodyPr/>
            <a:lstStyle/>
            <a:p/>
          </p:txBody>
        </p:sp>
        <p:sp>
          <p:nvSpPr>
            <p:cNvPr id="254" name="pl254"/>
            <p:cNvSpPr/>
            <p:nvPr/>
          </p:nvSpPr>
          <p:spPr>
            <a:xfrm>
              <a:off x="4170338" y="1403323"/>
              <a:ext cx="1466121" cy="111233"/>
            </a:xfrm>
            <a:custGeom>
              <a:avLst/>
              <a:pathLst>
                <a:path w="1466121" h="111233">
                  <a:moveTo>
                    <a:pt x="0" y="18538"/>
                  </a:moveTo>
                  <a:lnTo>
                    <a:pt x="209445" y="0"/>
                  </a:lnTo>
                  <a:lnTo>
                    <a:pt x="418891" y="74155"/>
                  </a:lnTo>
                  <a:lnTo>
                    <a:pt x="628337" y="74155"/>
                  </a:lnTo>
                  <a:lnTo>
                    <a:pt x="837783" y="55616"/>
                  </a:lnTo>
                  <a:lnTo>
                    <a:pt x="1047229" y="55616"/>
                  </a:lnTo>
                  <a:lnTo>
                    <a:pt x="1256675" y="111233"/>
                  </a:lnTo>
                  <a:lnTo>
                    <a:pt x="1466121" y="92694"/>
                  </a:lnTo>
                </a:path>
              </a:pathLst>
            </a:custGeom>
            <a:ln w="20325" cap="flat">
              <a:solidFill>
                <a:srgbClr val="6B6B6B">
                  <a:alpha val="100000"/>
                </a:srgbClr>
              </a:solidFill>
              <a:prstDash val="solid"/>
              <a:round/>
            </a:ln>
          </p:spPr>
          <p:txBody>
            <a:bodyPr/>
            <a:lstStyle/>
            <a:p/>
          </p:txBody>
        </p:sp>
        <p:sp>
          <p:nvSpPr>
            <p:cNvPr id="255" name="pl255"/>
            <p:cNvSpPr/>
            <p:nvPr/>
          </p:nvSpPr>
          <p:spPr>
            <a:xfrm>
              <a:off x="4170338" y="1384784"/>
              <a:ext cx="1466121" cy="463472"/>
            </a:xfrm>
            <a:custGeom>
              <a:avLst/>
              <a:pathLst>
                <a:path w="1466121" h="463472">
                  <a:moveTo>
                    <a:pt x="0" y="0"/>
                  </a:moveTo>
                  <a:lnTo>
                    <a:pt x="209445" y="18538"/>
                  </a:lnTo>
                  <a:lnTo>
                    <a:pt x="418891" y="333700"/>
                  </a:lnTo>
                  <a:lnTo>
                    <a:pt x="628337" y="463472"/>
                  </a:lnTo>
                  <a:lnTo>
                    <a:pt x="837783" y="426394"/>
                  </a:lnTo>
                  <a:lnTo>
                    <a:pt x="1047229" y="426394"/>
                  </a:lnTo>
                  <a:lnTo>
                    <a:pt x="1256675" y="426394"/>
                  </a:lnTo>
                  <a:lnTo>
                    <a:pt x="1466121" y="426394"/>
                  </a:lnTo>
                </a:path>
              </a:pathLst>
            </a:custGeom>
            <a:ln w="40651" cap="flat">
              <a:solidFill>
                <a:srgbClr val="000000">
                  <a:alpha val="100000"/>
                </a:srgbClr>
              </a:solidFill>
              <a:prstDash val="solid"/>
              <a:round/>
            </a:ln>
          </p:spPr>
          <p:txBody>
            <a:bodyPr/>
            <a:lstStyle/>
            <a:p/>
          </p:txBody>
        </p:sp>
        <p:sp>
          <p:nvSpPr>
            <p:cNvPr id="256" name="pl256"/>
            <p:cNvSpPr/>
            <p:nvPr/>
          </p:nvSpPr>
          <p:spPr>
            <a:xfrm>
              <a:off x="4170338" y="1384784"/>
              <a:ext cx="1466121" cy="463472"/>
            </a:xfrm>
            <a:custGeom>
              <a:avLst/>
              <a:pathLst>
                <a:path w="1466121" h="463472">
                  <a:moveTo>
                    <a:pt x="0" y="0"/>
                  </a:moveTo>
                  <a:lnTo>
                    <a:pt x="209445" y="18538"/>
                  </a:lnTo>
                  <a:lnTo>
                    <a:pt x="418891" y="333700"/>
                  </a:lnTo>
                  <a:lnTo>
                    <a:pt x="628337" y="463472"/>
                  </a:lnTo>
                  <a:lnTo>
                    <a:pt x="837783" y="426394"/>
                  </a:lnTo>
                  <a:lnTo>
                    <a:pt x="1047229" y="426394"/>
                  </a:lnTo>
                  <a:lnTo>
                    <a:pt x="1256675" y="426394"/>
                  </a:lnTo>
                  <a:lnTo>
                    <a:pt x="1466121" y="426394"/>
                  </a:lnTo>
                </a:path>
              </a:pathLst>
            </a:custGeom>
            <a:ln w="35231" cap="flat">
              <a:solidFill>
                <a:srgbClr val="80BD41">
                  <a:alpha val="100000"/>
                </a:srgbClr>
              </a:solidFill>
              <a:prstDash val="solid"/>
              <a:round/>
            </a:ln>
          </p:spPr>
          <p:txBody>
            <a:bodyPr/>
            <a:lstStyle/>
            <a:p/>
          </p:txBody>
        </p:sp>
        <p:sp>
          <p:nvSpPr>
            <p:cNvPr id="257" name="pl257"/>
            <p:cNvSpPr/>
            <p:nvPr/>
          </p:nvSpPr>
          <p:spPr>
            <a:xfrm>
              <a:off x="4097032" y="140332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58" name="tx258"/>
            <p:cNvSpPr/>
            <p:nvPr/>
          </p:nvSpPr>
          <p:spPr>
            <a:xfrm>
              <a:off x="4140208" y="12062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59" name="tx259"/>
            <p:cNvSpPr/>
            <p:nvPr/>
          </p:nvSpPr>
          <p:spPr>
            <a:xfrm>
              <a:off x="4349654" y="12247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0" name="tx260"/>
            <p:cNvSpPr/>
            <p:nvPr/>
          </p:nvSpPr>
          <p:spPr>
            <a:xfrm>
              <a:off x="4510911" y="15399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261" name="tx261"/>
            <p:cNvSpPr/>
            <p:nvPr/>
          </p:nvSpPr>
          <p:spPr>
            <a:xfrm>
              <a:off x="4720357" y="166970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262" name="tx262"/>
            <p:cNvSpPr/>
            <p:nvPr/>
          </p:nvSpPr>
          <p:spPr>
            <a:xfrm>
              <a:off x="4929803" y="163262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263" name="tx263"/>
            <p:cNvSpPr/>
            <p:nvPr/>
          </p:nvSpPr>
          <p:spPr>
            <a:xfrm>
              <a:off x="5139249" y="163262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264" name="tx264"/>
            <p:cNvSpPr/>
            <p:nvPr/>
          </p:nvSpPr>
          <p:spPr>
            <a:xfrm>
              <a:off x="5348695" y="163262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265" name="tx265"/>
            <p:cNvSpPr/>
            <p:nvPr/>
          </p:nvSpPr>
          <p:spPr>
            <a:xfrm>
              <a:off x="5558141" y="163262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266" name="rc266"/>
            <p:cNvSpPr/>
            <p:nvPr/>
          </p:nvSpPr>
          <p:spPr>
            <a:xfrm>
              <a:off x="4097032" y="2179046"/>
              <a:ext cx="1612733" cy="1019640"/>
            </a:xfrm>
            <a:prstGeom prst="rect">
              <a:avLst/>
            </a:prstGeom>
            <a:solidFill>
              <a:srgbClr val="EBEBEB">
                <a:alpha val="100000"/>
              </a:srgbClr>
            </a:solidFill>
          </p:spPr>
          <p:txBody>
            <a:bodyPr/>
            <a:lstStyle/>
            <a:p/>
          </p:txBody>
        </p:sp>
        <p:sp>
          <p:nvSpPr>
            <p:cNvPr id="267" name="pl267"/>
            <p:cNvSpPr/>
            <p:nvPr/>
          </p:nvSpPr>
          <p:spPr>
            <a:xfrm>
              <a:off x="4097032" y="293914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68" name="pl268"/>
            <p:cNvSpPr/>
            <p:nvPr/>
          </p:nvSpPr>
          <p:spPr>
            <a:xfrm>
              <a:off x="4097032" y="247566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69" name="pl269"/>
            <p:cNvSpPr/>
            <p:nvPr/>
          </p:nvSpPr>
          <p:spPr>
            <a:xfrm>
              <a:off x="4097032" y="317087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70" name="pl270"/>
            <p:cNvSpPr/>
            <p:nvPr/>
          </p:nvSpPr>
          <p:spPr>
            <a:xfrm>
              <a:off x="4097032" y="27074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71" name="pl271"/>
            <p:cNvSpPr/>
            <p:nvPr/>
          </p:nvSpPr>
          <p:spPr>
            <a:xfrm>
              <a:off x="4097032" y="224393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72" name="pl272"/>
            <p:cNvSpPr/>
            <p:nvPr/>
          </p:nvSpPr>
          <p:spPr>
            <a:xfrm>
              <a:off x="417033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3" name="pl273"/>
            <p:cNvSpPr/>
            <p:nvPr/>
          </p:nvSpPr>
          <p:spPr>
            <a:xfrm>
              <a:off x="43797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4" name="pl274"/>
            <p:cNvSpPr/>
            <p:nvPr/>
          </p:nvSpPr>
          <p:spPr>
            <a:xfrm>
              <a:off x="458923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5" name="pl275"/>
            <p:cNvSpPr/>
            <p:nvPr/>
          </p:nvSpPr>
          <p:spPr>
            <a:xfrm>
              <a:off x="47986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6" name="pl276"/>
            <p:cNvSpPr/>
            <p:nvPr/>
          </p:nvSpPr>
          <p:spPr>
            <a:xfrm>
              <a:off x="50081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7" name="pl277"/>
            <p:cNvSpPr/>
            <p:nvPr/>
          </p:nvSpPr>
          <p:spPr>
            <a:xfrm>
              <a:off x="52175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8" name="pl278"/>
            <p:cNvSpPr/>
            <p:nvPr/>
          </p:nvSpPr>
          <p:spPr>
            <a:xfrm>
              <a:off x="54270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9" name="pl279"/>
            <p:cNvSpPr/>
            <p:nvPr/>
          </p:nvSpPr>
          <p:spPr>
            <a:xfrm>
              <a:off x="56364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0" name="pl280"/>
            <p:cNvSpPr/>
            <p:nvPr/>
          </p:nvSpPr>
          <p:spPr>
            <a:xfrm>
              <a:off x="4170338" y="2707405"/>
              <a:ext cx="1466121" cy="111233"/>
            </a:xfrm>
            <a:custGeom>
              <a:avLst/>
              <a:pathLst>
                <a:path w="1466121" h="111233">
                  <a:moveTo>
                    <a:pt x="0" y="18538"/>
                  </a:moveTo>
                  <a:lnTo>
                    <a:pt x="209445" y="0"/>
                  </a:lnTo>
                  <a:lnTo>
                    <a:pt x="418891" y="74155"/>
                  </a:lnTo>
                  <a:lnTo>
                    <a:pt x="628337" y="74155"/>
                  </a:lnTo>
                  <a:lnTo>
                    <a:pt x="837783" y="55616"/>
                  </a:lnTo>
                  <a:lnTo>
                    <a:pt x="1047229" y="55616"/>
                  </a:lnTo>
                  <a:lnTo>
                    <a:pt x="1256675" y="111233"/>
                  </a:lnTo>
                  <a:lnTo>
                    <a:pt x="1466121" y="92694"/>
                  </a:lnTo>
                </a:path>
              </a:pathLst>
            </a:custGeom>
            <a:ln w="20325" cap="flat">
              <a:solidFill>
                <a:srgbClr val="BEBEBE">
                  <a:alpha val="69803"/>
                </a:srgbClr>
              </a:solidFill>
              <a:prstDash val="solid"/>
              <a:round/>
            </a:ln>
          </p:spPr>
          <p:txBody>
            <a:bodyPr/>
            <a:lstStyle/>
            <a:p/>
          </p:txBody>
        </p:sp>
        <p:sp>
          <p:nvSpPr>
            <p:cNvPr id="281" name="pl281"/>
            <p:cNvSpPr/>
            <p:nvPr/>
          </p:nvSpPr>
          <p:spPr>
            <a:xfrm>
              <a:off x="4170338" y="2707405"/>
              <a:ext cx="1466121" cy="166850"/>
            </a:xfrm>
            <a:custGeom>
              <a:avLst/>
              <a:pathLst>
                <a:path w="1466121" h="166850">
                  <a:moveTo>
                    <a:pt x="0" y="18538"/>
                  </a:moveTo>
                  <a:lnTo>
                    <a:pt x="209445" y="0"/>
                  </a:lnTo>
                  <a:lnTo>
                    <a:pt x="418891" y="111233"/>
                  </a:lnTo>
                  <a:lnTo>
                    <a:pt x="628337" y="166850"/>
                  </a:lnTo>
                  <a:lnTo>
                    <a:pt x="837783" y="166850"/>
                  </a:lnTo>
                  <a:lnTo>
                    <a:pt x="1047229" y="111233"/>
                  </a:lnTo>
                  <a:lnTo>
                    <a:pt x="1256675" y="148311"/>
                  </a:lnTo>
                  <a:lnTo>
                    <a:pt x="1466121" y="166850"/>
                  </a:lnTo>
                </a:path>
              </a:pathLst>
            </a:custGeom>
            <a:ln w="40651" cap="flat">
              <a:solidFill>
                <a:srgbClr val="BEBEBE">
                  <a:alpha val="69803"/>
                </a:srgbClr>
              </a:solidFill>
              <a:prstDash val="solid"/>
              <a:round/>
            </a:ln>
          </p:spPr>
          <p:txBody>
            <a:bodyPr/>
            <a:lstStyle/>
            <a:p/>
          </p:txBody>
        </p:sp>
        <p:sp>
          <p:nvSpPr>
            <p:cNvPr id="282" name="pl282"/>
            <p:cNvSpPr/>
            <p:nvPr/>
          </p:nvSpPr>
          <p:spPr>
            <a:xfrm>
              <a:off x="4170338" y="2707405"/>
              <a:ext cx="1466121" cy="166850"/>
            </a:xfrm>
            <a:custGeom>
              <a:avLst/>
              <a:pathLst>
                <a:path w="1466121" h="166850">
                  <a:moveTo>
                    <a:pt x="0" y="18538"/>
                  </a:moveTo>
                  <a:lnTo>
                    <a:pt x="209445" y="0"/>
                  </a:lnTo>
                  <a:lnTo>
                    <a:pt x="418891" y="111233"/>
                  </a:lnTo>
                  <a:lnTo>
                    <a:pt x="628337" y="166850"/>
                  </a:lnTo>
                  <a:lnTo>
                    <a:pt x="837783" y="166850"/>
                  </a:lnTo>
                  <a:lnTo>
                    <a:pt x="1047229" y="111233"/>
                  </a:lnTo>
                  <a:lnTo>
                    <a:pt x="1256675" y="148311"/>
                  </a:lnTo>
                  <a:lnTo>
                    <a:pt x="1466121" y="166850"/>
                  </a:lnTo>
                </a:path>
              </a:pathLst>
            </a:custGeom>
            <a:ln w="35231" cap="flat">
              <a:solidFill>
                <a:srgbClr val="BEBEBE">
                  <a:alpha val="69803"/>
                </a:srgbClr>
              </a:solidFill>
              <a:prstDash val="solid"/>
              <a:round/>
            </a:ln>
          </p:spPr>
          <p:txBody>
            <a:bodyPr/>
            <a:lstStyle/>
            <a:p/>
          </p:txBody>
        </p:sp>
        <p:sp>
          <p:nvSpPr>
            <p:cNvPr id="283" name="pl283"/>
            <p:cNvSpPr/>
            <p:nvPr/>
          </p:nvSpPr>
          <p:spPr>
            <a:xfrm>
              <a:off x="4170338" y="2707405"/>
              <a:ext cx="1466121" cy="111233"/>
            </a:xfrm>
            <a:custGeom>
              <a:avLst/>
              <a:pathLst>
                <a:path w="1466121" h="111233">
                  <a:moveTo>
                    <a:pt x="0" y="18538"/>
                  </a:moveTo>
                  <a:lnTo>
                    <a:pt x="209445" y="0"/>
                  </a:lnTo>
                  <a:lnTo>
                    <a:pt x="418891" y="74155"/>
                  </a:lnTo>
                  <a:lnTo>
                    <a:pt x="628337" y="74155"/>
                  </a:lnTo>
                  <a:lnTo>
                    <a:pt x="837783" y="55616"/>
                  </a:lnTo>
                  <a:lnTo>
                    <a:pt x="1047229" y="55616"/>
                  </a:lnTo>
                  <a:lnTo>
                    <a:pt x="1256675" y="111233"/>
                  </a:lnTo>
                  <a:lnTo>
                    <a:pt x="1466121" y="92694"/>
                  </a:lnTo>
                </a:path>
              </a:pathLst>
            </a:custGeom>
            <a:ln w="20325" cap="flat">
              <a:solidFill>
                <a:srgbClr val="6B6B6B">
                  <a:alpha val="100000"/>
                </a:srgbClr>
              </a:solidFill>
              <a:prstDash val="solid"/>
              <a:round/>
            </a:ln>
          </p:spPr>
          <p:txBody>
            <a:bodyPr/>
            <a:lstStyle/>
            <a:p/>
          </p:txBody>
        </p:sp>
        <p:sp>
          <p:nvSpPr>
            <p:cNvPr id="284" name="pl284"/>
            <p:cNvSpPr/>
            <p:nvPr/>
          </p:nvSpPr>
          <p:spPr>
            <a:xfrm>
              <a:off x="4170338" y="2707405"/>
              <a:ext cx="1466121" cy="166850"/>
            </a:xfrm>
            <a:custGeom>
              <a:avLst/>
              <a:pathLst>
                <a:path w="1466121" h="166850">
                  <a:moveTo>
                    <a:pt x="0" y="18538"/>
                  </a:moveTo>
                  <a:lnTo>
                    <a:pt x="209445" y="0"/>
                  </a:lnTo>
                  <a:lnTo>
                    <a:pt x="418891" y="111233"/>
                  </a:lnTo>
                  <a:lnTo>
                    <a:pt x="628337" y="166850"/>
                  </a:lnTo>
                  <a:lnTo>
                    <a:pt x="837783" y="166850"/>
                  </a:lnTo>
                  <a:lnTo>
                    <a:pt x="1047229" y="111233"/>
                  </a:lnTo>
                  <a:lnTo>
                    <a:pt x="1256675" y="148311"/>
                  </a:lnTo>
                  <a:lnTo>
                    <a:pt x="1466121" y="166850"/>
                  </a:lnTo>
                </a:path>
              </a:pathLst>
            </a:custGeom>
            <a:ln w="40651" cap="flat">
              <a:solidFill>
                <a:srgbClr val="000000">
                  <a:alpha val="100000"/>
                </a:srgbClr>
              </a:solidFill>
              <a:prstDash val="solid"/>
              <a:round/>
            </a:ln>
          </p:spPr>
          <p:txBody>
            <a:bodyPr/>
            <a:lstStyle/>
            <a:p/>
          </p:txBody>
        </p:sp>
        <p:sp>
          <p:nvSpPr>
            <p:cNvPr id="285" name="pl285"/>
            <p:cNvSpPr/>
            <p:nvPr/>
          </p:nvSpPr>
          <p:spPr>
            <a:xfrm>
              <a:off x="4170338" y="2707405"/>
              <a:ext cx="1466121" cy="166850"/>
            </a:xfrm>
            <a:custGeom>
              <a:avLst/>
              <a:pathLst>
                <a:path w="1466121" h="166850">
                  <a:moveTo>
                    <a:pt x="0" y="18538"/>
                  </a:moveTo>
                  <a:lnTo>
                    <a:pt x="209445" y="0"/>
                  </a:lnTo>
                  <a:lnTo>
                    <a:pt x="418891" y="111233"/>
                  </a:lnTo>
                  <a:lnTo>
                    <a:pt x="628337" y="166850"/>
                  </a:lnTo>
                  <a:lnTo>
                    <a:pt x="837783" y="166850"/>
                  </a:lnTo>
                  <a:lnTo>
                    <a:pt x="1047229" y="111233"/>
                  </a:lnTo>
                  <a:lnTo>
                    <a:pt x="1256675" y="148311"/>
                  </a:lnTo>
                  <a:lnTo>
                    <a:pt x="1466121" y="166850"/>
                  </a:lnTo>
                </a:path>
              </a:pathLst>
            </a:custGeom>
            <a:ln w="35231" cap="flat">
              <a:solidFill>
                <a:srgbClr val="80BD41">
                  <a:alpha val="100000"/>
                </a:srgbClr>
              </a:solidFill>
              <a:prstDash val="solid"/>
              <a:round/>
            </a:ln>
          </p:spPr>
          <p:txBody>
            <a:bodyPr/>
            <a:lstStyle/>
            <a:p/>
          </p:txBody>
        </p:sp>
        <p:sp>
          <p:nvSpPr>
            <p:cNvPr id="286" name="pl286"/>
            <p:cNvSpPr/>
            <p:nvPr/>
          </p:nvSpPr>
          <p:spPr>
            <a:xfrm>
              <a:off x="4097032" y="270740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87" name="tx287"/>
            <p:cNvSpPr/>
            <p:nvPr/>
          </p:nvSpPr>
          <p:spPr>
            <a:xfrm>
              <a:off x="4122149" y="25473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88" name="tx288"/>
            <p:cNvSpPr/>
            <p:nvPr/>
          </p:nvSpPr>
          <p:spPr>
            <a:xfrm>
              <a:off x="4349654" y="25288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9" name="tx289"/>
            <p:cNvSpPr/>
            <p:nvPr/>
          </p:nvSpPr>
          <p:spPr>
            <a:xfrm>
              <a:off x="4541041" y="264008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90" name="tx290"/>
            <p:cNvSpPr/>
            <p:nvPr/>
          </p:nvSpPr>
          <p:spPr>
            <a:xfrm>
              <a:off x="4750487" y="26957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91" name="tx291"/>
            <p:cNvSpPr/>
            <p:nvPr/>
          </p:nvSpPr>
          <p:spPr>
            <a:xfrm>
              <a:off x="4959933" y="26957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92" name="tx292"/>
            <p:cNvSpPr/>
            <p:nvPr/>
          </p:nvSpPr>
          <p:spPr>
            <a:xfrm>
              <a:off x="5169379" y="264008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93" name="tx293"/>
            <p:cNvSpPr/>
            <p:nvPr/>
          </p:nvSpPr>
          <p:spPr>
            <a:xfrm>
              <a:off x="5378824" y="267716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94" name="tx294"/>
            <p:cNvSpPr/>
            <p:nvPr/>
          </p:nvSpPr>
          <p:spPr>
            <a:xfrm>
              <a:off x="5588270" y="26957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95" name="rc295"/>
            <p:cNvSpPr/>
            <p:nvPr/>
          </p:nvSpPr>
          <p:spPr>
            <a:xfrm>
              <a:off x="4097032" y="3483127"/>
              <a:ext cx="1612733" cy="1019640"/>
            </a:xfrm>
            <a:prstGeom prst="rect">
              <a:avLst/>
            </a:prstGeom>
            <a:solidFill>
              <a:srgbClr val="EBEBEB">
                <a:alpha val="100000"/>
              </a:srgbClr>
            </a:solidFill>
          </p:spPr>
          <p:txBody>
            <a:bodyPr/>
            <a:lstStyle/>
            <a:p/>
          </p:txBody>
        </p:sp>
        <p:sp>
          <p:nvSpPr>
            <p:cNvPr id="296" name="pl296"/>
            <p:cNvSpPr/>
            <p:nvPr/>
          </p:nvSpPr>
          <p:spPr>
            <a:xfrm>
              <a:off x="4097032" y="424322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97" name="pl297"/>
            <p:cNvSpPr/>
            <p:nvPr/>
          </p:nvSpPr>
          <p:spPr>
            <a:xfrm>
              <a:off x="4097032" y="377975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98" name="pl298"/>
            <p:cNvSpPr/>
            <p:nvPr/>
          </p:nvSpPr>
          <p:spPr>
            <a:xfrm>
              <a:off x="4097032" y="447495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9" name="pl299"/>
            <p:cNvSpPr/>
            <p:nvPr/>
          </p:nvSpPr>
          <p:spPr>
            <a:xfrm>
              <a:off x="4097032" y="40114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00" name="pl300"/>
            <p:cNvSpPr/>
            <p:nvPr/>
          </p:nvSpPr>
          <p:spPr>
            <a:xfrm>
              <a:off x="4097032" y="354801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01" name="pl301"/>
            <p:cNvSpPr/>
            <p:nvPr/>
          </p:nvSpPr>
          <p:spPr>
            <a:xfrm>
              <a:off x="417033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2" name="pl302"/>
            <p:cNvSpPr/>
            <p:nvPr/>
          </p:nvSpPr>
          <p:spPr>
            <a:xfrm>
              <a:off x="43797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3" name="pl303"/>
            <p:cNvSpPr/>
            <p:nvPr/>
          </p:nvSpPr>
          <p:spPr>
            <a:xfrm>
              <a:off x="458923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4" name="pl304"/>
            <p:cNvSpPr/>
            <p:nvPr/>
          </p:nvSpPr>
          <p:spPr>
            <a:xfrm>
              <a:off x="47986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5" name="pl305"/>
            <p:cNvSpPr/>
            <p:nvPr/>
          </p:nvSpPr>
          <p:spPr>
            <a:xfrm>
              <a:off x="50081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6" name="pl306"/>
            <p:cNvSpPr/>
            <p:nvPr/>
          </p:nvSpPr>
          <p:spPr>
            <a:xfrm>
              <a:off x="52175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7" name="pl307"/>
            <p:cNvSpPr/>
            <p:nvPr/>
          </p:nvSpPr>
          <p:spPr>
            <a:xfrm>
              <a:off x="54270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8" name="pl308"/>
            <p:cNvSpPr/>
            <p:nvPr/>
          </p:nvSpPr>
          <p:spPr>
            <a:xfrm>
              <a:off x="56364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9" name="pl309"/>
            <p:cNvSpPr/>
            <p:nvPr/>
          </p:nvSpPr>
          <p:spPr>
            <a:xfrm>
              <a:off x="4170338" y="4011486"/>
              <a:ext cx="1466121" cy="111233"/>
            </a:xfrm>
            <a:custGeom>
              <a:avLst/>
              <a:pathLst>
                <a:path w="1466121" h="111233">
                  <a:moveTo>
                    <a:pt x="0" y="18538"/>
                  </a:moveTo>
                  <a:lnTo>
                    <a:pt x="209445" y="0"/>
                  </a:lnTo>
                  <a:lnTo>
                    <a:pt x="418891" y="74155"/>
                  </a:lnTo>
                  <a:lnTo>
                    <a:pt x="628337" y="74155"/>
                  </a:lnTo>
                  <a:lnTo>
                    <a:pt x="837783" y="55616"/>
                  </a:lnTo>
                  <a:lnTo>
                    <a:pt x="1047229" y="55616"/>
                  </a:lnTo>
                  <a:lnTo>
                    <a:pt x="1256675" y="111233"/>
                  </a:lnTo>
                  <a:lnTo>
                    <a:pt x="1466121" y="92694"/>
                  </a:lnTo>
                </a:path>
              </a:pathLst>
            </a:custGeom>
            <a:ln w="20325" cap="flat">
              <a:solidFill>
                <a:srgbClr val="BEBEBE">
                  <a:alpha val="69803"/>
                </a:srgbClr>
              </a:solidFill>
              <a:prstDash val="solid"/>
              <a:round/>
            </a:ln>
          </p:spPr>
          <p:txBody>
            <a:bodyPr/>
            <a:lstStyle/>
            <a:p/>
          </p:txBody>
        </p:sp>
        <p:sp>
          <p:nvSpPr>
            <p:cNvPr id="310" name="pl310"/>
            <p:cNvSpPr/>
            <p:nvPr/>
          </p:nvSpPr>
          <p:spPr>
            <a:xfrm>
              <a:off x="4170338" y="4011486"/>
              <a:ext cx="1466121" cy="222466"/>
            </a:xfrm>
            <a:custGeom>
              <a:avLst/>
              <a:pathLst>
                <a:path w="1466121" h="222466">
                  <a:moveTo>
                    <a:pt x="0" y="18538"/>
                  </a:moveTo>
                  <a:lnTo>
                    <a:pt x="209445" y="0"/>
                  </a:lnTo>
                  <a:lnTo>
                    <a:pt x="418891" y="55616"/>
                  </a:lnTo>
                  <a:lnTo>
                    <a:pt x="628337" y="74155"/>
                  </a:lnTo>
                  <a:lnTo>
                    <a:pt x="837783" y="129772"/>
                  </a:lnTo>
                  <a:lnTo>
                    <a:pt x="1047229" y="111233"/>
                  </a:lnTo>
                  <a:lnTo>
                    <a:pt x="1256675" y="111233"/>
                  </a:lnTo>
                  <a:lnTo>
                    <a:pt x="1466121" y="222466"/>
                  </a:lnTo>
                </a:path>
              </a:pathLst>
            </a:custGeom>
            <a:ln w="40651" cap="flat">
              <a:solidFill>
                <a:srgbClr val="BEBEBE">
                  <a:alpha val="69803"/>
                </a:srgbClr>
              </a:solidFill>
              <a:prstDash val="solid"/>
              <a:round/>
            </a:ln>
          </p:spPr>
          <p:txBody>
            <a:bodyPr/>
            <a:lstStyle/>
            <a:p/>
          </p:txBody>
        </p:sp>
        <p:sp>
          <p:nvSpPr>
            <p:cNvPr id="311" name="pl311"/>
            <p:cNvSpPr/>
            <p:nvPr/>
          </p:nvSpPr>
          <p:spPr>
            <a:xfrm>
              <a:off x="4170338" y="4011486"/>
              <a:ext cx="1466121" cy="222466"/>
            </a:xfrm>
            <a:custGeom>
              <a:avLst/>
              <a:pathLst>
                <a:path w="1466121" h="222466">
                  <a:moveTo>
                    <a:pt x="0" y="18538"/>
                  </a:moveTo>
                  <a:lnTo>
                    <a:pt x="209445" y="0"/>
                  </a:lnTo>
                  <a:lnTo>
                    <a:pt x="418891" y="55616"/>
                  </a:lnTo>
                  <a:lnTo>
                    <a:pt x="628337" y="74155"/>
                  </a:lnTo>
                  <a:lnTo>
                    <a:pt x="837783" y="129772"/>
                  </a:lnTo>
                  <a:lnTo>
                    <a:pt x="1047229" y="111233"/>
                  </a:lnTo>
                  <a:lnTo>
                    <a:pt x="1256675" y="111233"/>
                  </a:lnTo>
                  <a:lnTo>
                    <a:pt x="1466121" y="222466"/>
                  </a:lnTo>
                </a:path>
              </a:pathLst>
            </a:custGeom>
            <a:ln w="35231" cap="flat">
              <a:solidFill>
                <a:srgbClr val="BEBEBE">
                  <a:alpha val="69803"/>
                </a:srgbClr>
              </a:solidFill>
              <a:prstDash val="solid"/>
              <a:round/>
            </a:ln>
          </p:spPr>
          <p:txBody>
            <a:bodyPr/>
            <a:lstStyle/>
            <a:p/>
          </p:txBody>
        </p:sp>
        <p:sp>
          <p:nvSpPr>
            <p:cNvPr id="312" name="pl312"/>
            <p:cNvSpPr/>
            <p:nvPr/>
          </p:nvSpPr>
          <p:spPr>
            <a:xfrm>
              <a:off x="4170338" y="4011486"/>
              <a:ext cx="1466121" cy="111233"/>
            </a:xfrm>
            <a:custGeom>
              <a:avLst/>
              <a:pathLst>
                <a:path w="1466121" h="111233">
                  <a:moveTo>
                    <a:pt x="0" y="18538"/>
                  </a:moveTo>
                  <a:lnTo>
                    <a:pt x="209445" y="0"/>
                  </a:lnTo>
                  <a:lnTo>
                    <a:pt x="418891" y="74155"/>
                  </a:lnTo>
                  <a:lnTo>
                    <a:pt x="628337" y="74155"/>
                  </a:lnTo>
                  <a:lnTo>
                    <a:pt x="837783" y="55616"/>
                  </a:lnTo>
                  <a:lnTo>
                    <a:pt x="1047229" y="55616"/>
                  </a:lnTo>
                  <a:lnTo>
                    <a:pt x="1256675" y="111233"/>
                  </a:lnTo>
                  <a:lnTo>
                    <a:pt x="1466121" y="92694"/>
                  </a:lnTo>
                </a:path>
              </a:pathLst>
            </a:custGeom>
            <a:ln w="20325" cap="flat">
              <a:solidFill>
                <a:srgbClr val="6B6B6B">
                  <a:alpha val="100000"/>
                </a:srgbClr>
              </a:solidFill>
              <a:prstDash val="solid"/>
              <a:round/>
            </a:ln>
          </p:spPr>
          <p:txBody>
            <a:bodyPr/>
            <a:lstStyle/>
            <a:p/>
          </p:txBody>
        </p:sp>
        <p:sp>
          <p:nvSpPr>
            <p:cNvPr id="313" name="pl313"/>
            <p:cNvSpPr/>
            <p:nvPr/>
          </p:nvSpPr>
          <p:spPr>
            <a:xfrm>
              <a:off x="4170338" y="4011486"/>
              <a:ext cx="1466121" cy="222466"/>
            </a:xfrm>
            <a:custGeom>
              <a:avLst/>
              <a:pathLst>
                <a:path w="1466121" h="222466">
                  <a:moveTo>
                    <a:pt x="0" y="18538"/>
                  </a:moveTo>
                  <a:lnTo>
                    <a:pt x="209445" y="0"/>
                  </a:lnTo>
                  <a:lnTo>
                    <a:pt x="418891" y="55616"/>
                  </a:lnTo>
                  <a:lnTo>
                    <a:pt x="628337" y="74155"/>
                  </a:lnTo>
                  <a:lnTo>
                    <a:pt x="837783" y="129772"/>
                  </a:lnTo>
                  <a:lnTo>
                    <a:pt x="1047229" y="111233"/>
                  </a:lnTo>
                  <a:lnTo>
                    <a:pt x="1256675" y="111233"/>
                  </a:lnTo>
                  <a:lnTo>
                    <a:pt x="1466121" y="222466"/>
                  </a:lnTo>
                </a:path>
              </a:pathLst>
            </a:custGeom>
            <a:ln w="40651" cap="flat">
              <a:solidFill>
                <a:srgbClr val="000000">
                  <a:alpha val="100000"/>
                </a:srgbClr>
              </a:solidFill>
              <a:prstDash val="solid"/>
              <a:round/>
            </a:ln>
          </p:spPr>
          <p:txBody>
            <a:bodyPr/>
            <a:lstStyle/>
            <a:p/>
          </p:txBody>
        </p:sp>
        <p:sp>
          <p:nvSpPr>
            <p:cNvPr id="314" name="pl314"/>
            <p:cNvSpPr/>
            <p:nvPr/>
          </p:nvSpPr>
          <p:spPr>
            <a:xfrm>
              <a:off x="4170338" y="4011486"/>
              <a:ext cx="1466121" cy="222466"/>
            </a:xfrm>
            <a:custGeom>
              <a:avLst/>
              <a:pathLst>
                <a:path w="1466121" h="222466">
                  <a:moveTo>
                    <a:pt x="0" y="18538"/>
                  </a:moveTo>
                  <a:lnTo>
                    <a:pt x="209445" y="0"/>
                  </a:lnTo>
                  <a:lnTo>
                    <a:pt x="418891" y="55616"/>
                  </a:lnTo>
                  <a:lnTo>
                    <a:pt x="628337" y="74155"/>
                  </a:lnTo>
                  <a:lnTo>
                    <a:pt x="837783" y="129772"/>
                  </a:lnTo>
                  <a:lnTo>
                    <a:pt x="1047229" y="111233"/>
                  </a:lnTo>
                  <a:lnTo>
                    <a:pt x="1256675" y="111233"/>
                  </a:lnTo>
                  <a:lnTo>
                    <a:pt x="1466121" y="222466"/>
                  </a:lnTo>
                </a:path>
              </a:pathLst>
            </a:custGeom>
            <a:ln w="35231" cap="flat">
              <a:solidFill>
                <a:srgbClr val="80BD41">
                  <a:alpha val="100000"/>
                </a:srgbClr>
              </a:solidFill>
              <a:prstDash val="solid"/>
              <a:round/>
            </a:ln>
          </p:spPr>
          <p:txBody>
            <a:bodyPr/>
            <a:lstStyle/>
            <a:p/>
          </p:txBody>
        </p:sp>
        <p:sp>
          <p:nvSpPr>
            <p:cNvPr id="315" name="pl315"/>
            <p:cNvSpPr/>
            <p:nvPr/>
          </p:nvSpPr>
          <p:spPr>
            <a:xfrm>
              <a:off x="4097032" y="401148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16" name="tx316"/>
            <p:cNvSpPr/>
            <p:nvPr/>
          </p:nvSpPr>
          <p:spPr>
            <a:xfrm>
              <a:off x="4122149" y="385147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7" name="tx317"/>
            <p:cNvSpPr/>
            <p:nvPr/>
          </p:nvSpPr>
          <p:spPr>
            <a:xfrm>
              <a:off x="4349654" y="38329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8" name="tx318"/>
            <p:cNvSpPr/>
            <p:nvPr/>
          </p:nvSpPr>
          <p:spPr>
            <a:xfrm>
              <a:off x="4541041" y="388854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19" name="tx319"/>
            <p:cNvSpPr/>
            <p:nvPr/>
          </p:nvSpPr>
          <p:spPr>
            <a:xfrm>
              <a:off x="4750487" y="39070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20" name="tx320"/>
            <p:cNvSpPr/>
            <p:nvPr/>
          </p:nvSpPr>
          <p:spPr>
            <a:xfrm>
              <a:off x="4959933" y="396270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21" name="tx321"/>
            <p:cNvSpPr/>
            <p:nvPr/>
          </p:nvSpPr>
          <p:spPr>
            <a:xfrm>
              <a:off x="5169379" y="39441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22" name="tx322"/>
            <p:cNvSpPr/>
            <p:nvPr/>
          </p:nvSpPr>
          <p:spPr>
            <a:xfrm>
              <a:off x="5378824" y="39441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23" name="tx323"/>
            <p:cNvSpPr/>
            <p:nvPr/>
          </p:nvSpPr>
          <p:spPr>
            <a:xfrm>
              <a:off x="5558141" y="405539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24" name="rc324"/>
            <p:cNvSpPr/>
            <p:nvPr/>
          </p:nvSpPr>
          <p:spPr>
            <a:xfrm>
              <a:off x="4097032" y="4787209"/>
              <a:ext cx="1612733" cy="1019640"/>
            </a:xfrm>
            <a:prstGeom prst="rect">
              <a:avLst/>
            </a:prstGeom>
            <a:solidFill>
              <a:srgbClr val="EBEBEB">
                <a:alpha val="100000"/>
              </a:srgbClr>
            </a:solidFill>
          </p:spPr>
          <p:txBody>
            <a:bodyPr/>
            <a:lstStyle/>
            <a:p/>
          </p:txBody>
        </p:sp>
        <p:sp>
          <p:nvSpPr>
            <p:cNvPr id="325" name="pl325"/>
            <p:cNvSpPr/>
            <p:nvPr/>
          </p:nvSpPr>
          <p:spPr>
            <a:xfrm>
              <a:off x="4097032" y="554730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26" name="pl326"/>
            <p:cNvSpPr/>
            <p:nvPr/>
          </p:nvSpPr>
          <p:spPr>
            <a:xfrm>
              <a:off x="4097032" y="50838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27" name="pl327"/>
            <p:cNvSpPr/>
            <p:nvPr/>
          </p:nvSpPr>
          <p:spPr>
            <a:xfrm>
              <a:off x="4097032" y="577904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8" name="pl328"/>
            <p:cNvSpPr/>
            <p:nvPr/>
          </p:nvSpPr>
          <p:spPr>
            <a:xfrm>
              <a:off x="4097032" y="53155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9" name="pl329"/>
            <p:cNvSpPr/>
            <p:nvPr/>
          </p:nvSpPr>
          <p:spPr>
            <a:xfrm>
              <a:off x="4097032" y="485209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30" name="pl330"/>
            <p:cNvSpPr/>
            <p:nvPr/>
          </p:nvSpPr>
          <p:spPr>
            <a:xfrm>
              <a:off x="417033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43797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458923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3" name="pl333"/>
            <p:cNvSpPr/>
            <p:nvPr/>
          </p:nvSpPr>
          <p:spPr>
            <a:xfrm>
              <a:off x="47986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4" name="pl334"/>
            <p:cNvSpPr/>
            <p:nvPr/>
          </p:nvSpPr>
          <p:spPr>
            <a:xfrm>
              <a:off x="50081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5" name="pl335"/>
            <p:cNvSpPr/>
            <p:nvPr/>
          </p:nvSpPr>
          <p:spPr>
            <a:xfrm>
              <a:off x="52175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6" name="pl336"/>
            <p:cNvSpPr/>
            <p:nvPr/>
          </p:nvSpPr>
          <p:spPr>
            <a:xfrm>
              <a:off x="54270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7" name="pl337"/>
            <p:cNvSpPr/>
            <p:nvPr/>
          </p:nvSpPr>
          <p:spPr>
            <a:xfrm>
              <a:off x="563645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8" name="pl338"/>
            <p:cNvSpPr/>
            <p:nvPr/>
          </p:nvSpPr>
          <p:spPr>
            <a:xfrm>
              <a:off x="4170338" y="5315568"/>
              <a:ext cx="1466121" cy="111233"/>
            </a:xfrm>
            <a:custGeom>
              <a:avLst/>
              <a:pathLst>
                <a:path w="1466121" h="111233">
                  <a:moveTo>
                    <a:pt x="0" y="18538"/>
                  </a:moveTo>
                  <a:lnTo>
                    <a:pt x="209445" y="0"/>
                  </a:lnTo>
                  <a:lnTo>
                    <a:pt x="418891" y="74155"/>
                  </a:lnTo>
                  <a:lnTo>
                    <a:pt x="628337" y="74155"/>
                  </a:lnTo>
                  <a:lnTo>
                    <a:pt x="837783" y="55616"/>
                  </a:lnTo>
                  <a:lnTo>
                    <a:pt x="1047229" y="55616"/>
                  </a:lnTo>
                  <a:lnTo>
                    <a:pt x="1256675" y="111233"/>
                  </a:lnTo>
                  <a:lnTo>
                    <a:pt x="1466121" y="92694"/>
                  </a:lnTo>
                </a:path>
              </a:pathLst>
            </a:custGeom>
            <a:ln w="20325" cap="flat">
              <a:solidFill>
                <a:srgbClr val="BEBEBE">
                  <a:alpha val="69803"/>
                </a:srgbClr>
              </a:solidFill>
              <a:prstDash val="solid"/>
              <a:round/>
            </a:ln>
          </p:spPr>
          <p:txBody>
            <a:bodyPr/>
            <a:lstStyle/>
            <a:p/>
          </p:txBody>
        </p:sp>
        <p:sp>
          <p:nvSpPr>
            <p:cNvPr id="339" name="pl339"/>
            <p:cNvSpPr/>
            <p:nvPr/>
          </p:nvSpPr>
          <p:spPr>
            <a:xfrm>
              <a:off x="4170338" y="5315568"/>
              <a:ext cx="1466121" cy="92694"/>
            </a:xfrm>
            <a:custGeom>
              <a:avLst/>
              <a:pathLst>
                <a:path w="1466121" h="92694">
                  <a:moveTo>
                    <a:pt x="0" y="18538"/>
                  </a:moveTo>
                  <a:lnTo>
                    <a:pt x="209445" y="0"/>
                  </a:lnTo>
                  <a:lnTo>
                    <a:pt x="418891" y="18538"/>
                  </a:lnTo>
                  <a:lnTo>
                    <a:pt x="628337" y="74155"/>
                  </a:lnTo>
                  <a:lnTo>
                    <a:pt x="837783" y="0"/>
                  </a:lnTo>
                  <a:lnTo>
                    <a:pt x="1047229" y="0"/>
                  </a:lnTo>
                  <a:lnTo>
                    <a:pt x="1256675" y="55616"/>
                  </a:lnTo>
                  <a:lnTo>
                    <a:pt x="1466121" y="92694"/>
                  </a:lnTo>
                </a:path>
              </a:pathLst>
            </a:custGeom>
            <a:ln w="40651" cap="flat">
              <a:solidFill>
                <a:srgbClr val="BEBEBE">
                  <a:alpha val="69803"/>
                </a:srgbClr>
              </a:solidFill>
              <a:prstDash val="solid"/>
              <a:round/>
            </a:ln>
          </p:spPr>
          <p:txBody>
            <a:bodyPr/>
            <a:lstStyle/>
            <a:p/>
          </p:txBody>
        </p:sp>
        <p:sp>
          <p:nvSpPr>
            <p:cNvPr id="340" name="pl340"/>
            <p:cNvSpPr/>
            <p:nvPr/>
          </p:nvSpPr>
          <p:spPr>
            <a:xfrm>
              <a:off x="4170338" y="5315568"/>
              <a:ext cx="1466121" cy="92694"/>
            </a:xfrm>
            <a:custGeom>
              <a:avLst/>
              <a:pathLst>
                <a:path w="1466121" h="92694">
                  <a:moveTo>
                    <a:pt x="0" y="18538"/>
                  </a:moveTo>
                  <a:lnTo>
                    <a:pt x="209445" y="0"/>
                  </a:lnTo>
                  <a:lnTo>
                    <a:pt x="418891" y="18538"/>
                  </a:lnTo>
                  <a:lnTo>
                    <a:pt x="628337" y="74155"/>
                  </a:lnTo>
                  <a:lnTo>
                    <a:pt x="837783" y="0"/>
                  </a:lnTo>
                  <a:lnTo>
                    <a:pt x="1047229" y="0"/>
                  </a:lnTo>
                  <a:lnTo>
                    <a:pt x="1256675" y="55616"/>
                  </a:lnTo>
                  <a:lnTo>
                    <a:pt x="1466121" y="92694"/>
                  </a:lnTo>
                </a:path>
              </a:pathLst>
            </a:custGeom>
            <a:ln w="35231" cap="flat">
              <a:solidFill>
                <a:srgbClr val="BEBEBE">
                  <a:alpha val="69803"/>
                </a:srgbClr>
              </a:solidFill>
              <a:prstDash val="solid"/>
              <a:round/>
            </a:ln>
          </p:spPr>
          <p:txBody>
            <a:bodyPr/>
            <a:lstStyle/>
            <a:p/>
          </p:txBody>
        </p:sp>
        <p:sp>
          <p:nvSpPr>
            <p:cNvPr id="341" name="pl341"/>
            <p:cNvSpPr/>
            <p:nvPr/>
          </p:nvSpPr>
          <p:spPr>
            <a:xfrm>
              <a:off x="4170338" y="5315568"/>
              <a:ext cx="1466121" cy="111233"/>
            </a:xfrm>
            <a:custGeom>
              <a:avLst/>
              <a:pathLst>
                <a:path w="1466121" h="111233">
                  <a:moveTo>
                    <a:pt x="0" y="18538"/>
                  </a:moveTo>
                  <a:lnTo>
                    <a:pt x="209445" y="0"/>
                  </a:lnTo>
                  <a:lnTo>
                    <a:pt x="418891" y="74155"/>
                  </a:lnTo>
                  <a:lnTo>
                    <a:pt x="628337" y="74155"/>
                  </a:lnTo>
                  <a:lnTo>
                    <a:pt x="837783" y="55616"/>
                  </a:lnTo>
                  <a:lnTo>
                    <a:pt x="1047229" y="55616"/>
                  </a:lnTo>
                  <a:lnTo>
                    <a:pt x="1256675" y="111233"/>
                  </a:lnTo>
                  <a:lnTo>
                    <a:pt x="1466121" y="92694"/>
                  </a:lnTo>
                </a:path>
              </a:pathLst>
            </a:custGeom>
            <a:ln w="20325" cap="flat">
              <a:solidFill>
                <a:srgbClr val="6B6B6B">
                  <a:alpha val="100000"/>
                </a:srgbClr>
              </a:solidFill>
              <a:prstDash val="solid"/>
              <a:round/>
            </a:ln>
          </p:spPr>
          <p:txBody>
            <a:bodyPr/>
            <a:lstStyle/>
            <a:p/>
          </p:txBody>
        </p:sp>
        <p:sp>
          <p:nvSpPr>
            <p:cNvPr id="342" name="pl342"/>
            <p:cNvSpPr/>
            <p:nvPr/>
          </p:nvSpPr>
          <p:spPr>
            <a:xfrm>
              <a:off x="4170338" y="5315568"/>
              <a:ext cx="1466121" cy="92694"/>
            </a:xfrm>
            <a:custGeom>
              <a:avLst/>
              <a:pathLst>
                <a:path w="1466121" h="92694">
                  <a:moveTo>
                    <a:pt x="0" y="18538"/>
                  </a:moveTo>
                  <a:lnTo>
                    <a:pt x="209445" y="0"/>
                  </a:lnTo>
                  <a:lnTo>
                    <a:pt x="418891" y="18538"/>
                  </a:lnTo>
                  <a:lnTo>
                    <a:pt x="628337" y="74155"/>
                  </a:lnTo>
                  <a:lnTo>
                    <a:pt x="837783" y="0"/>
                  </a:lnTo>
                  <a:lnTo>
                    <a:pt x="1047229" y="0"/>
                  </a:lnTo>
                  <a:lnTo>
                    <a:pt x="1256675" y="55616"/>
                  </a:lnTo>
                  <a:lnTo>
                    <a:pt x="1466121" y="92694"/>
                  </a:lnTo>
                </a:path>
              </a:pathLst>
            </a:custGeom>
            <a:ln w="40651" cap="flat">
              <a:solidFill>
                <a:srgbClr val="000000">
                  <a:alpha val="100000"/>
                </a:srgbClr>
              </a:solidFill>
              <a:prstDash val="solid"/>
              <a:round/>
            </a:ln>
          </p:spPr>
          <p:txBody>
            <a:bodyPr/>
            <a:lstStyle/>
            <a:p/>
          </p:txBody>
        </p:sp>
        <p:sp>
          <p:nvSpPr>
            <p:cNvPr id="343" name="pl343"/>
            <p:cNvSpPr/>
            <p:nvPr/>
          </p:nvSpPr>
          <p:spPr>
            <a:xfrm>
              <a:off x="4170338" y="5315568"/>
              <a:ext cx="1466121" cy="92694"/>
            </a:xfrm>
            <a:custGeom>
              <a:avLst/>
              <a:pathLst>
                <a:path w="1466121" h="92694">
                  <a:moveTo>
                    <a:pt x="0" y="18538"/>
                  </a:moveTo>
                  <a:lnTo>
                    <a:pt x="209445" y="0"/>
                  </a:lnTo>
                  <a:lnTo>
                    <a:pt x="418891" y="18538"/>
                  </a:lnTo>
                  <a:lnTo>
                    <a:pt x="628337" y="74155"/>
                  </a:lnTo>
                  <a:lnTo>
                    <a:pt x="837783" y="0"/>
                  </a:lnTo>
                  <a:lnTo>
                    <a:pt x="1047229" y="0"/>
                  </a:lnTo>
                  <a:lnTo>
                    <a:pt x="1256675" y="55616"/>
                  </a:lnTo>
                  <a:lnTo>
                    <a:pt x="1466121" y="92694"/>
                  </a:lnTo>
                </a:path>
              </a:pathLst>
            </a:custGeom>
            <a:ln w="35231" cap="flat">
              <a:solidFill>
                <a:srgbClr val="80BD41">
                  <a:alpha val="100000"/>
                </a:srgbClr>
              </a:solidFill>
              <a:prstDash val="solid"/>
              <a:round/>
            </a:ln>
          </p:spPr>
          <p:txBody>
            <a:bodyPr/>
            <a:lstStyle/>
            <a:p/>
          </p:txBody>
        </p:sp>
        <p:sp>
          <p:nvSpPr>
            <p:cNvPr id="344" name="pl344"/>
            <p:cNvSpPr/>
            <p:nvPr/>
          </p:nvSpPr>
          <p:spPr>
            <a:xfrm>
              <a:off x="4097032" y="5315568"/>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45" name="tx345"/>
            <p:cNvSpPr/>
            <p:nvPr/>
          </p:nvSpPr>
          <p:spPr>
            <a:xfrm>
              <a:off x="4122149" y="515555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46" name="tx346"/>
            <p:cNvSpPr/>
            <p:nvPr/>
          </p:nvSpPr>
          <p:spPr>
            <a:xfrm>
              <a:off x="4349654" y="51370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7" name="tx347"/>
            <p:cNvSpPr/>
            <p:nvPr/>
          </p:nvSpPr>
          <p:spPr>
            <a:xfrm>
              <a:off x="4541041" y="515555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48" name="tx348"/>
            <p:cNvSpPr/>
            <p:nvPr/>
          </p:nvSpPr>
          <p:spPr>
            <a:xfrm>
              <a:off x="4750487" y="521116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49" name="tx349"/>
            <p:cNvSpPr/>
            <p:nvPr/>
          </p:nvSpPr>
          <p:spPr>
            <a:xfrm>
              <a:off x="4977992" y="51370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0" name="tx350"/>
            <p:cNvSpPr/>
            <p:nvPr/>
          </p:nvSpPr>
          <p:spPr>
            <a:xfrm>
              <a:off x="5187438" y="51370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1" name="tx351"/>
            <p:cNvSpPr/>
            <p:nvPr/>
          </p:nvSpPr>
          <p:spPr>
            <a:xfrm>
              <a:off x="5378824" y="519263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52" name="tx352"/>
            <p:cNvSpPr/>
            <p:nvPr/>
          </p:nvSpPr>
          <p:spPr>
            <a:xfrm>
              <a:off x="5588270" y="52297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53" name="rc353"/>
            <p:cNvSpPr/>
            <p:nvPr/>
          </p:nvSpPr>
          <p:spPr>
            <a:xfrm>
              <a:off x="5779354" y="874964"/>
              <a:ext cx="1612733" cy="1019640"/>
            </a:xfrm>
            <a:prstGeom prst="rect">
              <a:avLst/>
            </a:prstGeom>
            <a:solidFill>
              <a:srgbClr val="EBEBEB">
                <a:alpha val="100000"/>
              </a:srgbClr>
            </a:solidFill>
          </p:spPr>
          <p:txBody>
            <a:bodyPr/>
            <a:lstStyle/>
            <a:p/>
          </p:txBody>
        </p:sp>
        <p:sp>
          <p:nvSpPr>
            <p:cNvPr id="354" name="pl354"/>
            <p:cNvSpPr/>
            <p:nvPr/>
          </p:nvSpPr>
          <p:spPr>
            <a:xfrm>
              <a:off x="5779354" y="163505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55" name="pl355"/>
            <p:cNvSpPr/>
            <p:nvPr/>
          </p:nvSpPr>
          <p:spPr>
            <a:xfrm>
              <a:off x="5779354" y="117158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56" name="pl356"/>
            <p:cNvSpPr/>
            <p:nvPr/>
          </p:nvSpPr>
          <p:spPr>
            <a:xfrm>
              <a:off x="5779354" y="186679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7" name="pl357"/>
            <p:cNvSpPr/>
            <p:nvPr/>
          </p:nvSpPr>
          <p:spPr>
            <a:xfrm>
              <a:off x="5779354" y="140332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8" name="pl358"/>
            <p:cNvSpPr/>
            <p:nvPr/>
          </p:nvSpPr>
          <p:spPr>
            <a:xfrm>
              <a:off x="5779354" y="93985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9" name="pl359"/>
            <p:cNvSpPr/>
            <p:nvPr/>
          </p:nvSpPr>
          <p:spPr>
            <a:xfrm>
              <a:off x="585266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60621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627155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648099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66904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4" name="pl364"/>
            <p:cNvSpPr/>
            <p:nvPr/>
          </p:nvSpPr>
          <p:spPr>
            <a:xfrm>
              <a:off x="68998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5" name="pl365"/>
            <p:cNvSpPr/>
            <p:nvPr/>
          </p:nvSpPr>
          <p:spPr>
            <a:xfrm>
              <a:off x="710933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6" name="pl366"/>
            <p:cNvSpPr/>
            <p:nvPr/>
          </p:nvSpPr>
          <p:spPr>
            <a:xfrm>
              <a:off x="73187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7" name="pl367"/>
            <p:cNvSpPr/>
            <p:nvPr/>
          </p:nvSpPr>
          <p:spPr>
            <a:xfrm>
              <a:off x="5852660" y="1403323"/>
              <a:ext cx="1466121" cy="111233"/>
            </a:xfrm>
            <a:custGeom>
              <a:avLst/>
              <a:pathLst>
                <a:path w="1466121" h="111233">
                  <a:moveTo>
                    <a:pt x="0" y="18538"/>
                  </a:moveTo>
                  <a:lnTo>
                    <a:pt x="209445" y="0"/>
                  </a:lnTo>
                  <a:lnTo>
                    <a:pt x="418891" y="74155"/>
                  </a:lnTo>
                  <a:lnTo>
                    <a:pt x="628337" y="74155"/>
                  </a:lnTo>
                  <a:lnTo>
                    <a:pt x="837783" y="55616"/>
                  </a:lnTo>
                  <a:lnTo>
                    <a:pt x="1047229" y="55616"/>
                  </a:lnTo>
                  <a:lnTo>
                    <a:pt x="1256675" y="111233"/>
                  </a:lnTo>
                  <a:lnTo>
                    <a:pt x="1466121" y="92694"/>
                  </a:lnTo>
                </a:path>
              </a:pathLst>
            </a:custGeom>
            <a:ln w="20325" cap="flat">
              <a:solidFill>
                <a:srgbClr val="BEBEBE">
                  <a:alpha val="69803"/>
                </a:srgbClr>
              </a:solidFill>
              <a:prstDash val="solid"/>
              <a:round/>
            </a:ln>
          </p:spPr>
          <p:txBody>
            <a:bodyPr/>
            <a:lstStyle/>
            <a:p/>
          </p:txBody>
        </p:sp>
        <p:sp>
          <p:nvSpPr>
            <p:cNvPr id="368" name="pl368"/>
            <p:cNvSpPr/>
            <p:nvPr/>
          </p:nvSpPr>
          <p:spPr>
            <a:xfrm>
              <a:off x="5852660" y="1403323"/>
              <a:ext cx="1466121" cy="18538"/>
            </a:xfrm>
            <a:custGeom>
              <a:avLst/>
              <a:pathLst>
                <a:path w="1466121" h="18538">
                  <a:moveTo>
                    <a:pt x="0" y="18538"/>
                  </a:moveTo>
                  <a:lnTo>
                    <a:pt x="209445" y="0"/>
                  </a:lnTo>
                  <a:lnTo>
                    <a:pt x="418891" y="18538"/>
                  </a:lnTo>
                  <a:lnTo>
                    <a:pt x="628337" y="0"/>
                  </a:lnTo>
                  <a:lnTo>
                    <a:pt x="837783" y="0"/>
                  </a:lnTo>
                  <a:lnTo>
                    <a:pt x="1047229" y="0"/>
                  </a:lnTo>
                  <a:lnTo>
                    <a:pt x="1256675" y="0"/>
                  </a:lnTo>
                  <a:lnTo>
                    <a:pt x="1466121" y="0"/>
                  </a:lnTo>
                </a:path>
              </a:pathLst>
            </a:custGeom>
            <a:ln w="40651" cap="flat">
              <a:solidFill>
                <a:srgbClr val="BEBEBE">
                  <a:alpha val="69803"/>
                </a:srgbClr>
              </a:solidFill>
              <a:prstDash val="solid"/>
              <a:round/>
            </a:ln>
          </p:spPr>
          <p:txBody>
            <a:bodyPr/>
            <a:lstStyle/>
            <a:p/>
          </p:txBody>
        </p:sp>
        <p:sp>
          <p:nvSpPr>
            <p:cNvPr id="369" name="pl369"/>
            <p:cNvSpPr/>
            <p:nvPr/>
          </p:nvSpPr>
          <p:spPr>
            <a:xfrm>
              <a:off x="5852660" y="1403323"/>
              <a:ext cx="1466121" cy="18538"/>
            </a:xfrm>
            <a:custGeom>
              <a:avLst/>
              <a:pathLst>
                <a:path w="1466121" h="18538">
                  <a:moveTo>
                    <a:pt x="0" y="18538"/>
                  </a:moveTo>
                  <a:lnTo>
                    <a:pt x="209445" y="0"/>
                  </a:lnTo>
                  <a:lnTo>
                    <a:pt x="418891" y="18538"/>
                  </a:lnTo>
                  <a:lnTo>
                    <a:pt x="628337" y="0"/>
                  </a:lnTo>
                  <a:lnTo>
                    <a:pt x="837783" y="0"/>
                  </a:lnTo>
                  <a:lnTo>
                    <a:pt x="1047229" y="0"/>
                  </a:lnTo>
                  <a:lnTo>
                    <a:pt x="1256675" y="0"/>
                  </a:lnTo>
                  <a:lnTo>
                    <a:pt x="1466121" y="0"/>
                  </a:lnTo>
                </a:path>
              </a:pathLst>
            </a:custGeom>
            <a:ln w="35231" cap="flat">
              <a:solidFill>
                <a:srgbClr val="BEBEBE">
                  <a:alpha val="69803"/>
                </a:srgbClr>
              </a:solidFill>
              <a:prstDash val="solid"/>
              <a:round/>
            </a:ln>
          </p:spPr>
          <p:txBody>
            <a:bodyPr/>
            <a:lstStyle/>
            <a:p/>
          </p:txBody>
        </p:sp>
        <p:sp>
          <p:nvSpPr>
            <p:cNvPr id="370" name="pl370"/>
            <p:cNvSpPr/>
            <p:nvPr/>
          </p:nvSpPr>
          <p:spPr>
            <a:xfrm>
              <a:off x="5852660" y="1403323"/>
              <a:ext cx="1466121" cy="111233"/>
            </a:xfrm>
            <a:custGeom>
              <a:avLst/>
              <a:pathLst>
                <a:path w="1466121" h="111233">
                  <a:moveTo>
                    <a:pt x="0" y="18538"/>
                  </a:moveTo>
                  <a:lnTo>
                    <a:pt x="209445" y="0"/>
                  </a:lnTo>
                  <a:lnTo>
                    <a:pt x="418891" y="74155"/>
                  </a:lnTo>
                  <a:lnTo>
                    <a:pt x="628337" y="74155"/>
                  </a:lnTo>
                  <a:lnTo>
                    <a:pt x="837783" y="55616"/>
                  </a:lnTo>
                  <a:lnTo>
                    <a:pt x="1047229" y="55616"/>
                  </a:lnTo>
                  <a:lnTo>
                    <a:pt x="1256675" y="111233"/>
                  </a:lnTo>
                  <a:lnTo>
                    <a:pt x="1466121" y="92694"/>
                  </a:lnTo>
                </a:path>
              </a:pathLst>
            </a:custGeom>
            <a:ln w="20325" cap="flat">
              <a:solidFill>
                <a:srgbClr val="6B6B6B">
                  <a:alpha val="100000"/>
                </a:srgbClr>
              </a:solidFill>
              <a:prstDash val="solid"/>
              <a:round/>
            </a:ln>
          </p:spPr>
          <p:txBody>
            <a:bodyPr/>
            <a:lstStyle/>
            <a:p/>
          </p:txBody>
        </p:sp>
        <p:sp>
          <p:nvSpPr>
            <p:cNvPr id="371" name="pl371"/>
            <p:cNvSpPr/>
            <p:nvPr/>
          </p:nvSpPr>
          <p:spPr>
            <a:xfrm>
              <a:off x="5852660" y="1403323"/>
              <a:ext cx="1466121" cy="18538"/>
            </a:xfrm>
            <a:custGeom>
              <a:avLst/>
              <a:pathLst>
                <a:path w="1466121" h="18538">
                  <a:moveTo>
                    <a:pt x="0" y="18538"/>
                  </a:moveTo>
                  <a:lnTo>
                    <a:pt x="209445" y="0"/>
                  </a:lnTo>
                  <a:lnTo>
                    <a:pt x="418891" y="18538"/>
                  </a:lnTo>
                  <a:lnTo>
                    <a:pt x="628337" y="0"/>
                  </a:lnTo>
                  <a:lnTo>
                    <a:pt x="837783" y="0"/>
                  </a:lnTo>
                  <a:lnTo>
                    <a:pt x="1047229" y="0"/>
                  </a:lnTo>
                  <a:lnTo>
                    <a:pt x="1256675" y="0"/>
                  </a:lnTo>
                  <a:lnTo>
                    <a:pt x="1466121" y="0"/>
                  </a:lnTo>
                </a:path>
              </a:pathLst>
            </a:custGeom>
            <a:ln w="40651" cap="flat">
              <a:solidFill>
                <a:srgbClr val="000000">
                  <a:alpha val="100000"/>
                </a:srgbClr>
              </a:solidFill>
              <a:prstDash val="solid"/>
              <a:round/>
            </a:ln>
          </p:spPr>
          <p:txBody>
            <a:bodyPr/>
            <a:lstStyle/>
            <a:p/>
          </p:txBody>
        </p:sp>
        <p:sp>
          <p:nvSpPr>
            <p:cNvPr id="372" name="pl372"/>
            <p:cNvSpPr/>
            <p:nvPr/>
          </p:nvSpPr>
          <p:spPr>
            <a:xfrm>
              <a:off x="5852660" y="1403323"/>
              <a:ext cx="1466121" cy="18538"/>
            </a:xfrm>
            <a:custGeom>
              <a:avLst/>
              <a:pathLst>
                <a:path w="1466121" h="18538">
                  <a:moveTo>
                    <a:pt x="0" y="18538"/>
                  </a:moveTo>
                  <a:lnTo>
                    <a:pt x="209445" y="0"/>
                  </a:lnTo>
                  <a:lnTo>
                    <a:pt x="418891" y="18538"/>
                  </a:lnTo>
                  <a:lnTo>
                    <a:pt x="628337" y="0"/>
                  </a:lnTo>
                  <a:lnTo>
                    <a:pt x="837783" y="0"/>
                  </a:lnTo>
                  <a:lnTo>
                    <a:pt x="1047229" y="0"/>
                  </a:lnTo>
                  <a:lnTo>
                    <a:pt x="1256675" y="0"/>
                  </a:lnTo>
                  <a:lnTo>
                    <a:pt x="1466121" y="0"/>
                  </a:lnTo>
                </a:path>
              </a:pathLst>
            </a:custGeom>
            <a:ln w="35231" cap="flat">
              <a:solidFill>
                <a:srgbClr val="80BD41">
                  <a:alpha val="100000"/>
                </a:srgbClr>
              </a:solidFill>
              <a:prstDash val="solid"/>
              <a:round/>
            </a:ln>
          </p:spPr>
          <p:txBody>
            <a:bodyPr/>
            <a:lstStyle/>
            <a:p/>
          </p:txBody>
        </p:sp>
        <p:sp>
          <p:nvSpPr>
            <p:cNvPr id="373" name="pl373"/>
            <p:cNvSpPr/>
            <p:nvPr/>
          </p:nvSpPr>
          <p:spPr>
            <a:xfrm>
              <a:off x="5779354" y="140332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74" name="tx374"/>
            <p:cNvSpPr/>
            <p:nvPr/>
          </p:nvSpPr>
          <p:spPr>
            <a:xfrm>
              <a:off x="5804472" y="12433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75" name="tx375"/>
            <p:cNvSpPr/>
            <p:nvPr/>
          </p:nvSpPr>
          <p:spPr>
            <a:xfrm>
              <a:off x="6031977" y="12247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6" name="tx376"/>
            <p:cNvSpPr/>
            <p:nvPr/>
          </p:nvSpPr>
          <p:spPr>
            <a:xfrm>
              <a:off x="6223363" y="12433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77" name="tx377"/>
            <p:cNvSpPr/>
            <p:nvPr/>
          </p:nvSpPr>
          <p:spPr>
            <a:xfrm>
              <a:off x="6450869" y="12247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8" name="tx378"/>
            <p:cNvSpPr/>
            <p:nvPr/>
          </p:nvSpPr>
          <p:spPr>
            <a:xfrm>
              <a:off x="6660315" y="12247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9" name="tx379"/>
            <p:cNvSpPr/>
            <p:nvPr/>
          </p:nvSpPr>
          <p:spPr>
            <a:xfrm>
              <a:off x="6869761" y="12247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80" name="tx380"/>
            <p:cNvSpPr/>
            <p:nvPr/>
          </p:nvSpPr>
          <p:spPr>
            <a:xfrm>
              <a:off x="7079206" y="12247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81" name="tx381"/>
            <p:cNvSpPr/>
            <p:nvPr/>
          </p:nvSpPr>
          <p:spPr>
            <a:xfrm>
              <a:off x="7288652" y="12247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82" name="rc382"/>
            <p:cNvSpPr/>
            <p:nvPr/>
          </p:nvSpPr>
          <p:spPr>
            <a:xfrm>
              <a:off x="5779354" y="2179046"/>
              <a:ext cx="1612733" cy="1019640"/>
            </a:xfrm>
            <a:prstGeom prst="rect">
              <a:avLst/>
            </a:prstGeom>
            <a:solidFill>
              <a:srgbClr val="EBEBEB">
                <a:alpha val="100000"/>
              </a:srgbClr>
            </a:solidFill>
          </p:spPr>
          <p:txBody>
            <a:bodyPr/>
            <a:lstStyle/>
            <a:p/>
          </p:txBody>
        </p:sp>
        <p:sp>
          <p:nvSpPr>
            <p:cNvPr id="383" name="pl383"/>
            <p:cNvSpPr/>
            <p:nvPr/>
          </p:nvSpPr>
          <p:spPr>
            <a:xfrm>
              <a:off x="5779354" y="293914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4" name="pl384"/>
            <p:cNvSpPr/>
            <p:nvPr/>
          </p:nvSpPr>
          <p:spPr>
            <a:xfrm>
              <a:off x="5779354" y="247566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5" name="pl385"/>
            <p:cNvSpPr/>
            <p:nvPr/>
          </p:nvSpPr>
          <p:spPr>
            <a:xfrm>
              <a:off x="5779354" y="317087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6" name="pl386"/>
            <p:cNvSpPr/>
            <p:nvPr/>
          </p:nvSpPr>
          <p:spPr>
            <a:xfrm>
              <a:off x="5779354" y="27074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7" name="pl387"/>
            <p:cNvSpPr/>
            <p:nvPr/>
          </p:nvSpPr>
          <p:spPr>
            <a:xfrm>
              <a:off x="5779354" y="224393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8" name="pl388"/>
            <p:cNvSpPr/>
            <p:nvPr/>
          </p:nvSpPr>
          <p:spPr>
            <a:xfrm>
              <a:off x="585266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0621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27155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48099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66904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68998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710933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5" name="pl395"/>
            <p:cNvSpPr/>
            <p:nvPr/>
          </p:nvSpPr>
          <p:spPr>
            <a:xfrm>
              <a:off x="73187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6" name="pl396"/>
            <p:cNvSpPr/>
            <p:nvPr/>
          </p:nvSpPr>
          <p:spPr>
            <a:xfrm>
              <a:off x="5852660" y="2707405"/>
              <a:ext cx="1466121" cy="111233"/>
            </a:xfrm>
            <a:custGeom>
              <a:avLst/>
              <a:pathLst>
                <a:path w="1466121" h="111233">
                  <a:moveTo>
                    <a:pt x="0" y="18538"/>
                  </a:moveTo>
                  <a:lnTo>
                    <a:pt x="209445" y="0"/>
                  </a:lnTo>
                  <a:lnTo>
                    <a:pt x="418891" y="74155"/>
                  </a:lnTo>
                  <a:lnTo>
                    <a:pt x="628337" y="74155"/>
                  </a:lnTo>
                  <a:lnTo>
                    <a:pt x="837783" y="55616"/>
                  </a:lnTo>
                  <a:lnTo>
                    <a:pt x="1047229" y="55616"/>
                  </a:lnTo>
                  <a:lnTo>
                    <a:pt x="1256675" y="111233"/>
                  </a:lnTo>
                  <a:lnTo>
                    <a:pt x="1466121" y="92694"/>
                  </a:lnTo>
                </a:path>
              </a:pathLst>
            </a:custGeom>
            <a:ln w="20325" cap="flat">
              <a:solidFill>
                <a:srgbClr val="BEBEBE">
                  <a:alpha val="69803"/>
                </a:srgbClr>
              </a:solidFill>
              <a:prstDash val="solid"/>
              <a:round/>
            </a:ln>
          </p:spPr>
          <p:txBody>
            <a:bodyPr/>
            <a:lstStyle/>
            <a:p/>
          </p:txBody>
        </p:sp>
        <p:sp>
          <p:nvSpPr>
            <p:cNvPr id="397" name="pl397"/>
            <p:cNvSpPr/>
            <p:nvPr/>
          </p:nvSpPr>
          <p:spPr>
            <a:xfrm>
              <a:off x="5852660" y="2707405"/>
              <a:ext cx="1466121" cy="92694"/>
            </a:xfrm>
            <a:custGeom>
              <a:avLst/>
              <a:pathLst>
                <a:path w="1466121" h="92694">
                  <a:moveTo>
                    <a:pt x="0" y="0"/>
                  </a:moveTo>
                  <a:lnTo>
                    <a:pt x="209445" y="0"/>
                  </a:lnTo>
                  <a:lnTo>
                    <a:pt x="418891" y="0"/>
                  </a:lnTo>
                  <a:lnTo>
                    <a:pt x="628337" y="0"/>
                  </a:lnTo>
                  <a:lnTo>
                    <a:pt x="837783" y="18538"/>
                  </a:lnTo>
                  <a:lnTo>
                    <a:pt x="1047229" y="74155"/>
                  </a:lnTo>
                  <a:lnTo>
                    <a:pt x="1256675" y="74155"/>
                  </a:lnTo>
                  <a:lnTo>
                    <a:pt x="1466121" y="92694"/>
                  </a:lnTo>
                </a:path>
              </a:pathLst>
            </a:custGeom>
            <a:ln w="40651" cap="flat">
              <a:solidFill>
                <a:srgbClr val="BEBEBE">
                  <a:alpha val="69803"/>
                </a:srgbClr>
              </a:solidFill>
              <a:prstDash val="solid"/>
              <a:round/>
            </a:ln>
          </p:spPr>
          <p:txBody>
            <a:bodyPr/>
            <a:lstStyle/>
            <a:p/>
          </p:txBody>
        </p:sp>
        <p:sp>
          <p:nvSpPr>
            <p:cNvPr id="398" name="pl398"/>
            <p:cNvSpPr/>
            <p:nvPr/>
          </p:nvSpPr>
          <p:spPr>
            <a:xfrm>
              <a:off x="5852660" y="2707405"/>
              <a:ext cx="1466121" cy="92694"/>
            </a:xfrm>
            <a:custGeom>
              <a:avLst/>
              <a:pathLst>
                <a:path w="1466121" h="92694">
                  <a:moveTo>
                    <a:pt x="0" y="0"/>
                  </a:moveTo>
                  <a:lnTo>
                    <a:pt x="209445" y="0"/>
                  </a:lnTo>
                  <a:lnTo>
                    <a:pt x="418891" y="0"/>
                  </a:lnTo>
                  <a:lnTo>
                    <a:pt x="628337" y="0"/>
                  </a:lnTo>
                  <a:lnTo>
                    <a:pt x="837783" y="18538"/>
                  </a:lnTo>
                  <a:lnTo>
                    <a:pt x="1047229" y="74155"/>
                  </a:lnTo>
                  <a:lnTo>
                    <a:pt x="1256675" y="74155"/>
                  </a:lnTo>
                  <a:lnTo>
                    <a:pt x="1466121" y="92694"/>
                  </a:lnTo>
                </a:path>
              </a:pathLst>
            </a:custGeom>
            <a:ln w="35231" cap="flat">
              <a:solidFill>
                <a:srgbClr val="BEBEBE">
                  <a:alpha val="69803"/>
                </a:srgbClr>
              </a:solidFill>
              <a:prstDash val="solid"/>
              <a:round/>
            </a:ln>
          </p:spPr>
          <p:txBody>
            <a:bodyPr/>
            <a:lstStyle/>
            <a:p/>
          </p:txBody>
        </p:sp>
        <p:sp>
          <p:nvSpPr>
            <p:cNvPr id="399" name="pl399"/>
            <p:cNvSpPr/>
            <p:nvPr/>
          </p:nvSpPr>
          <p:spPr>
            <a:xfrm>
              <a:off x="5852660" y="2707405"/>
              <a:ext cx="1466121" cy="111233"/>
            </a:xfrm>
            <a:custGeom>
              <a:avLst/>
              <a:pathLst>
                <a:path w="1466121" h="111233">
                  <a:moveTo>
                    <a:pt x="0" y="18538"/>
                  </a:moveTo>
                  <a:lnTo>
                    <a:pt x="209445" y="0"/>
                  </a:lnTo>
                  <a:lnTo>
                    <a:pt x="418891" y="74155"/>
                  </a:lnTo>
                  <a:lnTo>
                    <a:pt x="628337" y="74155"/>
                  </a:lnTo>
                  <a:lnTo>
                    <a:pt x="837783" y="55616"/>
                  </a:lnTo>
                  <a:lnTo>
                    <a:pt x="1047229" y="55616"/>
                  </a:lnTo>
                  <a:lnTo>
                    <a:pt x="1256675" y="111233"/>
                  </a:lnTo>
                  <a:lnTo>
                    <a:pt x="1466121" y="92694"/>
                  </a:lnTo>
                </a:path>
              </a:pathLst>
            </a:custGeom>
            <a:ln w="20325" cap="flat">
              <a:solidFill>
                <a:srgbClr val="6B6B6B">
                  <a:alpha val="100000"/>
                </a:srgbClr>
              </a:solidFill>
              <a:prstDash val="solid"/>
              <a:round/>
            </a:ln>
          </p:spPr>
          <p:txBody>
            <a:bodyPr/>
            <a:lstStyle/>
            <a:p/>
          </p:txBody>
        </p:sp>
        <p:sp>
          <p:nvSpPr>
            <p:cNvPr id="400" name="pl400"/>
            <p:cNvSpPr/>
            <p:nvPr/>
          </p:nvSpPr>
          <p:spPr>
            <a:xfrm>
              <a:off x="5852660" y="2707405"/>
              <a:ext cx="1466121" cy="92694"/>
            </a:xfrm>
            <a:custGeom>
              <a:avLst/>
              <a:pathLst>
                <a:path w="1466121" h="92694">
                  <a:moveTo>
                    <a:pt x="0" y="0"/>
                  </a:moveTo>
                  <a:lnTo>
                    <a:pt x="209445" y="0"/>
                  </a:lnTo>
                  <a:lnTo>
                    <a:pt x="418891" y="0"/>
                  </a:lnTo>
                  <a:lnTo>
                    <a:pt x="628337" y="0"/>
                  </a:lnTo>
                  <a:lnTo>
                    <a:pt x="837783" y="18538"/>
                  </a:lnTo>
                  <a:lnTo>
                    <a:pt x="1047229" y="74155"/>
                  </a:lnTo>
                  <a:lnTo>
                    <a:pt x="1256675" y="74155"/>
                  </a:lnTo>
                  <a:lnTo>
                    <a:pt x="1466121" y="92694"/>
                  </a:lnTo>
                </a:path>
              </a:pathLst>
            </a:custGeom>
            <a:ln w="40651" cap="flat">
              <a:solidFill>
                <a:srgbClr val="000000">
                  <a:alpha val="100000"/>
                </a:srgbClr>
              </a:solidFill>
              <a:prstDash val="solid"/>
              <a:round/>
            </a:ln>
          </p:spPr>
          <p:txBody>
            <a:bodyPr/>
            <a:lstStyle/>
            <a:p/>
          </p:txBody>
        </p:sp>
        <p:sp>
          <p:nvSpPr>
            <p:cNvPr id="401" name="pl401"/>
            <p:cNvSpPr/>
            <p:nvPr/>
          </p:nvSpPr>
          <p:spPr>
            <a:xfrm>
              <a:off x="5852660" y="2707405"/>
              <a:ext cx="1466121" cy="92694"/>
            </a:xfrm>
            <a:custGeom>
              <a:avLst/>
              <a:pathLst>
                <a:path w="1466121" h="92694">
                  <a:moveTo>
                    <a:pt x="0" y="0"/>
                  </a:moveTo>
                  <a:lnTo>
                    <a:pt x="209445" y="0"/>
                  </a:lnTo>
                  <a:lnTo>
                    <a:pt x="418891" y="0"/>
                  </a:lnTo>
                  <a:lnTo>
                    <a:pt x="628337" y="0"/>
                  </a:lnTo>
                  <a:lnTo>
                    <a:pt x="837783" y="18538"/>
                  </a:lnTo>
                  <a:lnTo>
                    <a:pt x="1047229" y="74155"/>
                  </a:lnTo>
                  <a:lnTo>
                    <a:pt x="1256675" y="74155"/>
                  </a:lnTo>
                  <a:lnTo>
                    <a:pt x="1466121" y="92694"/>
                  </a:lnTo>
                </a:path>
              </a:pathLst>
            </a:custGeom>
            <a:ln w="35231" cap="flat">
              <a:solidFill>
                <a:srgbClr val="80BD41">
                  <a:alpha val="100000"/>
                </a:srgbClr>
              </a:solidFill>
              <a:prstDash val="solid"/>
              <a:round/>
            </a:ln>
          </p:spPr>
          <p:txBody>
            <a:bodyPr/>
            <a:lstStyle/>
            <a:p/>
          </p:txBody>
        </p:sp>
        <p:sp>
          <p:nvSpPr>
            <p:cNvPr id="402" name="pl402"/>
            <p:cNvSpPr/>
            <p:nvPr/>
          </p:nvSpPr>
          <p:spPr>
            <a:xfrm>
              <a:off x="5779354" y="270740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03" name="tx403"/>
            <p:cNvSpPr/>
            <p:nvPr/>
          </p:nvSpPr>
          <p:spPr>
            <a:xfrm>
              <a:off x="5822531" y="25288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4" name="tx404"/>
            <p:cNvSpPr/>
            <p:nvPr/>
          </p:nvSpPr>
          <p:spPr>
            <a:xfrm>
              <a:off x="6031977" y="25288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5" name="tx405"/>
            <p:cNvSpPr/>
            <p:nvPr/>
          </p:nvSpPr>
          <p:spPr>
            <a:xfrm>
              <a:off x="6241423" y="25288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6" name="tx406"/>
            <p:cNvSpPr/>
            <p:nvPr/>
          </p:nvSpPr>
          <p:spPr>
            <a:xfrm>
              <a:off x="6450869" y="25288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7" name="tx407"/>
            <p:cNvSpPr/>
            <p:nvPr/>
          </p:nvSpPr>
          <p:spPr>
            <a:xfrm>
              <a:off x="6642255" y="25473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8" name="tx408"/>
            <p:cNvSpPr/>
            <p:nvPr/>
          </p:nvSpPr>
          <p:spPr>
            <a:xfrm>
              <a:off x="6851701" y="260300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09" name="tx409"/>
            <p:cNvSpPr/>
            <p:nvPr/>
          </p:nvSpPr>
          <p:spPr>
            <a:xfrm>
              <a:off x="7061147" y="260300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10" name="tx410"/>
            <p:cNvSpPr/>
            <p:nvPr/>
          </p:nvSpPr>
          <p:spPr>
            <a:xfrm>
              <a:off x="7270593" y="262154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11" name="rc411"/>
            <p:cNvSpPr/>
            <p:nvPr/>
          </p:nvSpPr>
          <p:spPr>
            <a:xfrm>
              <a:off x="5779354" y="3483127"/>
              <a:ext cx="1612733" cy="1019640"/>
            </a:xfrm>
            <a:prstGeom prst="rect">
              <a:avLst/>
            </a:prstGeom>
            <a:solidFill>
              <a:srgbClr val="EBEBEB">
                <a:alpha val="100000"/>
              </a:srgbClr>
            </a:solidFill>
          </p:spPr>
          <p:txBody>
            <a:bodyPr/>
            <a:lstStyle/>
            <a:p/>
          </p:txBody>
        </p:sp>
        <p:sp>
          <p:nvSpPr>
            <p:cNvPr id="412" name="pl412"/>
            <p:cNvSpPr/>
            <p:nvPr/>
          </p:nvSpPr>
          <p:spPr>
            <a:xfrm>
              <a:off x="5779354" y="424322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3" name="pl413"/>
            <p:cNvSpPr/>
            <p:nvPr/>
          </p:nvSpPr>
          <p:spPr>
            <a:xfrm>
              <a:off x="5779354" y="377975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4" name="pl414"/>
            <p:cNvSpPr/>
            <p:nvPr/>
          </p:nvSpPr>
          <p:spPr>
            <a:xfrm>
              <a:off x="5779354" y="447495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5" name="pl415"/>
            <p:cNvSpPr/>
            <p:nvPr/>
          </p:nvSpPr>
          <p:spPr>
            <a:xfrm>
              <a:off x="5779354" y="40114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6" name="pl416"/>
            <p:cNvSpPr/>
            <p:nvPr/>
          </p:nvSpPr>
          <p:spPr>
            <a:xfrm>
              <a:off x="5779354" y="354801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7" name="pl417"/>
            <p:cNvSpPr/>
            <p:nvPr/>
          </p:nvSpPr>
          <p:spPr>
            <a:xfrm>
              <a:off x="585266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0621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27155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48099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6904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68998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10933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73187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5852660" y="4011486"/>
              <a:ext cx="1466121" cy="111233"/>
            </a:xfrm>
            <a:custGeom>
              <a:avLst/>
              <a:pathLst>
                <a:path w="1466121" h="111233">
                  <a:moveTo>
                    <a:pt x="0" y="18538"/>
                  </a:moveTo>
                  <a:lnTo>
                    <a:pt x="209445" y="0"/>
                  </a:lnTo>
                  <a:lnTo>
                    <a:pt x="418891" y="74155"/>
                  </a:lnTo>
                  <a:lnTo>
                    <a:pt x="628337" y="74155"/>
                  </a:lnTo>
                  <a:lnTo>
                    <a:pt x="837783" y="55616"/>
                  </a:lnTo>
                  <a:lnTo>
                    <a:pt x="1047229" y="55616"/>
                  </a:lnTo>
                  <a:lnTo>
                    <a:pt x="1256675" y="111233"/>
                  </a:lnTo>
                  <a:lnTo>
                    <a:pt x="1466121" y="92694"/>
                  </a:lnTo>
                </a:path>
              </a:pathLst>
            </a:custGeom>
            <a:ln w="20325" cap="flat">
              <a:solidFill>
                <a:srgbClr val="BEBEBE">
                  <a:alpha val="69803"/>
                </a:srgbClr>
              </a:solidFill>
              <a:prstDash val="solid"/>
              <a:round/>
            </a:ln>
          </p:spPr>
          <p:txBody>
            <a:bodyPr/>
            <a:lstStyle/>
            <a:p/>
          </p:txBody>
        </p:sp>
        <p:sp>
          <p:nvSpPr>
            <p:cNvPr id="426" name="pl426"/>
            <p:cNvSpPr/>
            <p:nvPr/>
          </p:nvSpPr>
          <p:spPr>
            <a:xfrm>
              <a:off x="5852660" y="3974408"/>
              <a:ext cx="1466121" cy="259544"/>
            </a:xfrm>
            <a:custGeom>
              <a:avLst/>
              <a:pathLst>
                <a:path w="1466121" h="259544">
                  <a:moveTo>
                    <a:pt x="0" y="0"/>
                  </a:moveTo>
                  <a:lnTo>
                    <a:pt x="209445" y="37077"/>
                  </a:lnTo>
                  <a:lnTo>
                    <a:pt x="418891" y="166850"/>
                  </a:lnTo>
                  <a:lnTo>
                    <a:pt x="628337" y="222466"/>
                  </a:lnTo>
                  <a:lnTo>
                    <a:pt x="837783" y="166850"/>
                  </a:lnTo>
                  <a:lnTo>
                    <a:pt x="1047229" y="129772"/>
                  </a:lnTo>
                  <a:lnTo>
                    <a:pt x="1256675" y="74155"/>
                  </a:lnTo>
                  <a:lnTo>
                    <a:pt x="1466121" y="259544"/>
                  </a:lnTo>
                </a:path>
              </a:pathLst>
            </a:custGeom>
            <a:ln w="40651" cap="flat">
              <a:solidFill>
                <a:srgbClr val="BEBEBE">
                  <a:alpha val="69803"/>
                </a:srgbClr>
              </a:solidFill>
              <a:prstDash val="solid"/>
              <a:round/>
            </a:ln>
          </p:spPr>
          <p:txBody>
            <a:bodyPr/>
            <a:lstStyle/>
            <a:p/>
          </p:txBody>
        </p:sp>
        <p:sp>
          <p:nvSpPr>
            <p:cNvPr id="427" name="pl427"/>
            <p:cNvSpPr/>
            <p:nvPr/>
          </p:nvSpPr>
          <p:spPr>
            <a:xfrm>
              <a:off x="5852660" y="3974408"/>
              <a:ext cx="1466121" cy="259544"/>
            </a:xfrm>
            <a:custGeom>
              <a:avLst/>
              <a:pathLst>
                <a:path w="1466121" h="259544">
                  <a:moveTo>
                    <a:pt x="0" y="0"/>
                  </a:moveTo>
                  <a:lnTo>
                    <a:pt x="209445" y="37077"/>
                  </a:lnTo>
                  <a:lnTo>
                    <a:pt x="418891" y="166850"/>
                  </a:lnTo>
                  <a:lnTo>
                    <a:pt x="628337" y="222466"/>
                  </a:lnTo>
                  <a:lnTo>
                    <a:pt x="837783" y="166850"/>
                  </a:lnTo>
                  <a:lnTo>
                    <a:pt x="1047229" y="129772"/>
                  </a:lnTo>
                  <a:lnTo>
                    <a:pt x="1256675" y="74155"/>
                  </a:lnTo>
                  <a:lnTo>
                    <a:pt x="1466121" y="259544"/>
                  </a:lnTo>
                </a:path>
              </a:pathLst>
            </a:custGeom>
            <a:ln w="35231" cap="flat">
              <a:solidFill>
                <a:srgbClr val="BEBEBE">
                  <a:alpha val="69803"/>
                </a:srgbClr>
              </a:solidFill>
              <a:prstDash val="solid"/>
              <a:round/>
            </a:ln>
          </p:spPr>
          <p:txBody>
            <a:bodyPr/>
            <a:lstStyle/>
            <a:p/>
          </p:txBody>
        </p:sp>
        <p:sp>
          <p:nvSpPr>
            <p:cNvPr id="428" name="pl428"/>
            <p:cNvSpPr/>
            <p:nvPr/>
          </p:nvSpPr>
          <p:spPr>
            <a:xfrm>
              <a:off x="5852660" y="4011486"/>
              <a:ext cx="1466121" cy="111233"/>
            </a:xfrm>
            <a:custGeom>
              <a:avLst/>
              <a:pathLst>
                <a:path w="1466121" h="111233">
                  <a:moveTo>
                    <a:pt x="0" y="18538"/>
                  </a:moveTo>
                  <a:lnTo>
                    <a:pt x="209445" y="0"/>
                  </a:lnTo>
                  <a:lnTo>
                    <a:pt x="418891" y="74155"/>
                  </a:lnTo>
                  <a:lnTo>
                    <a:pt x="628337" y="74155"/>
                  </a:lnTo>
                  <a:lnTo>
                    <a:pt x="837783" y="55616"/>
                  </a:lnTo>
                  <a:lnTo>
                    <a:pt x="1047229" y="55616"/>
                  </a:lnTo>
                  <a:lnTo>
                    <a:pt x="1256675" y="111233"/>
                  </a:lnTo>
                  <a:lnTo>
                    <a:pt x="1466121" y="92694"/>
                  </a:lnTo>
                </a:path>
              </a:pathLst>
            </a:custGeom>
            <a:ln w="20325" cap="flat">
              <a:solidFill>
                <a:srgbClr val="6B6B6B">
                  <a:alpha val="100000"/>
                </a:srgbClr>
              </a:solidFill>
              <a:prstDash val="solid"/>
              <a:round/>
            </a:ln>
          </p:spPr>
          <p:txBody>
            <a:bodyPr/>
            <a:lstStyle/>
            <a:p/>
          </p:txBody>
        </p:sp>
        <p:sp>
          <p:nvSpPr>
            <p:cNvPr id="429" name="pl429"/>
            <p:cNvSpPr/>
            <p:nvPr/>
          </p:nvSpPr>
          <p:spPr>
            <a:xfrm>
              <a:off x="5852660" y="3974408"/>
              <a:ext cx="1466121" cy="259544"/>
            </a:xfrm>
            <a:custGeom>
              <a:avLst/>
              <a:pathLst>
                <a:path w="1466121" h="259544">
                  <a:moveTo>
                    <a:pt x="0" y="0"/>
                  </a:moveTo>
                  <a:lnTo>
                    <a:pt x="209445" y="37077"/>
                  </a:lnTo>
                  <a:lnTo>
                    <a:pt x="418891" y="166850"/>
                  </a:lnTo>
                  <a:lnTo>
                    <a:pt x="628337" y="222466"/>
                  </a:lnTo>
                  <a:lnTo>
                    <a:pt x="837783" y="166850"/>
                  </a:lnTo>
                  <a:lnTo>
                    <a:pt x="1047229" y="129772"/>
                  </a:lnTo>
                  <a:lnTo>
                    <a:pt x="1256675" y="74155"/>
                  </a:lnTo>
                  <a:lnTo>
                    <a:pt x="1466121" y="259544"/>
                  </a:lnTo>
                </a:path>
              </a:pathLst>
            </a:custGeom>
            <a:ln w="40651" cap="flat">
              <a:solidFill>
                <a:srgbClr val="000000">
                  <a:alpha val="100000"/>
                </a:srgbClr>
              </a:solidFill>
              <a:prstDash val="solid"/>
              <a:round/>
            </a:ln>
          </p:spPr>
          <p:txBody>
            <a:bodyPr/>
            <a:lstStyle/>
            <a:p/>
          </p:txBody>
        </p:sp>
        <p:sp>
          <p:nvSpPr>
            <p:cNvPr id="430" name="pl430"/>
            <p:cNvSpPr/>
            <p:nvPr/>
          </p:nvSpPr>
          <p:spPr>
            <a:xfrm>
              <a:off x="5852660" y="3974408"/>
              <a:ext cx="1466121" cy="259544"/>
            </a:xfrm>
            <a:custGeom>
              <a:avLst/>
              <a:pathLst>
                <a:path w="1466121" h="259544">
                  <a:moveTo>
                    <a:pt x="0" y="0"/>
                  </a:moveTo>
                  <a:lnTo>
                    <a:pt x="209445" y="37077"/>
                  </a:lnTo>
                  <a:lnTo>
                    <a:pt x="418891" y="166850"/>
                  </a:lnTo>
                  <a:lnTo>
                    <a:pt x="628337" y="222466"/>
                  </a:lnTo>
                  <a:lnTo>
                    <a:pt x="837783" y="166850"/>
                  </a:lnTo>
                  <a:lnTo>
                    <a:pt x="1047229" y="129772"/>
                  </a:lnTo>
                  <a:lnTo>
                    <a:pt x="1256675" y="74155"/>
                  </a:lnTo>
                  <a:lnTo>
                    <a:pt x="1466121" y="259544"/>
                  </a:lnTo>
                </a:path>
              </a:pathLst>
            </a:custGeom>
            <a:ln w="35231" cap="flat">
              <a:solidFill>
                <a:srgbClr val="80BD41">
                  <a:alpha val="100000"/>
                </a:srgbClr>
              </a:solidFill>
              <a:prstDash val="solid"/>
              <a:round/>
            </a:ln>
          </p:spPr>
          <p:txBody>
            <a:bodyPr/>
            <a:lstStyle/>
            <a:p/>
          </p:txBody>
        </p:sp>
        <p:sp>
          <p:nvSpPr>
            <p:cNvPr id="431" name="pl431"/>
            <p:cNvSpPr/>
            <p:nvPr/>
          </p:nvSpPr>
          <p:spPr>
            <a:xfrm>
              <a:off x="5779354" y="401148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32" name="tx432"/>
            <p:cNvSpPr/>
            <p:nvPr/>
          </p:nvSpPr>
          <p:spPr>
            <a:xfrm>
              <a:off x="5822531" y="37958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33" name="tx433"/>
            <p:cNvSpPr/>
            <p:nvPr/>
          </p:nvSpPr>
          <p:spPr>
            <a:xfrm>
              <a:off x="6031977" y="38329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4" name="tx434"/>
            <p:cNvSpPr/>
            <p:nvPr/>
          </p:nvSpPr>
          <p:spPr>
            <a:xfrm>
              <a:off x="6223363" y="396270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35" name="tx435"/>
            <p:cNvSpPr/>
            <p:nvPr/>
          </p:nvSpPr>
          <p:spPr>
            <a:xfrm>
              <a:off x="6402680" y="401832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36" name="tx436"/>
            <p:cNvSpPr/>
            <p:nvPr/>
          </p:nvSpPr>
          <p:spPr>
            <a:xfrm>
              <a:off x="6642255" y="396270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37" name="tx437"/>
            <p:cNvSpPr/>
            <p:nvPr/>
          </p:nvSpPr>
          <p:spPr>
            <a:xfrm>
              <a:off x="6851701" y="392562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38" name="tx438"/>
            <p:cNvSpPr/>
            <p:nvPr/>
          </p:nvSpPr>
          <p:spPr>
            <a:xfrm>
              <a:off x="7061147" y="38700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39" name="tx439"/>
            <p:cNvSpPr/>
            <p:nvPr/>
          </p:nvSpPr>
          <p:spPr>
            <a:xfrm>
              <a:off x="7240463" y="405539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40" name="rc440"/>
            <p:cNvSpPr/>
            <p:nvPr/>
          </p:nvSpPr>
          <p:spPr>
            <a:xfrm>
              <a:off x="5779354" y="4787209"/>
              <a:ext cx="1612733" cy="1019640"/>
            </a:xfrm>
            <a:prstGeom prst="rect">
              <a:avLst/>
            </a:prstGeom>
            <a:solidFill>
              <a:srgbClr val="EBEBEB">
                <a:alpha val="100000"/>
              </a:srgbClr>
            </a:solidFill>
          </p:spPr>
          <p:txBody>
            <a:bodyPr/>
            <a:lstStyle/>
            <a:p/>
          </p:txBody>
        </p:sp>
        <p:sp>
          <p:nvSpPr>
            <p:cNvPr id="441" name="pl441"/>
            <p:cNvSpPr/>
            <p:nvPr/>
          </p:nvSpPr>
          <p:spPr>
            <a:xfrm>
              <a:off x="5779354" y="554730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2" name="pl442"/>
            <p:cNvSpPr/>
            <p:nvPr/>
          </p:nvSpPr>
          <p:spPr>
            <a:xfrm>
              <a:off x="5779354" y="50838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3" name="pl443"/>
            <p:cNvSpPr/>
            <p:nvPr/>
          </p:nvSpPr>
          <p:spPr>
            <a:xfrm>
              <a:off x="5779354" y="577904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4" name="pl444"/>
            <p:cNvSpPr/>
            <p:nvPr/>
          </p:nvSpPr>
          <p:spPr>
            <a:xfrm>
              <a:off x="5779354" y="53155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5" name="pl445"/>
            <p:cNvSpPr/>
            <p:nvPr/>
          </p:nvSpPr>
          <p:spPr>
            <a:xfrm>
              <a:off x="5779354" y="485209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6" name="pl446"/>
            <p:cNvSpPr/>
            <p:nvPr/>
          </p:nvSpPr>
          <p:spPr>
            <a:xfrm>
              <a:off x="585266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7" name="pl447"/>
            <p:cNvSpPr/>
            <p:nvPr/>
          </p:nvSpPr>
          <p:spPr>
            <a:xfrm>
              <a:off x="60621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627155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48099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6904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8998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710933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731878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5852660" y="5315568"/>
              <a:ext cx="1466121" cy="111233"/>
            </a:xfrm>
            <a:custGeom>
              <a:avLst/>
              <a:pathLst>
                <a:path w="1466121" h="111233">
                  <a:moveTo>
                    <a:pt x="0" y="18538"/>
                  </a:moveTo>
                  <a:lnTo>
                    <a:pt x="209445" y="0"/>
                  </a:lnTo>
                  <a:lnTo>
                    <a:pt x="418891" y="74155"/>
                  </a:lnTo>
                  <a:lnTo>
                    <a:pt x="628337" y="74155"/>
                  </a:lnTo>
                  <a:lnTo>
                    <a:pt x="837783" y="55616"/>
                  </a:lnTo>
                  <a:lnTo>
                    <a:pt x="1047229" y="55616"/>
                  </a:lnTo>
                  <a:lnTo>
                    <a:pt x="1256675" y="111233"/>
                  </a:lnTo>
                  <a:lnTo>
                    <a:pt x="1466121" y="92694"/>
                  </a:lnTo>
                </a:path>
              </a:pathLst>
            </a:custGeom>
            <a:ln w="20325" cap="flat">
              <a:solidFill>
                <a:srgbClr val="BEBEBE">
                  <a:alpha val="69803"/>
                </a:srgbClr>
              </a:solidFill>
              <a:prstDash val="solid"/>
              <a:round/>
            </a:ln>
          </p:spPr>
          <p:txBody>
            <a:bodyPr/>
            <a:lstStyle/>
            <a:p/>
          </p:txBody>
        </p:sp>
        <p:sp>
          <p:nvSpPr>
            <p:cNvPr id="455" name="pl455"/>
            <p:cNvSpPr/>
            <p:nvPr/>
          </p:nvSpPr>
          <p:spPr>
            <a:xfrm>
              <a:off x="5852660" y="5315568"/>
              <a:ext cx="1466121" cy="37077"/>
            </a:xfrm>
            <a:custGeom>
              <a:avLst/>
              <a:pathLst>
                <a:path w="1466121" h="37077">
                  <a:moveTo>
                    <a:pt x="0" y="0"/>
                  </a:moveTo>
                  <a:lnTo>
                    <a:pt x="209445" y="0"/>
                  </a:lnTo>
                  <a:lnTo>
                    <a:pt x="418891" y="18538"/>
                  </a:lnTo>
                  <a:lnTo>
                    <a:pt x="628337" y="37077"/>
                  </a:lnTo>
                  <a:lnTo>
                    <a:pt x="837783" y="18538"/>
                  </a:lnTo>
                  <a:lnTo>
                    <a:pt x="1047229" y="18538"/>
                  </a:lnTo>
                  <a:lnTo>
                    <a:pt x="1256675" y="18538"/>
                  </a:lnTo>
                  <a:lnTo>
                    <a:pt x="1466121" y="18538"/>
                  </a:lnTo>
                </a:path>
              </a:pathLst>
            </a:custGeom>
            <a:ln w="40651" cap="flat">
              <a:solidFill>
                <a:srgbClr val="BEBEBE">
                  <a:alpha val="69803"/>
                </a:srgbClr>
              </a:solidFill>
              <a:prstDash val="solid"/>
              <a:round/>
            </a:ln>
          </p:spPr>
          <p:txBody>
            <a:bodyPr/>
            <a:lstStyle/>
            <a:p/>
          </p:txBody>
        </p:sp>
        <p:sp>
          <p:nvSpPr>
            <p:cNvPr id="456" name="pl456"/>
            <p:cNvSpPr/>
            <p:nvPr/>
          </p:nvSpPr>
          <p:spPr>
            <a:xfrm>
              <a:off x="5852660" y="5315568"/>
              <a:ext cx="1466121" cy="37077"/>
            </a:xfrm>
            <a:custGeom>
              <a:avLst/>
              <a:pathLst>
                <a:path w="1466121" h="37077">
                  <a:moveTo>
                    <a:pt x="0" y="0"/>
                  </a:moveTo>
                  <a:lnTo>
                    <a:pt x="209445" y="0"/>
                  </a:lnTo>
                  <a:lnTo>
                    <a:pt x="418891" y="18538"/>
                  </a:lnTo>
                  <a:lnTo>
                    <a:pt x="628337" y="37077"/>
                  </a:lnTo>
                  <a:lnTo>
                    <a:pt x="837783" y="18538"/>
                  </a:lnTo>
                  <a:lnTo>
                    <a:pt x="1047229" y="18538"/>
                  </a:lnTo>
                  <a:lnTo>
                    <a:pt x="1256675" y="18538"/>
                  </a:lnTo>
                  <a:lnTo>
                    <a:pt x="1466121" y="18538"/>
                  </a:lnTo>
                </a:path>
              </a:pathLst>
            </a:custGeom>
            <a:ln w="35231" cap="flat">
              <a:solidFill>
                <a:srgbClr val="BEBEBE">
                  <a:alpha val="69803"/>
                </a:srgbClr>
              </a:solidFill>
              <a:prstDash val="solid"/>
              <a:round/>
            </a:ln>
          </p:spPr>
          <p:txBody>
            <a:bodyPr/>
            <a:lstStyle/>
            <a:p/>
          </p:txBody>
        </p:sp>
        <p:sp>
          <p:nvSpPr>
            <p:cNvPr id="457" name="pl457"/>
            <p:cNvSpPr/>
            <p:nvPr/>
          </p:nvSpPr>
          <p:spPr>
            <a:xfrm>
              <a:off x="5852660" y="5315568"/>
              <a:ext cx="1466121" cy="111233"/>
            </a:xfrm>
            <a:custGeom>
              <a:avLst/>
              <a:pathLst>
                <a:path w="1466121" h="111233">
                  <a:moveTo>
                    <a:pt x="0" y="18538"/>
                  </a:moveTo>
                  <a:lnTo>
                    <a:pt x="209445" y="0"/>
                  </a:lnTo>
                  <a:lnTo>
                    <a:pt x="418891" y="74155"/>
                  </a:lnTo>
                  <a:lnTo>
                    <a:pt x="628337" y="74155"/>
                  </a:lnTo>
                  <a:lnTo>
                    <a:pt x="837783" y="55616"/>
                  </a:lnTo>
                  <a:lnTo>
                    <a:pt x="1047229" y="55616"/>
                  </a:lnTo>
                  <a:lnTo>
                    <a:pt x="1256675" y="111233"/>
                  </a:lnTo>
                  <a:lnTo>
                    <a:pt x="1466121" y="92694"/>
                  </a:lnTo>
                </a:path>
              </a:pathLst>
            </a:custGeom>
            <a:ln w="20325" cap="flat">
              <a:solidFill>
                <a:srgbClr val="6B6B6B">
                  <a:alpha val="100000"/>
                </a:srgbClr>
              </a:solidFill>
              <a:prstDash val="solid"/>
              <a:round/>
            </a:ln>
          </p:spPr>
          <p:txBody>
            <a:bodyPr/>
            <a:lstStyle/>
            <a:p/>
          </p:txBody>
        </p:sp>
        <p:sp>
          <p:nvSpPr>
            <p:cNvPr id="458" name="pl458"/>
            <p:cNvSpPr/>
            <p:nvPr/>
          </p:nvSpPr>
          <p:spPr>
            <a:xfrm>
              <a:off x="5852660" y="5315568"/>
              <a:ext cx="1466121" cy="37077"/>
            </a:xfrm>
            <a:custGeom>
              <a:avLst/>
              <a:pathLst>
                <a:path w="1466121" h="37077">
                  <a:moveTo>
                    <a:pt x="0" y="0"/>
                  </a:moveTo>
                  <a:lnTo>
                    <a:pt x="209445" y="0"/>
                  </a:lnTo>
                  <a:lnTo>
                    <a:pt x="418891" y="18538"/>
                  </a:lnTo>
                  <a:lnTo>
                    <a:pt x="628337" y="37077"/>
                  </a:lnTo>
                  <a:lnTo>
                    <a:pt x="837783" y="18538"/>
                  </a:lnTo>
                  <a:lnTo>
                    <a:pt x="1047229" y="18538"/>
                  </a:lnTo>
                  <a:lnTo>
                    <a:pt x="1256675" y="18538"/>
                  </a:lnTo>
                  <a:lnTo>
                    <a:pt x="1466121" y="18538"/>
                  </a:lnTo>
                </a:path>
              </a:pathLst>
            </a:custGeom>
            <a:ln w="40651" cap="flat">
              <a:solidFill>
                <a:srgbClr val="000000">
                  <a:alpha val="100000"/>
                </a:srgbClr>
              </a:solidFill>
              <a:prstDash val="solid"/>
              <a:round/>
            </a:ln>
          </p:spPr>
          <p:txBody>
            <a:bodyPr/>
            <a:lstStyle/>
            <a:p/>
          </p:txBody>
        </p:sp>
        <p:sp>
          <p:nvSpPr>
            <p:cNvPr id="459" name="pl459"/>
            <p:cNvSpPr/>
            <p:nvPr/>
          </p:nvSpPr>
          <p:spPr>
            <a:xfrm>
              <a:off x="5852660" y="5315568"/>
              <a:ext cx="1466121" cy="37077"/>
            </a:xfrm>
            <a:custGeom>
              <a:avLst/>
              <a:pathLst>
                <a:path w="1466121" h="37077">
                  <a:moveTo>
                    <a:pt x="0" y="0"/>
                  </a:moveTo>
                  <a:lnTo>
                    <a:pt x="209445" y="0"/>
                  </a:lnTo>
                  <a:lnTo>
                    <a:pt x="418891" y="18538"/>
                  </a:lnTo>
                  <a:lnTo>
                    <a:pt x="628337" y="37077"/>
                  </a:lnTo>
                  <a:lnTo>
                    <a:pt x="837783" y="18538"/>
                  </a:lnTo>
                  <a:lnTo>
                    <a:pt x="1047229" y="18538"/>
                  </a:lnTo>
                  <a:lnTo>
                    <a:pt x="1256675" y="18538"/>
                  </a:lnTo>
                  <a:lnTo>
                    <a:pt x="1466121" y="18538"/>
                  </a:lnTo>
                </a:path>
              </a:pathLst>
            </a:custGeom>
            <a:ln w="35231" cap="flat">
              <a:solidFill>
                <a:srgbClr val="80BD41">
                  <a:alpha val="100000"/>
                </a:srgbClr>
              </a:solidFill>
              <a:prstDash val="solid"/>
              <a:round/>
            </a:ln>
          </p:spPr>
          <p:txBody>
            <a:bodyPr/>
            <a:lstStyle/>
            <a:p/>
          </p:txBody>
        </p:sp>
        <p:sp>
          <p:nvSpPr>
            <p:cNvPr id="460" name="pl460"/>
            <p:cNvSpPr/>
            <p:nvPr/>
          </p:nvSpPr>
          <p:spPr>
            <a:xfrm>
              <a:off x="5779354" y="5315568"/>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61" name="tx461"/>
            <p:cNvSpPr/>
            <p:nvPr/>
          </p:nvSpPr>
          <p:spPr>
            <a:xfrm>
              <a:off x="5822531" y="51370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2" name="tx462"/>
            <p:cNvSpPr/>
            <p:nvPr/>
          </p:nvSpPr>
          <p:spPr>
            <a:xfrm>
              <a:off x="6031977" y="51370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3" name="tx463"/>
            <p:cNvSpPr/>
            <p:nvPr/>
          </p:nvSpPr>
          <p:spPr>
            <a:xfrm>
              <a:off x="6223363" y="515555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64" name="tx464"/>
            <p:cNvSpPr/>
            <p:nvPr/>
          </p:nvSpPr>
          <p:spPr>
            <a:xfrm>
              <a:off x="6432809" y="51740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65" name="tx465"/>
            <p:cNvSpPr/>
            <p:nvPr/>
          </p:nvSpPr>
          <p:spPr>
            <a:xfrm>
              <a:off x="6642255" y="515555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66" name="tx466"/>
            <p:cNvSpPr/>
            <p:nvPr/>
          </p:nvSpPr>
          <p:spPr>
            <a:xfrm>
              <a:off x="6851701" y="515555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67" name="tx467"/>
            <p:cNvSpPr/>
            <p:nvPr/>
          </p:nvSpPr>
          <p:spPr>
            <a:xfrm>
              <a:off x="7061147" y="515555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68" name="tx468"/>
            <p:cNvSpPr/>
            <p:nvPr/>
          </p:nvSpPr>
          <p:spPr>
            <a:xfrm>
              <a:off x="7270593" y="515555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69" name="rc469"/>
            <p:cNvSpPr/>
            <p:nvPr/>
          </p:nvSpPr>
          <p:spPr>
            <a:xfrm>
              <a:off x="7461677" y="874964"/>
              <a:ext cx="1612733" cy="1019640"/>
            </a:xfrm>
            <a:prstGeom prst="rect">
              <a:avLst/>
            </a:prstGeom>
            <a:solidFill>
              <a:srgbClr val="EBEBEB">
                <a:alpha val="100000"/>
              </a:srgbClr>
            </a:solidFill>
          </p:spPr>
          <p:txBody>
            <a:bodyPr/>
            <a:lstStyle/>
            <a:p/>
          </p:txBody>
        </p:sp>
        <p:sp>
          <p:nvSpPr>
            <p:cNvPr id="470" name="pl470"/>
            <p:cNvSpPr/>
            <p:nvPr/>
          </p:nvSpPr>
          <p:spPr>
            <a:xfrm>
              <a:off x="7461677" y="163505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1" name="pl471"/>
            <p:cNvSpPr/>
            <p:nvPr/>
          </p:nvSpPr>
          <p:spPr>
            <a:xfrm>
              <a:off x="7461677" y="117158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2" name="pl472"/>
            <p:cNvSpPr/>
            <p:nvPr/>
          </p:nvSpPr>
          <p:spPr>
            <a:xfrm>
              <a:off x="7461677" y="186679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3" name="pl473"/>
            <p:cNvSpPr/>
            <p:nvPr/>
          </p:nvSpPr>
          <p:spPr>
            <a:xfrm>
              <a:off x="7461677" y="140332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4" name="pl474"/>
            <p:cNvSpPr/>
            <p:nvPr/>
          </p:nvSpPr>
          <p:spPr>
            <a:xfrm>
              <a:off x="7461677" y="93985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5" name="pl475"/>
            <p:cNvSpPr/>
            <p:nvPr/>
          </p:nvSpPr>
          <p:spPr>
            <a:xfrm>
              <a:off x="753498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6" name="pl476"/>
            <p:cNvSpPr/>
            <p:nvPr/>
          </p:nvSpPr>
          <p:spPr>
            <a:xfrm>
              <a:off x="774442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7" name="pl477"/>
            <p:cNvSpPr/>
            <p:nvPr/>
          </p:nvSpPr>
          <p:spPr>
            <a:xfrm>
              <a:off x="79538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8" name="pl478"/>
            <p:cNvSpPr/>
            <p:nvPr/>
          </p:nvSpPr>
          <p:spPr>
            <a:xfrm>
              <a:off x="816332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83727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85822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879165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900110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7534983" y="1403323"/>
              <a:ext cx="1466121" cy="111233"/>
            </a:xfrm>
            <a:custGeom>
              <a:avLst/>
              <a:pathLst>
                <a:path w="1466121" h="111233">
                  <a:moveTo>
                    <a:pt x="0" y="18538"/>
                  </a:moveTo>
                  <a:lnTo>
                    <a:pt x="209445" y="0"/>
                  </a:lnTo>
                  <a:lnTo>
                    <a:pt x="418891" y="74155"/>
                  </a:lnTo>
                  <a:lnTo>
                    <a:pt x="628337" y="74155"/>
                  </a:lnTo>
                  <a:lnTo>
                    <a:pt x="837783" y="55616"/>
                  </a:lnTo>
                  <a:lnTo>
                    <a:pt x="1047229" y="55616"/>
                  </a:lnTo>
                  <a:lnTo>
                    <a:pt x="1256675" y="111233"/>
                  </a:lnTo>
                  <a:lnTo>
                    <a:pt x="1466121" y="92694"/>
                  </a:lnTo>
                </a:path>
              </a:pathLst>
            </a:custGeom>
            <a:ln w="20325" cap="flat">
              <a:solidFill>
                <a:srgbClr val="BEBEBE">
                  <a:alpha val="69803"/>
                </a:srgbClr>
              </a:solidFill>
              <a:prstDash val="solid"/>
              <a:round/>
            </a:ln>
          </p:spPr>
          <p:txBody>
            <a:bodyPr/>
            <a:lstStyle/>
            <a:p/>
          </p:txBody>
        </p:sp>
        <p:sp>
          <p:nvSpPr>
            <p:cNvPr id="484" name="pl484"/>
            <p:cNvSpPr/>
            <p:nvPr/>
          </p:nvSpPr>
          <p:spPr>
            <a:xfrm>
              <a:off x="7534983" y="1403323"/>
              <a:ext cx="1466121" cy="185389"/>
            </a:xfrm>
            <a:custGeom>
              <a:avLst/>
              <a:pathLst>
                <a:path w="1466121" h="185389">
                  <a:moveTo>
                    <a:pt x="0" y="129772"/>
                  </a:moveTo>
                  <a:lnTo>
                    <a:pt x="209445" y="0"/>
                  </a:lnTo>
                  <a:lnTo>
                    <a:pt x="418891" y="37077"/>
                  </a:lnTo>
                  <a:lnTo>
                    <a:pt x="628337" y="74155"/>
                  </a:lnTo>
                  <a:lnTo>
                    <a:pt x="837783" y="92694"/>
                  </a:lnTo>
                  <a:lnTo>
                    <a:pt x="1047229" y="129772"/>
                  </a:lnTo>
                  <a:lnTo>
                    <a:pt x="1256675" y="18538"/>
                  </a:lnTo>
                  <a:lnTo>
                    <a:pt x="1466121" y="185389"/>
                  </a:lnTo>
                </a:path>
              </a:pathLst>
            </a:custGeom>
            <a:ln w="40651" cap="flat">
              <a:solidFill>
                <a:srgbClr val="BEBEBE">
                  <a:alpha val="69803"/>
                </a:srgbClr>
              </a:solidFill>
              <a:prstDash val="solid"/>
              <a:round/>
            </a:ln>
          </p:spPr>
          <p:txBody>
            <a:bodyPr/>
            <a:lstStyle/>
            <a:p/>
          </p:txBody>
        </p:sp>
        <p:sp>
          <p:nvSpPr>
            <p:cNvPr id="485" name="pl485"/>
            <p:cNvSpPr/>
            <p:nvPr/>
          </p:nvSpPr>
          <p:spPr>
            <a:xfrm>
              <a:off x="7534983" y="1403323"/>
              <a:ext cx="1466121" cy="185389"/>
            </a:xfrm>
            <a:custGeom>
              <a:avLst/>
              <a:pathLst>
                <a:path w="1466121" h="185389">
                  <a:moveTo>
                    <a:pt x="0" y="129772"/>
                  </a:moveTo>
                  <a:lnTo>
                    <a:pt x="209445" y="0"/>
                  </a:lnTo>
                  <a:lnTo>
                    <a:pt x="418891" y="37077"/>
                  </a:lnTo>
                  <a:lnTo>
                    <a:pt x="628337" y="74155"/>
                  </a:lnTo>
                  <a:lnTo>
                    <a:pt x="837783" y="92694"/>
                  </a:lnTo>
                  <a:lnTo>
                    <a:pt x="1047229" y="129772"/>
                  </a:lnTo>
                  <a:lnTo>
                    <a:pt x="1256675" y="18538"/>
                  </a:lnTo>
                  <a:lnTo>
                    <a:pt x="1466121" y="185389"/>
                  </a:lnTo>
                </a:path>
              </a:pathLst>
            </a:custGeom>
            <a:ln w="35231" cap="flat">
              <a:solidFill>
                <a:srgbClr val="BEBEBE">
                  <a:alpha val="69803"/>
                </a:srgbClr>
              </a:solidFill>
              <a:prstDash val="solid"/>
              <a:round/>
            </a:ln>
          </p:spPr>
          <p:txBody>
            <a:bodyPr/>
            <a:lstStyle/>
            <a:p/>
          </p:txBody>
        </p:sp>
        <p:sp>
          <p:nvSpPr>
            <p:cNvPr id="486" name="pl486"/>
            <p:cNvSpPr/>
            <p:nvPr/>
          </p:nvSpPr>
          <p:spPr>
            <a:xfrm>
              <a:off x="7534983" y="1403323"/>
              <a:ext cx="1466121" cy="111233"/>
            </a:xfrm>
            <a:custGeom>
              <a:avLst/>
              <a:pathLst>
                <a:path w="1466121" h="111233">
                  <a:moveTo>
                    <a:pt x="0" y="18538"/>
                  </a:moveTo>
                  <a:lnTo>
                    <a:pt x="209445" y="0"/>
                  </a:lnTo>
                  <a:lnTo>
                    <a:pt x="418891" y="74155"/>
                  </a:lnTo>
                  <a:lnTo>
                    <a:pt x="628337" y="74155"/>
                  </a:lnTo>
                  <a:lnTo>
                    <a:pt x="837783" y="55616"/>
                  </a:lnTo>
                  <a:lnTo>
                    <a:pt x="1047229" y="55616"/>
                  </a:lnTo>
                  <a:lnTo>
                    <a:pt x="1256675" y="111233"/>
                  </a:lnTo>
                  <a:lnTo>
                    <a:pt x="1466121" y="92694"/>
                  </a:lnTo>
                </a:path>
              </a:pathLst>
            </a:custGeom>
            <a:ln w="20325" cap="flat">
              <a:solidFill>
                <a:srgbClr val="6B6B6B">
                  <a:alpha val="100000"/>
                </a:srgbClr>
              </a:solidFill>
              <a:prstDash val="solid"/>
              <a:round/>
            </a:ln>
          </p:spPr>
          <p:txBody>
            <a:bodyPr/>
            <a:lstStyle/>
            <a:p/>
          </p:txBody>
        </p:sp>
        <p:sp>
          <p:nvSpPr>
            <p:cNvPr id="487" name="pl487"/>
            <p:cNvSpPr/>
            <p:nvPr/>
          </p:nvSpPr>
          <p:spPr>
            <a:xfrm>
              <a:off x="7534983" y="1403323"/>
              <a:ext cx="1466121" cy="185389"/>
            </a:xfrm>
            <a:custGeom>
              <a:avLst/>
              <a:pathLst>
                <a:path w="1466121" h="185389">
                  <a:moveTo>
                    <a:pt x="0" y="129772"/>
                  </a:moveTo>
                  <a:lnTo>
                    <a:pt x="209445" y="0"/>
                  </a:lnTo>
                  <a:lnTo>
                    <a:pt x="418891" y="37077"/>
                  </a:lnTo>
                  <a:lnTo>
                    <a:pt x="628337" y="74155"/>
                  </a:lnTo>
                  <a:lnTo>
                    <a:pt x="837783" y="92694"/>
                  </a:lnTo>
                  <a:lnTo>
                    <a:pt x="1047229" y="129772"/>
                  </a:lnTo>
                  <a:lnTo>
                    <a:pt x="1256675" y="18538"/>
                  </a:lnTo>
                  <a:lnTo>
                    <a:pt x="1466121" y="185389"/>
                  </a:lnTo>
                </a:path>
              </a:pathLst>
            </a:custGeom>
            <a:ln w="40651" cap="flat">
              <a:solidFill>
                <a:srgbClr val="000000">
                  <a:alpha val="100000"/>
                </a:srgbClr>
              </a:solidFill>
              <a:prstDash val="solid"/>
              <a:round/>
            </a:ln>
          </p:spPr>
          <p:txBody>
            <a:bodyPr/>
            <a:lstStyle/>
            <a:p/>
          </p:txBody>
        </p:sp>
        <p:sp>
          <p:nvSpPr>
            <p:cNvPr id="488" name="pl488"/>
            <p:cNvSpPr/>
            <p:nvPr/>
          </p:nvSpPr>
          <p:spPr>
            <a:xfrm>
              <a:off x="7534983" y="1403323"/>
              <a:ext cx="1466121" cy="185389"/>
            </a:xfrm>
            <a:custGeom>
              <a:avLst/>
              <a:pathLst>
                <a:path w="1466121" h="185389">
                  <a:moveTo>
                    <a:pt x="0" y="129772"/>
                  </a:moveTo>
                  <a:lnTo>
                    <a:pt x="209445" y="0"/>
                  </a:lnTo>
                  <a:lnTo>
                    <a:pt x="418891" y="37077"/>
                  </a:lnTo>
                  <a:lnTo>
                    <a:pt x="628337" y="74155"/>
                  </a:lnTo>
                  <a:lnTo>
                    <a:pt x="837783" y="92694"/>
                  </a:lnTo>
                  <a:lnTo>
                    <a:pt x="1047229" y="129772"/>
                  </a:lnTo>
                  <a:lnTo>
                    <a:pt x="1256675" y="18538"/>
                  </a:lnTo>
                  <a:lnTo>
                    <a:pt x="1466121" y="185389"/>
                  </a:lnTo>
                </a:path>
              </a:pathLst>
            </a:custGeom>
            <a:ln w="35231" cap="flat">
              <a:solidFill>
                <a:srgbClr val="80BD41">
                  <a:alpha val="100000"/>
                </a:srgbClr>
              </a:solidFill>
              <a:prstDash val="solid"/>
              <a:round/>
            </a:ln>
          </p:spPr>
          <p:txBody>
            <a:bodyPr/>
            <a:lstStyle/>
            <a:p/>
          </p:txBody>
        </p:sp>
        <p:sp>
          <p:nvSpPr>
            <p:cNvPr id="489" name="pl489"/>
            <p:cNvSpPr/>
            <p:nvPr/>
          </p:nvSpPr>
          <p:spPr>
            <a:xfrm>
              <a:off x="7461677" y="140332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90" name="tx490"/>
            <p:cNvSpPr/>
            <p:nvPr/>
          </p:nvSpPr>
          <p:spPr>
            <a:xfrm>
              <a:off x="7486794" y="13545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91" name="tx491"/>
            <p:cNvSpPr/>
            <p:nvPr/>
          </p:nvSpPr>
          <p:spPr>
            <a:xfrm>
              <a:off x="7714299" y="12247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2" name="tx492"/>
            <p:cNvSpPr/>
            <p:nvPr/>
          </p:nvSpPr>
          <p:spPr>
            <a:xfrm>
              <a:off x="7905686" y="12618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93" name="tx493"/>
            <p:cNvSpPr/>
            <p:nvPr/>
          </p:nvSpPr>
          <p:spPr>
            <a:xfrm>
              <a:off x="8115132" y="12989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94" name="tx494"/>
            <p:cNvSpPr/>
            <p:nvPr/>
          </p:nvSpPr>
          <p:spPr>
            <a:xfrm>
              <a:off x="8324578" y="131746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95" name="tx495"/>
            <p:cNvSpPr/>
            <p:nvPr/>
          </p:nvSpPr>
          <p:spPr>
            <a:xfrm>
              <a:off x="8534024" y="13545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96" name="tx496"/>
            <p:cNvSpPr/>
            <p:nvPr/>
          </p:nvSpPr>
          <p:spPr>
            <a:xfrm>
              <a:off x="8743470" y="12433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97" name="tx497"/>
            <p:cNvSpPr/>
            <p:nvPr/>
          </p:nvSpPr>
          <p:spPr>
            <a:xfrm>
              <a:off x="8922786" y="141015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98" name="rc498"/>
            <p:cNvSpPr/>
            <p:nvPr/>
          </p:nvSpPr>
          <p:spPr>
            <a:xfrm>
              <a:off x="7461677" y="2179046"/>
              <a:ext cx="1612733" cy="1019640"/>
            </a:xfrm>
            <a:prstGeom prst="rect">
              <a:avLst/>
            </a:prstGeom>
            <a:solidFill>
              <a:srgbClr val="EBEBEB">
                <a:alpha val="100000"/>
              </a:srgbClr>
            </a:solidFill>
          </p:spPr>
          <p:txBody>
            <a:bodyPr/>
            <a:lstStyle/>
            <a:p/>
          </p:txBody>
        </p:sp>
        <p:sp>
          <p:nvSpPr>
            <p:cNvPr id="499" name="pl499"/>
            <p:cNvSpPr/>
            <p:nvPr/>
          </p:nvSpPr>
          <p:spPr>
            <a:xfrm>
              <a:off x="7461677" y="293914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0" name="pl500"/>
            <p:cNvSpPr/>
            <p:nvPr/>
          </p:nvSpPr>
          <p:spPr>
            <a:xfrm>
              <a:off x="7461677" y="247566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1" name="pl501"/>
            <p:cNvSpPr/>
            <p:nvPr/>
          </p:nvSpPr>
          <p:spPr>
            <a:xfrm>
              <a:off x="7461677" y="317087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2" name="pl502"/>
            <p:cNvSpPr/>
            <p:nvPr/>
          </p:nvSpPr>
          <p:spPr>
            <a:xfrm>
              <a:off x="7461677" y="27074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3" name="pl503"/>
            <p:cNvSpPr/>
            <p:nvPr/>
          </p:nvSpPr>
          <p:spPr>
            <a:xfrm>
              <a:off x="7461677" y="224393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4" name="pl504"/>
            <p:cNvSpPr/>
            <p:nvPr/>
          </p:nvSpPr>
          <p:spPr>
            <a:xfrm>
              <a:off x="753498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5" name="pl505"/>
            <p:cNvSpPr/>
            <p:nvPr/>
          </p:nvSpPr>
          <p:spPr>
            <a:xfrm>
              <a:off x="774442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6" name="pl506"/>
            <p:cNvSpPr/>
            <p:nvPr/>
          </p:nvSpPr>
          <p:spPr>
            <a:xfrm>
              <a:off x="79538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7" name="pl507"/>
            <p:cNvSpPr/>
            <p:nvPr/>
          </p:nvSpPr>
          <p:spPr>
            <a:xfrm>
              <a:off x="816332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8" name="pl508"/>
            <p:cNvSpPr/>
            <p:nvPr/>
          </p:nvSpPr>
          <p:spPr>
            <a:xfrm>
              <a:off x="83727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9" name="pl509"/>
            <p:cNvSpPr/>
            <p:nvPr/>
          </p:nvSpPr>
          <p:spPr>
            <a:xfrm>
              <a:off x="85822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0" name="pl510"/>
            <p:cNvSpPr/>
            <p:nvPr/>
          </p:nvSpPr>
          <p:spPr>
            <a:xfrm>
              <a:off x="879165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900110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7534983" y="2707405"/>
              <a:ext cx="1466121" cy="111233"/>
            </a:xfrm>
            <a:custGeom>
              <a:avLst/>
              <a:pathLst>
                <a:path w="1466121" h="111233">
                  <a:moveTo>
                    <a:pt x="0" y="18538"/>
                  </a:moveTo>
                  <a:lnTo>
                    <a:pt x="209445" y="0"/>
                  </a:lnTo>
                  <a:lnTo>
                    <a:pt x="418891" y="74155"/>
                  </a:lnTo>
                  <a:lnTo>
                    <a:pt x="628337" y="74155"/>
                  </a:lnTo>
                  <a:lnTo>
                    <a:pt x="837783" y="55616"/>
                  </a:lnTo>
                  <a:lnTo>
                    <a:pt x="1047229" y="55616"/>
                  </a:lnTo>
                  <a:lnTo>
                    <a:pt x="1256675" y="111233"/>
                  </a:lnTo>
                  <a:lnTo>
                    <a:pt x="1466121" y="92694"/>
                  </a:lnTo>
                </a:path>
              </a:pathLst>
            </a:custGeom>
            <a:ln w="20325" cap="flat">
              <a:solidFill>
                <a:srgbClr val="BEBEBE">
                  <a:alpha val="69803"/>
                </a:srgbClr>
              </a:solidFill>
              <a:prstDash val="solid"/>
              <a:round/>
            </a:ln>
          </p:spPr>
          <p:txBody>
            <a:bodyPr/>
            <a:lstStyle/>
            <a:p/>
          </p:txBody>
        </p:sp>
        <p:sp>
          <p:nvSpPr>
            <p:cNvPr id="513" name="pl513"/>
            <p:cNvSpPr/>
            <p:nvPr/>
          </p:nvSpPr>
          <p:spPr>
            <a:xfrm>
              <a:off x="7534983" y="2596171"/>
              <a:ext cx="1466121" cy="463472"/>
            </a:xfrm>
            <a:custGeom>
              <a:avLst/>
              <a:pathLst>
                <a:path w="1466121" h="463472">
                  <a:moveTo>
                    <a:pt x="0" y="0"/>
                  </a:moveTo>
                  <a:lnTo>
                    <a:pt x="209445" y="111233"/>
                  </a:lnTo>
                  <a:lnTo>
                    <a:pt x="418891" y="352239"/>
                  </a:lnTo>
                  <a:lnTo>
                    <a:pt x="628337" y="333700"/>
                  </a:lnTo>
                  <a:lnTo>
                    <a:pt x="837783" y="333700"/>
                  </a:lnTo>
                  <a:lnTo>
                    <a:pt x="1047229" y="444933"/>
                  </a:lnTo>
                  <a:lnTo>
                    <a:pt x="1256675" y="463472"/>
                  </a:lnTo>
                  <a:lnTo>
                    <a:pt x="1466121" y="463472"/>
                  </a:lnTo>
                </a:path>
              </a:pathLst>
            </a:custGeom>
            <a:ln w="40651" cap="flat">
              <a:solidFill>
                <a:srgbClr val="BEBEBE">
                  <a:alpha val="69803"/>
                </a:srgbClr>
              </a:solidFill>
              <a:prstDash val="solid"/>
              <a:round/>
            </a:ln>
          </p:spPr>
          <p:txBody>
            <a:bodyPr/>
            <a:lstStyle/>
            <a:p/>
          </p:txBody>
        </p:sp>
        <p:sp>
          <p:nvSpPr>
            <p:cNvPr id="514" name="pl514"/>
            <p:cNvSpPr/>
            <p:nvPr/>
          </p:nvSpPr>
          <p:spPr>
            <a:xfrm>
              <a:off x="7534983" y="2596171"/>
              <a:ext cx="1466121" cy="463472"/>
            </a:xfrm>
            <a:custGeom>
              <a:avLst/>
              <a:pathLst>
                <a:path w="1466121" h="463472">
                  <a:moveTo>
                    <a:pt x="0" y="0"/>
                  </a:moveTo>
                  <a:lnTo>
                    <a:pt x="209445" y="111233"/>
                  </a:lnTo>
                  <a:lnTo>
                    <a:pt x="418891" y="352239"/>
                  </a:lnTo>
                  <a:lnTo>
                    <a:pt x="628337" y="333700"/>
                  </a:lnTo>
                  <a:lnTo>
                    <a:pt x="837783" y="333700"/>
                  </a:lnTo>
                  <a:lnTo>
                    <a:pt x="1047229" y="444933"/>
                  </a:lnTo>
                  <a:lnTo>
                    <a:pt x="1256675" y="463472"/>
                  </a:lnTo>
                  <a:lnTo>
                    <a:pt x="1466121" y="463472"/>
                  </a:lnTo>
                </a:path>
              </a:pathLst>
            </a:custGeom>
            <a:ln w="35231" cap="flat">
              <a:solidFill>
                <a:srgbClr val="BEBEBE">
                  <a:alpha val="69803"/>
                </a:srgbClr>
              </a:solidFill>
              <a:prstDash val="solid"/>
              <a:round/>
            </a:ln>
          </p:spPr>
          <p:txBody>
            <a:bodyPr/>
            <a:lstStyle/>
            <a:p/>
          </p:txBody>
        </p:sp>
        <p:sp>
          <p:nvSpPr>
            <p:cNvPr id="515" name="pl515"/>
            <p:cNvSpPr/>
            <p:nvPr/>
          </p:nvSpPr>
          <p:spPr>
            <a:xfrm>
              <a:off x="7534983" y="2707405"/>
              <a:ext cx="1466121" cy="111233"/>
            </a:xfrm>
            <a:custGeom>
              <a:avLst/>
              <a:pathLst>
                <a:path w="1466121" h="111233">
                  <a:moveTo>
                    <a:pt x="0" y="18538"/>
                  </a:moveTo>
                  <a:lnTo>
                    <a:pt x="209445" y="0"/>
                  </a:lnTo>
                  <a:lnTo>
                    <a:pt x="418891" y="74155"/>
                  </a:lnTo>
                  <a:lnTo>
                    <a:pt x="628337" y="74155"/>
                  </a:lnTo>
                  <a:lnTo>
                    <a:pt x="837783" y="55616"/>
                  </a:lnTo>
                  <a:lnTo>
                    <a:pt x="1047229" y="55616"/>
                  </a:lnTo>
                  <a:lnTo>
                    <a:pt x="1256675" y="111233"/>
                  </a:lnTo>
                  <a:lnTo>
                    <a:pt x="1466121" y="92694"/>
                  </a:lnTo>
                </a:path>
              </a:pathLst>
            </a:custGeom>
            <a:ln w="20325" cap="flat">
              <a:solidFill>
                <a:srgbClr val="6B6B6B">
                  <a:alpha val="100000"/>
                </a:srgbClr>
              </a:solidFill>
              <a:prstDash val="solid"/>
              <a:round/>
            </a:ln>
          </p:spPr>
          <p:txBody>
            <a:bodyPr/>
            <a:lstStyle/>
            <a:p/>
          </p:txBody>
        </p:sp>
        <p:sp>
          <p:nvSpPr>
            <p:cNvPr id="516" name="pl516"/>
            <p:cNvSpPr/>
            <p:nvPr/>
          </p:nvSpPr>
          <p:spPr>
            <a:xfrm>
              <a:off x="7534983" y="2596171"/>
              <a:ext cx="1466121" cy="463472"/>
            </a:xfrm>
            <a:custGeom>
              <a:avLst/>
              <a:pathLst>
                <a:path w="1466121" h="463472">
                  <a:moveTo>
                    <a:pt x="0" y="0"/>
                  </a:moveTo>
                  <a:lnTo>
                    <a:pt x="209445" y="111233"/>
                  </a:lnTo>
                  <a:lnTo>
                    <a:pt x="418891" y="352239"/>
                  </a:lnTo>
                  <a:lnTo>
                    <a:pt x="628337" y="333700"/>
                  </a:lnTo>
                  <a:lnTo>
                    <a:pt x="837783" y="333700"/>
                  </a:lnTo>
                  <a:lnTo>
                    <a:pt x="1047229" y="444933"/>
                  </a:lnTo>
                  <a:lnTo>
                    <a:pt x="1256675" y="463472"/>
                  </a:lnTo>
                  <a:lnTo>
                    <a:pt x="1466121" y="463472"/>
                  </a:lnTo>
                </a:path>
              </a:pathLst>
            </a:custGeom>
            <a:ln w="40651" cap="flat">
              <a:solidFill>
                <a:srgbClr val="000000">
                  <a:alpha val="100000"/>
                </a:srgbClr>
              </a:solidFill>
              <a:prstDash val="solid"/>
              <a:round/>
            </a:ln>
          </p:spPr>
          <p:txBody>
            <a:bodyPr/>
            <a:lstStyle/>
            <a:p/>
          </p:txBody>
        </p:sp>
        <p:sp>
          <p:nvSpPr>
            <p:cNvPr id="517" name="pl517"/>
            <p:cNvSpPr/>
            <p:nvPr/>
          </p:nvSpPr>
          <p:spPr>
            <a:xfrm>
              <a:off x="7534983" y="2596171"/>
              <a:ext cx="1466121" cy="463472"/>
            </a:xfrm>
            <a:custGeom>
              <a:avLst/>
              <a:pathLst>
                <a:path w="1466121" h="463472">
                  <a:moveTo>
                    <a:pt x="0" y="0"/>
                  </a:moveTo>
                  <a:lnTo>
                    <a:pt x="209445" y="111233"/>
                  </a:lnTo>
                  <a:lnTo>
                    <a:pt x="418891" y="352239"/>
                  </a:lnTo>
                  <a:lnTo>
                    <a:pt x="628337" y="333700"/>
                  </a:lnTo>
                  <a:lnTo>
                    <a:pt x="837783" y="333700"/>
                  </a:lnTo>
                  <a:lnTo>
                    <a:pt x="1047229" y="444933"/>
                  </a:lnTo>
                  <a:lnTo>
                    <a:pt x="1256675" y="463472"/>
                  </a:lnTo>
                  <a:lnTo>
                    <a:pt x="1466121" y="463472"/>
                  </a:lnTo>
                </a:path>
              </a:pathLst>
            </a:custGeom>
            <a:ln w="35231" cap="flat">
              <a:solidFill>
                <a:srgbClr val="80BD41">
                  <a:alpha val="100000"/>
                </a:srgbClr>
              </a:solidFill>
              <a:prstDash val="solid"/>
              <a:round/>
            </a:ln>
          </p:spPr>
          <p:txBody>
            <a:bodyPr/>
            <a:lstStyle/>
            <a:p/>
          </p:txBody>
        </p:sp>
        <p:sp>
          <p:nvSpPr>
            <p:cNvPr id="518" name="pl518"/>
            <p:cNvSpPr/>
            <p:nvPr/>
          </p:nvSpPr>
          <p:spPr>
            <a:xfrm>
              <a:off x="7461677" y="270740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19" name="tx519"/>
            <p:cNvSpPr/>
            <p:nvPr/>
          </p:nvSpPr>
          <p:spPr>
            <a:xfrm>
              <a:off x="7504854" y="24176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20" name="tx520"/>
            <p:cNvSpPr/>
            <p:nvPr/>
          </p:nvSpPr>
          <p:spPr>
            <a:xfrm>
              <a:off x="7714299" y="25288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1" name="tx521"/>
            <p:cNvSpPr/>
            <p:nvPr/>
          </p:nvSpPr>
          <p:spPr>
            <a:xfrm>
              <a:off x="7875556" y="276985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22" name="tx522"/>
            <p:cNvSpPr/>
            <p:nvPr/>
          </p:nvSpPr>
          <p:spPr>
            <a:xfrm>
              <a:off x="8085002" y="275131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523" name="tx523"/>
            <p:cNvSpPr/>
            <p:nvPr/>
          </p:nvSpPr>
          <p:spPr>
            <a:xfrm>
              <a:off x="8294448" y="275131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524" name="tx524"/>
            <p:cNvSpPr/>
            <p:nvPr/>
          </p:nvSpPr>
          <p:spPr>
            <a:xfrm>
              <a:off x="8503894" y="286255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525" name="tx525"/>
            <p:cNvSpPr/>
            <p:nvPr/>
          </p:nvSpPr>
          <p:spPr>
            <a:xfrm>
              <a:off x="8713340" y="288108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526" name="tx526"/>
            <p:cNvSpPr/>
            <p:nvPr/>
          </p:nvSpPr>
          <p:spPr>
            <a:xfrm>
              <a:off x="8922786" y="288108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527" name="rc527"/>
            <p:cNvSpPr/>
            <p:nvPr/>
          </p:nvSpPr>
          <p:spPr>
            <a:xfrm>
              <a:off x="7461677" y="3483127"/>
              <a:ext cx="1612733" cy="1019640"/>
            </a:xfrm>
            <a:prstGeom prst="rect">
              <a:avLst/>
            </a:prstGeom>
            <a:solidFill>
              <a:srgbClr val="EBEBEB">
                <a:alpha val="100000"/>
              </a:srgbClr>
            </a:solidFill>
          </p:spPr>
          <p:txBody>
            <a:bodyPr/>
            <a:lstStyle/>
            <a:p/>
          </p:txBody>
        </p:sp>
        <p:sp>
          <p:nvSpPr>
            <p:cNvPr id="528" name="pl528"/>
            <p:cNvSpPr/>
            <p:nvPr/>
          </p:nvSpPr>
          <p:spPr>
            <a:xfrm>
              <a:off x="7461677" y="424322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29" name="pl529"/>
            <p:cNvSpPr/>
            <p:nvPr/>
          </p:nvSpPr>
          <p:spPr>
            <a:xfrm>
              <a:off x="7461677" y="377975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0" name="pl530"/>
            <p:cNvSpPr/>
            <p:nvPr/>
          </p:nvSpPr>
          <p:spPr>
            <a:xfrm>
              <a:off x="7461677" y="447495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1" name="pl531"/>
            <p:cNvSpPr/>
            <p:nvPr/>
          </p:nvSpPr>
          <p:spPr>
            <a:xfrm>
              <a:off x="7461677" y="40114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2" name="pl532"/>
            <p:cNvSpPr/>
            <p:nvPr/>
          </p:nvSpPr>
          <p:spPr>
            <a:xfrm>
              <a:off x="7461677" y="354801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3" name="pl533"/>
            <p:cNvSpPr/>
            <p:nvPr/>
          </p:nvSpPr>
          <p:spPr>
            <a:xfrm>
              <a:off x="753498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4" name="pl534"/>
            <p:cNvSpPr/>
            <p:nvPr/>
          </p:nvSpPr>
          <p:spPr>
            <a:xfrm>
              <a:off x="774442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5" name="pl535"/>
            <p:cNvSpPr/>
            <p:nvPr/>
          </p:nvSpPr>
          <p:spPr>
            <a:xfrm>
              <a:off x="79538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6" name="pl536"/>
            <p:cNvSpPr/>
            <p:nvPr/>
          </p:nvSpPr>
          <p:spPr>
            <a:xfrm>
              <a:off x="816332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7" name="pl537"/>
            <p:cNvSpPr/>
            <p:nvPr/>
          </p:nvSpPr>
          <p:spPr>
            <a:xfrm>
              <a:off x="83727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8" name="pl538"/>
            <p:cNvSpPr/>
            <p:nvPr/>
          </p:nvSpPr>
          <p:spPr>
            <a:xfrm>
              <a:off x="85822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9" name="pl539"/>
            <p:cNvSpPr/>
            <p:nvPr/>
          </p:nvSpPr>
          <p:spPr>
            <a:xfrm>
              <a:off x="879165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0" name="pl540"/>
            <p:cNvSpPr/>
            <p:nvPr/>
          </p:nvSpPr>
          <p:spPr>
            <a:xfrm>
              <a:off x="900110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1" name="pl541"/>
            <p:cNvSpPr/>
            <p:nvPr/>
          </p:nvSpPr>
          <p:spPr>
            <a:xfrm>
              <a:off x="7534983" y="4011486"/>
              <a:ext cx="1466121" cy="111233"/>
            </a:xfrm>
            <a:custGeom>
              <a:avLst/>
              <a:pathLst>
                <a:path w="1466121" h="111233">
                  <a:moveTo>
                    <a:pt x="0" y="18538"/>
                  </a:moveTo>
                  <a:lnTo>
                    <a:pt x="209445" y="0"/>
                  </a:lnTo>
                  <a:lnTo>
                    <a:pt x="418891" y="74155"/>
                  </a:lnTo>
                  <a:lnTo>
                    <a:pt x="628337" y="74155"/>
                  </a:lnTo>
                  <a:lnTo>
                    <a:pt x="837783" y="55616"/>
                  </a:lnTo>
                  <a:lnTo>
                    <a:pt x="1047229" y="55616"/>
                  </a:lnTo>
                  <a:lnTo>
                    <a:pt x="1256675" y="111233"/>
                  </a:lnTo>
                  <a:lnTo>
                    <a:pt x="1466121" y="92694"/>
                  </a:lnTo>
                </a:path>
              </a:pathLst>
            </a:custGeom>
            <a:ln w="20325" cap="flat">
              <a:solidFill>
                <a:srgbClr val="BEBEBE">
                  <a:alpha val="69803"/>
                </a:srgbClr>
              </a:solidFill>
              <a:prstDash val="solid"/>
              <a:round/>
            </a:ln>
          </p:spPr>
          <p:txBody>
            <a:bodyPr/>
            <a:lstStyle/>
            <a:p/>
          </p:txBody>
        </p:sp>
        <p:sp>
          <p:nvSpPr>
            <p:cNvPr id="542" name="pl542"/>
            <p:cNvSpPr/>
            <p:nvPr/>
          </p:nvSpPr>
          <p:spPr>
            <a:xfrm>
              <a:off x="7534983" y="4011486"/>
              <a:ext cx="1466121" cy="407856"/>
            </a:xfrm>
            <a:custGeom>
              <a:avLst/>
              <a:pathLst>
                <a:path w="1466121" h="407856">
                  <a:moveTo>
                    <a:pt x="0" y="37077"/>
                  </a:moveTo>
                  <a:lnTo>
                    <a:pt x="209445" y="0"/>
                  </a:lnTo>
                  <a:lnTo>
                    <a:pt x="418891" y="18538"/>
                  </a:lnTo>
                  <a:lnTo>
                    <a:pt x="628337" y="37077"/>
                  </a:lnTo>
                  <a:lnTo>
                    <a:pt x="837783" y="55616"/>
                  </a:lnTo>
                  <a:lnTo>
                    <a:pt x="1047229" y="166850"/>
                  </a:lnTo>
                  <a:lnTo>
                    <a:pt x="1256675" y="407856"/>
                  </a:lnTo>
                  <a:lnTo>
                    <a:pt x="1466121" y="407856"/>
                  </a:lnTo>
                </a:path>
              </a:pathLst>
            </a:custGeom>
            <a:ln w="40651" cap="flat">
              <a:solidFill>
                <a:srgbClr val="BEBEBE">
                  <a:alpha val="69803"/>
                </a:srgbClr>
              </a:solidFill>
              <a:prstDash val="solid"/>
              <a:round/>
            </a:ln>
          </p:spPr>
          <p:txBody>
            <a:bodyPr/>
            <a:lstStyle/>
            <a:p/>
          </p:txBody>
        </p:sp>
        <p:sp>
          <p:nvSpPr>
            <p:cNvPr id="543" name="pl543"/>
            <p:cNvSpPr/>
            <p:nvPr/>
          </p:nvSpPr>
          <p:spPr>
            <a:xfrm>
              <a:off x="7534983" y="4011486"/>
              <a:ext cx="1466121" cy="407856"/>
            </a:xfrm>
            <a:custGeom>
              <a:avLst/>
              <a:pathLst>
                <a:path w="1466121" h="407856">
                  <a:moveTo>
                    <a:pt x="0" y="37077"/>
                  </a:moveTo>
                  <a:lnTo>
                    <a:pt x="209445" y="0"/>
                  </a:lnTo>
                  <a:lnTo>
                    <a:pt x="418891" y="18538"/>
                  </a:lnTo>
                  <a:lnTo>
                    <a:pt x="628337" y="37077"/>
                  </a:lnTo>
                  <a:lnTo>
                    <a:pt x="837783" y="55616"/>
                  </a:lnTo>
                  <a:lnTo>
                    <a:pt x="1047229" y="166850"/>
                  </a:lnTo>
                  <a:lnTo>
                    <a:pt x="1256675" y="407856"/>
                  </a:lnTo>
                  <a:lnTo>
                    <a:pt x="1466121" y="407856"/>
                  </a:lnTo>
                </a:path>
              </a:pathLst>
            </a:custGeom>
            <a:ln w="35231" cap="flat">
              <a:solidFill>
                <a:srgbClr val="BEBEBE">
                  <a:alpha val="69803"/>
                </a:srgbClr>
              </a:solidFill>
              <a:prstDash val="solid"/>
              <a:round/>
            </a:ln>
          </p:spPr>
          <p:txBody>
            <a:bodyPr/>
            <a:lstStyle/>
            <a:p/>
          </p:txBody>
        </p:sp>
        <p:sp>
          <p:nvSpPr>
            <p:cNvPr id="544" name="pl544"/>
            <p:cNvSpPr/>
            <p:nvPr/>
          </p:nvSpPr>
          <p:spPr>
            <a:xfrm>
              <a:off x="7534983" y="4011486"/>
              <a:ext cx="1466121" cy="111233"/>
            </a:xfrm>
            <a:custGeom>
              <a:avLst/>
              <a:pathLst>
                <a:path w="1466121" h="111233">
                  <a:moveTo>
                    <a:pt x="0" y="18538"/>
                  </a:moveTo>
                  <a:lnTo>
                    <a:pt x="209445" y="0"/>
                  </a:lnTo>
                  <a:lnTo>
                    <a:pt x="418891" y="74155"/>
                  </a:lnTo>
                  <a:lnTo>
                    <a:pt x="628337" y="74155"/>
                  </a:lnTo>
                  <a:lnTo>
                    <a:pt x="837783" y="55616"/>
                  </a:lnTo>
                  <a:lnTo>
                    <a:pt x="1047229" y="55616"/>
                  </a:lnTo>
                  <a:lnTo>
                    <a:pt x="1256675" y="111233"/>
                  </a:lnTo>
                  <a:lnTo>
                    <a:pt x="1466121" y="92694"/>
                  </a:lnTo>
                </a:path>
              </a:pathLst>
            </a:custGeom>
            <a:ln w="20325" cap="flat">
              <a:solidFill>
                <a:srgbClr val="6B6B6B">
                  <a:alpha val="100000"/>
                </a:srgbClr>
              </a:solidFill>
              <a:prstDash val="solid"/>
              <a:round/>
            </a:ln>
          </p:spPr>
          <p:txBody>
            <a:bodyPr/>
            <a:lstStyle/>
            <a:p/>
          </p:txBody>
        </p:sp>
        <p:sp>
          <p:nvSpPr>
            <p:cNvPr id="545" name="pl545"/>
            <p:cNvSpPr/>
            <p:nvPr/>
          </p:nvSpPr>
          <p:spPr>
            <a:xfrm>
              <a:off x="7534983" y="4011486"/>
              <a:ext cx="1466121" cy="407856"/>
            </a:xfrm>
            <a:custGeom>
              <a:avLst/>
              <a:pathLst>
                <a:path w="1466121" h="407856">
                  <a:moveTo>
                    <a:pt x="0" y="37077"/>
                  </a:moveTo>
                  <a:lnTo>
                    <a:pt x="209445" y="0"/>
                  </a:lnTo>
                  <a:lnTo>
                    <a:pt x="418891" y="18538"/>
                  </a:lnTo>
                  <a:lnTo>
                    <a:pt x="628337" y="37077"/>
                  </a:lnTo>
                  <a:lnTo>
                    <a:pt x="837783" y="55616"/>
                  </a:lnTo>
                  <a:lnTo>
                    <a:pt x="1047229" y="166850"/>
                  </a:lnTo>
                  <a:lnTo>
                    <a:pt x="1256675" y="407856"/>
                  </a:lnTo>
                  <a:lnTo>
                    <a:pt x="1466121" y="407856"/>
                  </a:lnTo>
                </a:path>
              </a:pathLst>
            </a:custGeom>
            <a:ln w="40651" cap="flat">
              <a:solidFill>
                <a:srgbClr val="000000">
                  <a:alpha val="100000"/>
                </a:srgbClr>
              </a:solidFill>
              <a:prstDash val="solid"/>
              <a:round/>
            </a:ln>
          </p:spPr>
          <p:txBody>
            <a:bodyPr/>
            <a:lstStyle/>
            <a:p/>
          </p:txBody>
        </p:sp>
        <p:sp>
          <p:nvSpPr>
            <p:cNvPr id="546" name="pl546"/>
            <p:cNvSpPr/>
            <p:nvPr/>
          </p:nvSpPr>
          <p:spPr>
            <a:xfrm>
              <a:off x="7534983" y="4011486"/>
              <a:ext cx="1466121" cy="407856"/>
            </a:xfrm>
            <a:custGeom>
              <a:avLst/>
              <a:pathLst>
                <a:path w="1466121" h="407856">
                  <a:moveTo>
                    <a:pt x="0" y="37077"/>
                  </a:moveTo>
                  <a:lnTo>
                    <a:pt x="209445" y="0"/>
                  </a:lnTo>
                  <a:lnTo>
                    <a:pt x="418891" y="18538"/>
                  </a:lnTo>
                  <a:lnTo>
                    <a:pt x="628337" y="37077"/>
                  </a:lnTo>
                  <a:lnTo>
                    <a:pt x="837783" y="55616"/>
                  </a:lnTo>
                  <a:lnTo>
                    <a:pt x="1047229" y="166850"/>
                  </a:lnTo>
                  <a:lnTo>
                    <a:pt x="1256675" y="407856"/>
                  </a:lnTo>
                  <a:lnTo>
                    <a:pt x="1466121" y="407856"/>
                  </a:lnTo>
                </a:path>
              </a:pathLst>
            </a:custGeom>
            <a:ln w="35231" cap="flat">
              <a:solidFill>
                <a:srgbClr val="80BD41">
                  <a:alpha val="100000"/>
                </a:srgbClr>
              </a:solidFill>
              <a:prstDash val="solid"/>
              <a:round/>
            </a:ln>
          </p:spPr>
          <p:txBody>
            <a:bodyPr/>
            <a:lstStyle/>
            <a:p/>
          </p:txBody>
        </p:sp>
        <p:sp>
          <p:nvSpPr>
            <p:cNvPr id="547" name="pl547"/>
            <p:cNvSpPr/>
            <p:nvPr/>
          </p:nvSpPr>
          <p:spPr>
            <a:xfrm>
              <a:off x="7461677" y="401148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48" name="tx548"/>
            <p:cNvSpPr/>
            <p:nvPr/>
          </p:nvSpPr>
          <p:spPr>
            <a:xfrm>
              <a:off x="7486794" y="38700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49" name="tx549"/>
            <p:cNvSpPr/>
            <p:nvPr/>
          </p:nvSpPr>
          <p:spPr>
            <a:xfrm>
              <a:off x="7714299" y="38329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0" name="tx550"/>
            <p:cNvSpPr/>
            <p:nvPr/>
          </p:nvSpPr>
          <p:spPr>
            <a:xfrm>
              <a:off x="7905686" y="385147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51" name="tx551"/>
            <p:cNvSpPr/>
            <p:nvPr/>
          </p:nvSpPr>
          <p:spPr>
            <a:xfrm>
              <a:off x="8115132" y="38700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52" name="tx552"/>
            <p:cNvSpPr/>
            <p:nvPr/>
          </p:nvSpPr>
          <p:spPr>
            <a:xfrm>
              <a:off x="8324578" y="388854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53" name="tx553"/>
            <p:cNvSpPr/>
            <p:nvPr/>
          </p:nvSpPr>
          <p:spPr>
            <a:xfrm>
              <a:off x="8534024" y="39997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54" name="tx554"/>
            <p:cNvSpPr/>
            <p:nvPr/>
          </p:nvSpPr>
          <p:spPr>
            <a:xfrm>
              <a:off x="8713340" y="424078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555" name="tx555"/>
            <p:cNvSpPr/>
            <p:nvPr/>
          </p:nvSpPr>
          <p:spPr>
            <a:xfrm>
              <a:off x="8922786" y="424078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556" name="rc556"/>
            <p:cNvSpPr/>
            <p:nvPr/>
          </p:nvSpPr>
          <p:spPr>
            <a:xfrm>
              <a:off x="7461677" y="4787209"/>
              <a:ext cx="1612733" cy="1019640"/>
            </a:xfrm>
            <a:prstGeom prst="rect">
              <a:avLst/>
            </a:prstGeom>
            <a:solidFill>
              <a:srgbClr val="EBEBEB">
                <a:alpha val="100000"/>
              </a:srgbClr>
            </a:solidFill>
          </p:spPr>
          <p:txBody>
            <a:bodyPr/>
            <a:lstStyle/>
            <a:p/>
          </p:txBody>
        </p:sp>
        <p:sp>
          <p:nvSpPr>
            <p:cNvPr id="557" name="pl557"/>
            <p:cNvSpPr/>
            <p:nvPr/>
          </p:nvSpPr>
          <p:spPr>
            <a:xfrm>
              <a:off x="7461677" y="554730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58" name="pl558"/>
            <p:cNvSpPr/>
            <p:nvPr/>
          </p:nvSpPr>
          <p:spPr>
            <a:xfrm>
              <a:off x="7461677" y="50838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59" name="pl559"/>
            <p:cNvSpPr/>
            <p:nvPr/>
          </p:nvSpPr>
          <p:spPr>
            <a:xfrm>
              <a:off x="7461677" y="577904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0" name="pl560"/>
            <p:cNvSpPr/>
            <p:nvPr/>
          </p:nvSpPr>
          <p:spPr>
            <a:xfrm>
              <a:off x="7461677" y="53155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1" name="pl561"/>
            <p:cNvSpPr/>
            <p:nvPr/>
          </p:nvSpPr>
          <p:spPr>
            <a:xfrm>
              <a:off x="7461677" y="485209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2" name="pl562"/>
            <p:cNvSpPr/>
            <p:nvPr/>
          </p:nvSpPr>
          <p:spPr>
            <a:xfrm>
              <a:off x="753498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3" name="pl563"/>
            <p:cNvSpPr/>
            <p:nvPr/>
          </p:nvSpPr>
          <p:spPr>
            <a:xfrm>
              <a:off x="774442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4" name="pl564"/>
            <p:cNvSpPr/>
            <p:nvPr/>
          </p:nvSpPr>
          <p:spPr>
            <a:xfrm>
              <a:off x="79538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5" name="pl565"/>
            <p:cNvSpPr/>
            <p:nvPr/>
          </p:nvSpPr>
          <p:spPr>
            <a:xfrm>
              <a:off x="816332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6" name="pl566"/>
            <p:cNvSpPr/>
            <p:nvPr/>
          </p:nvSpPr>
          <p:spPr>
            <a:xfrm>
              <a:off x="83727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7" name="pl567"/>
            <p:cNvSpPr/>
            <p:nvPr/>
          </p:nvSpPr>
          <p:spPr>
            <a:xfrm>
              <a:off x="85822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8" name="pl568"/>
            <p:cNvSpPr/>
            <p:nvPr/>
          </p:nvSpPr>
          <p:spPr>
            <a:xfrm>
              <a:off x="879165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9" name="pl569"/>
            <p:cNvSpPr/>
            <p:nvPr/>
          </p:nvSpPr>
          <p:spPr>
            <a:xfrm>
              <a:off x="900110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0" name="pl570"/>
            <p:cNvSpPr/>
            <p:nvPr/>
          </p:nvSpPr>
          <p:spPr>
            <a:xfrm>
              <a:off x="7534983" y="5315568"/>
              <a:ext cx="1466121" cy="111233"/>
            </a:xfrm>
            <a:custGeom>
              <a:avLst/>
              <a:pathLst>
                <a:path w="1466121" h="111233">
                  <a:moveTo>
                    <a:pt x="0" y="18538"/>
                  </a:moveTo>
                  <a:lnTo>
                    <a:pt x="209445" y="0"/>
                  </a:lnTo>
                  <a:lnTo>
                    <a:pt x="418891" y="74155"/>
                  </a:lnTo>
                  <a:lnTo>
                    <a:pt x="628337" y="74155"/>
                  </a:lnTo>
                  <a:lnTo>
                    <a:pt x="837783" y="55616"/>
                  </a:lnTo>
                  <a:lnTo>
                    <a:pt x="1047229" y="55616"/>
                  </a:lnTo>
                  <a:lnTo>
                    <a:pt x="1256675" y="111233"/>
                  </a:lnTo>
                  <a:lnTo>
                    <a:pt x="1466121" y="92694"/>
                  </a:lnTo>
                </a:path>
              </a:pathLst>
            </a:custGeom>
            <a:ln w="20325" cap="flat">
              <a:solidFill>
                <a:srgbClr val="BEBEBE">
                  <a:alpha val="69803"/>
                </a:srgbClr>
              </a:solidFill>
              <a:prstDash val="solid"/>
              <a:round/>
            </a:ln>
          </p:spPr>
          <p:txBody>
            <a:bodyPr/>
            <a:lstStyle/>
            <a:p/>
          </p:txBody>
        </p:sp>
        <p:sp>
          <p:nvSpPr>
            <p:cNvPr id="571" name="pl571"/>
            <p:cNvSpPr/>
            <p:nvPr/>
          </p:nvSpPr>
          <p:spPr>
            <a:xfrm>
              <a:off x="7534983" y="5259951"/>
              <a:ext cx="1466121" cy="166850"/>
            </a:xfrm>
            <a:custGeom>
              <a:avLst/>
              <a:pathLst>
                <a:path w="1466121" h="166850">
                  <a:moveTo>
                    <a:pt x="0" y="18538"/>
                  </a:moveTo>
                  <a:lnTo>
                    <a:pt x="209445" y="55616"/>
                  </a:lnTo>
                  <a:lnTo>
                    <a:pt x="418891" y="74155"/>
                  </a:lnTo>
                  <a:lnTo>
                    <a:pt x="628337" y="18538"/>
                  </a:lnTo>
                  <a:lnTo>
                    <a:pt x="837783" y="0"/>
                  </a:lnTo>
                  <a:lnTo>
                    <a:pt x="1047229" y="0"/>
                  </a:lnTo>
                  <a:lnTo>
                    <a:pt x="1256675" y="166850"/>
                  </a:lnTo>
                  <a:lnTo>
                    <a:pt x="1466121" y="18538"/>
                  </a:lnTo>
                </a:path>
              </a:pathLst>
            </a:custGeom>
            <a:ln w="40651" cap="flat">
              <a:solidFill>
                <a:srgbClr val="BEBEBE">
                  <a:alpha val="69803"/>
                </a:srgbClr>
              </a:solidFill>
              <a:prstDash val="solid"/>
              <a:round/>
            </a:ln>
          </p:spPr>
          <p:txBody>
            <a:bodyPr/>
            <a:lstStyle/>
            <a:p/>
          </p:txBody>
        </p:sp>
        <p:sp>
          <p:nvSpPr>
            <p:cNvPr id="572" name="pl572"/>
            <p:cNvSpPr/>
            <p:nvPr/>
          </p:nvSpPr>
          <p:spPr>
            <a:xfrm>
              <a:off x="7534983" y="5259951"/>
              <a:ext cx="1466121" cy="166850"/>
            </a:xfrm>
            <a:custGeom>
              <a:avLst/>
              <a:pathLst>
                <a:path w="1466121" h="166850">
                  <a:moveTo>
                    <a:pt x="0" y="18538"/>
                  </a:moveTo>
                  <a:lnTo>
                    <a:pt x="209445" y="55616"/>
                  </a:lnTo>
                  <a:lnTo>
                    <a:pt x="418891" y="74155"/>
                  </a:lnTo>
                  <a:lnTo>
                    <a:pt x="628337" y="18538"/>
                  </a:lnTo>
                  <a:lnTo>
                    <a:pt x="837783" y="0"/>
                  </a:lnTo>
                  <a:lnTo>
                    <a:pt x="1047229" y="0"/>
                  </a:lnTo>
                  <a:lnTo>
                    <a:pt x="1256675" y="166850"/>
                  </a:lnTo>
                  <a:lnTo>
                    <a:pt x="1466121" y="18538"/>
                  </a:lnTo>
                </a:path>
              </a:pathLst>
            </a:custGeom>
            <a:ln w="35231" cap="flat">
              <a:solidFill>
                <a:srgbClr val="BEBEBE">
                  <a:alpha val="69803"/>
                </a:srgbClr>
              </a:solidFill>
              <a:prstDash val="solid"/>
              <a:round/>
            </a:ln>
          </p:spPr>
          <p:txBody>
            <a:bodyPr/>
            <a:lstStyle/>
            <a:p/>
          </p:txBody>
        </p:sp>
        <p:sp>
          <p:nvSpPr>
            <p:cNvPr id="573" name="pl573"/>
            <p:cNvSpPr/>
            <p:nvPr/>
          </p:nvSpPr>
          <p:spPr>
            <a:xfrm>
              <a:off x="7534983" y="5315568"/>
              <a:ext cx="1466121" cy="111233"/>
            </a:xfrm>
            <a:custGeom>
              <a:avLst/>
              <a:pathLst>
                <a:path w="1466121" h="111233">
                  <a:moveTo>
                    <a:pt x="0" y="18538"/>
                  </a:moveTo>
                  <a:lnTo>
                    <a:pt x="209445" y="0"/>
                  </a:lnTo>
                  <a:lnTo>
                    <a:pt x="418891" y="74155"/>
                  </a:lnTo>
                  <a:lnTo>
                    <a:pt x="628337" y="74155"/>
                  </a:lnTo>
                  <a:lnTo>
                    <a:pt x="837783" y="55616"/>
                  </a:lnTo>
                  <a:lnTo>
                    <a:pt x="1047229" y="55616"/>
                  </a:lnTo>
                  <a:lnTo>
                    <a:pt x="1256675" y="111233"/>
                  </a:lnTo>
                  <a:lnTo>
                    <a:pt x="1466121" y="92694"/>
                  </a:lnTo>
                </a:path>
              </a:pathLst>
            </a:custGeom>
            <a:ln w="20325" cap="flat">
              <a:solidFill>
                <a:srgbClr val="6B6B6B">
                  <a:alpha val="100000"/>
                </a:srgbClr>
              </a:solidFill>
              <a:prstDash val="solid"/>
              <a:round/>
            </a:ln>
          </p:spPr>
          <p:txBody>
            <a:bodyPr/>
            <a:lstStyle/>
            <a:p/>
          </p:txBody>
        </p:sp>
        <p:sp>
          <p:nvSpPr>
            <p:cNvPr id="574" name="pl574"/>
            <p:cNvSpPr/>
            <p:nvPr/>
          </p:nvSpPr>
          <p:spPr>
            <a:xfrm>
              <a:off x="7534983" y="5259951"/>
              <a:ext cx="1466121" cy="166850"/>
            </a:xfrm>
            <a:custGeom>
              <a:avLst/>
              <a:pathLst>
                <a:path w="1466121" h="166850">
                  <a:moveTo>
                    <a:pt x="0" y="18538"/>
                  </a:moveTo>
                  <a:lnTo>
                    <a:pt x="209445" y="55616"/>
                  </a:lnTo>
                  <a:lnTo>
                    <a:pt x="418891" y="74155"/>
                  </a:lnTo>
                  <a:lnTo>
                    <a:pt x="628337" y="18538"/>
                  </a:lnTo>
                  <a:lnTo>
                    <a:pt x="837783" y="0"/>
                  </a:lnTo>
                  <a:lnTo>
                    <a:pt x="1047229" y="0"/>
                  </a:lnTo>
                  <a:lnTo>
                    <a:pt x="1256675" y="166850"/>
                  </a:lnTo>
                  <a:lnTo>
                    <a:pt x="1466121" y="18538"/>
                  </a:lnTo>
                </a:path>
              </a:pathLst>
            </a:custGeom>
            <a:ln w="40651" cap="flat">
              <a:solidFill>
                <a:srgbClr val="000000">
                  <a:alpha val="100000"/>
                </a:srgbClr>
              </a:solidFill>
              <a:prstDash val="solid"/>
              <a:round/>
            </a:ln>
          </p:spPr>
          <p:txBody>
            <a:bodyPr/>
            <a:lstStyle/>
            <a:p/>
          </p:txBody>
        </p:sp>
        <p:sp>
          <p:nvSpPr>
            <p:cNvPr id="575" name="pl575"/>
            <p:cNvSpPr/>
            <p:nvPr/>
          </p:nvSpPr>
          <p:spPr>
            <a:xfrm>
              <a:off x="7534983" y="5259951"/>
              <a:ext cx="1466121" cy="166850"/>
            </a:xfrm>
            <a:custGeom>
              <a:avLst/>
              <a:pathLst>
                <a:path w="1466121" h="166850">
                  <a:moveTo>
                    <a:pt x="0" y="18538"/>
                  </a:moveTo>
                  <a:lnTo>
                    <a:pt x="209445" y="55616"/>
                  </a:lnTo>
                  <a:lnTo>
                    <a:pt x="418891" y="74155"/>
                  </a:lnTo>
                  <a:lnTo>
                    <a:pt x="628337" y="18538"/>
                  </a:lnTo>
                  <a:lnTo>
                    <a:pt x="837783" y="0"/>
                  </a:lnTo>
                  <a:lnTo>
                    <a:pt x="1047229" y="0"/>
                  </a:lnTo>
                  <a:lnTo>
                    <a:pt x="1256675" y="166850"/>
                  </a:lnTo>
                  <a:lnTo>
                    <a:pt x="1466121" y="18538"/>
                  </a:lnTo>
                </a:path>
              </a:pathLst>
            </a:custGeom>
            <a:ln w="35231" cap="flat">
              <a:solidFill>
                <a:srgbClr val="80BD41">
                  <a:alpha val="100000"/>
                </a:srgbClr>
              </a:solidFill>
              <a:prstDash val="solid"/>
              <a:round/>
            </a:ln>
          </p:spPr>
          <p:txBody>
            <a:bodyPr/>
            <a:lstStyle/>
            <a:p/>
          </p:txBody>
        </p:sp>
        <p:sp>
          <p:nvSpPr>
            <p:cNvPr id="576" name="pl576"/>
            <p:cNvSpPr/>
            <p:nvPr/>
          </p:nvSpPr>
          <p:spPr>
            <a:xfrm>
              <a:off x="7461677" y="5315568"/>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77" name="tx577"/>
            <p:cNvSpPr/>
            <p:nvPr/>
          </p:nvSpPr>
          <p:spPr>
            <a:xfrm>
              <a:off x="7504854" y="50999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78" name="tx578"/>
            <p:cNvSpPr/>
            <p:nvPr/>
          </p:nvSpPr>
          <p:spPr>
            <a:xfrm>
              <a:off x="7714299" y="51370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9" name="tx579"/>
            <p:cNvSpPr/>
            <p:nvPr/>
          </p:nvSpPr>
          <p:spPr>
            <a:xfrm>
              <a:off x="7905686" y="515555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80" name="tx580"/>
            <p:cNvSpPr/>
            <p:nvPr/>
          </p:nvSpPr>
          <p:spPr>
            <a:xfrm>
              <a:off x="8133191" y="50999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81" name="tx581"/>
            <p:cNvSpPr/>
            <p:nvPr/>
          </p:nvSpPr>
          <p:spPr>
            <a:xfrm>
              <a:off x="8342637" y="50813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82" name="tx582"/>
            <p:cNvSpPr/>
            <p:nvPr/>
          </p:nvSpPr>
          <p:spPr>
            <a:xfrm>
              <a:off x="8552083" y="50813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83" name="tx583"/>
            <p:cNvSpPr/>
            <p:nvPr/>
          </p:nvSpPr>
          <p:spPr>
            <a:xfrm>
              <a:off x="8743470" y="524824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84" name="tx584"/>
            <p:cNvSpPr/>
            <p:nvPr/>
          </p:nvSpPr>
          <p:spPr>
            <a:xfrm>
              <a:off x="8970975" y="50999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85" name="tx585"/>
            <p:cNvSpPr/>
            <p:nvPr/>
          </p:nvSpPr>
          <p:spPr>
            <a:xfrm>
              <a:off x="1377225" y="4639778"/>
              <a:ext cx="3230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Serbia</a:t>
              </a:r>
            </a:p>
          </p:txBody>
        </p:sp>
        <p:sp>
          <p:nvSpPr>
            <p:cNvPr id="586" name="tx586"/>
            <p:cNvSpPr/>
            <p:nvPr/>
          </p:nvSpPr>
          <p:spPr>
            <a:xfrm>
              <a:off x="2991287" y="4639778"/>
              <a:ext cx="4595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Tajikistan</a:t>
              </a:r>
            </a:p>
          </p:txBody>
        </p:sp>
        <p:sp>
          <p:nvSpPr>
            <p:cNvPr id="587" name="tx587"/>
            <p:cNvSpPr/>
            <p:nvPr/>
          </p:nvSpPr>
          <p:spPr>
            <a:xfrm>
              <a:off x="4722302" y="4639778"/>
              <a:ext cx="3621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Turkiye</a:t>
              </a:r>
            </a:p>
          </p:txBody>
        </p:sp>
        <p:sp>
          <p:nvSpPr>
            <p:cNvPr id="588" name="tx588"/>
            <p:cNvSpPr/>
            <p:nvPr/>
          </p:nvSpPr>
          <p:spPr>
            <a:xfrm>
              <a:off x="6249268" y="4639778"/>
              <a:ext cx="6729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Turkmenistan</a:t>
              </a:r>
            </a:p>
          </p:txBody>
        </p:sp>
        <p:sp>
          <p:nvSpPr>
            <p:cNvPr id="589" name="tx589"/>
            <p:cNvSpPr/>
            <p:nvPr/>
          </p:nvSpPr>
          <p:spPr>
            <a:xfrm>
              <a:off x="7991621" y="4639778"/>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Uzbekistan</a:t>
              </a:r>
            </a:p>
          </p:txBody>
        </p:sp>
        <p:sp>
          <p:nvSpPr>
            <p:cNvPr id="590" name="tx590"/>
            <p:cNvSpPr/>
            <p:nvPr/>
          </p:nvSpPr>
          <p:spPr>
            <a:xfrm>
              <a:off x="1262330" y="3335696"/>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Kyrgyzstan</a:t>
              </a:r>
            </a:p>
          </p:txBody>
        </p:sp>
        <p:sp>
          <p:nvSpPr>
            <p:cNvPr id="591" name="tx591"/>
            <p:cNvSpPr/>
            <p:nvPr/>
          </p:nvSpPr>
          <p:spPr>
            <a:xfrm>
              <a:off x="3009850" y="3335696"/>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Moldova</a:t>
              </a:r>
            </a:p>
          </p:txBody>
        </p:sp>
        <p:sp>
          <p:nvSpPr>
            <p:cNvPr id="592" name="tx592"/>
            <p:cNvSpPr/>
            <p:nvPr/>
          </p:nvSpPr>
          <p:spPr>
            <a:xfrm>
              <a:off x="4605076" y="3335696"/>
              <a:ext cx="596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Montenegro</a:t>
              </a:r>
            </a:p>
          </p:txBody>
        </p:sp>
        <p:sp>
          <p:nvSpPr>
            <p:cNvPr id="593" name="tx593"/>
            <p:cNvSpPr/>
            <p:nvPr/>
          </p:nvSpPr>
          <p:spPr>
            <a:xfrm>
              <a:off x="6160114" y="3335696"/>
              <a:ext cx="8512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North Macedonia</a:t>
              </a:r>
            </a:p>
          </p:txBody>
        </p:sp>
        <p:sp>
          <p:nvSpPr>
            <p:cNvPr id="594" name="tx594"/>
            <p:cNvSpPr/>
            <p:nvPr/>
          </p:nvSpPr>
          <p:spPr>
            <a:xfrm>
              <a:off x="8044427" y="3335696"/>
              <a:ext cx="447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Romania</a:t>
              </a:r>
            </a:p>
          </p:txBody>
        </p:sp>
        <p:sp>
          <p:nvSpPr>
            <p:cNvPr id="595" name="tx595"/>
            <p:cNvSpPr/>
            <p:nvPr/>
          </p:nvSpPr>
          <p:spPr>
            <a:xfrm>
              <a:off x="1333745" y="2031614"/>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Bulgaria</a:t>
              </a:r>
            </a:p>
          </p:txBody>
        </p:sp>
        <p:sp>
          <p:nvSpPr>
            <p:cNvPr id="596" name="tx596"/>
            <p:cNvSpPr/>
            <p:nvPr/>
          </p:nvSpPr>
          <p:spPr>
            <a:xfrm>
              <a:off x="3040939" y="2031614"/>
              <a:ext cx="3602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Croatia</a:t>
              </a:r>
            </a:p>
          </p:txBody>
        </p:sp>
        <p:sp>
          <p:nvSpPr>
            <p:cNvPr id="597" name="tx597"/>
            <p:cNvSpPr/>
            <p:nvPr/>
          </p:nvSpPr>
          <p:spPr>
            <a:xfrm>
              <a:off x="4704562" y="2031614"/>
              <a:ext cx="3976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Georgia</a:t>
              </a:r>
            </a:p>
          </p:txBody>
        </p:sp>
        <p:sp>
          <p:nvSpPr>
            <p:cNvPr id="598" name="tx598"/>
            <p:cNvSpPr/>
            <p:nvPr/>
          </p:nvSpPr>
          <p:spPr>
            <a:xfrm>
              <a:off x="6402430" y="2031614"/>
              <a:ext cx="3665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Greece</a:t>
              </a:r>
            </a:p>
          </p:txBody>
        </p:sp>
        <p:sp>
          <p:nvSpPr>
            <p:cNvPr id="599" name="tx599"/>
            <p:cNvSpPr/>
            <p:nvPr/>
          </p:nvSpPr>
          <p:spPr>
            <a:xfrm>
              <a:off x="7975984" y="2031614"/>
              <a:ext cx="5841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Kazakhstan</a:t>
              </a:r>
            </a:p>
          </p:txBody>
        </p:sp>
        <p:sp>
          <p:nvSpPr>
            <p:cNvPr id="600" name="tx600"/>
            <p:cNvSpPr/>
            <p:nvPr/>
          </p:nvSpPr>
          <p:spPr>
            <a:xfrm>
              <a:off x="1352353" y="727533"/>
              <a:ext cx="3728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Albania</a:t>
              </a:r>
            </a:p>
          </p:txBody>
        </p:sp>
        <p:sp>
          <p:nvSpPr>
            <p:cNvPr id="601" name="tx601"/>
            <p:cNvSpPr/>
            <p:nvPr/>
          </p:nvSpPr>
          <p:spPr>
            <a:xfrm>
              <a:off x="3013004" y="727533"/>
              <a:ext cx="4161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Armenia</a:t>
              </a:r>
            </a:p>
          </p:txBody>
        </p:sp>
        <p:sp>
          <p:nvSpPr>
            <p:cNvPr id="602" name="tx602"/>
            <p:cNvSpPr/>
            <p:nvPr/>
          </p:nvSpPr>
          <p:spPr>
            <a:xfrm>
              <a:off x="4639366" y="727533"/>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Azerbaijan</a:t>
              </a:r>
            </a:p>
          </p:txBody>
        </p:sp>
        <p:sp>
          <p:nvSpPr>
            <p:cNvPr id="603" name="tx603"/>
            <p:cNvSpPr/>
            <p:nvPr/>
          </p:nvSpPr>
          <p:spPr>
            <a:xfrm>
              <a:off x="6396257" y="727533"/>
              <a:ext cx="37892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Belarus</a:t>
              </a:r>
            </a:p>
          </p:txBody>
        </p:sp>
        <p:sp>
          <p:nvSpPr>
            <p:cNvPr id="604" name="tx604"/>
            <p:cNvSpPr/>
            <p:nvPr/>
          </p:nvSpPr>
          <p:spPr>
            <a:xfrm>
              <a:off x="7659099" y="727533"/>
              <a:ext cx="12178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Bosnia and Herzegovina</a:t>
              </a:r>
            </a:p>
          </p:txBody>
        </p:sp>
        <p:sp>
          <p:nvSpPr>
            <p:cNvPr id="605" name="pl605"/>
            <p:cNvSpPr/>
            <p:nvPr/>
          </p:nvSpPr>
          <p:spPr>
            <a:xfrm>
              <a:off x="8056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6" name="pl606"/>
            <p:cNvSpPr/>
            <p:nvPr/>
          </p:nvSpPr>
          <p:spPr>
            <a:xfrm>
              <a:off x="101513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7" name="pl607"/>
            <p:cNvSpPr/>
            <p:nvPr/>
          </p:nvSpPr>
          <p:spPr>
            <a:xfrm>
              <a:off x="12245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8" name="pl608"/>
            <p:cNvSpPr/>
            <p:nvPr/>
          </p:nvSpPr>
          <p:spPr>
            <a:xfrm>
              <a:off x="14340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9" name="pl609"/>
            <p:cNvSpPr/>
            <p:nvPr/>
          </p:nvSpPr>
          <p:spPr>
            <a:xfrm>
              <a:off x="16434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0" name="pl610"/>
            <p:cNvSpPr/>
            <p:nvPr/>
          </p:nvSpPr>
          <p:spPr>
            <a:xfrm>
              <a:off x="18529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1" name="pl611"/>
            <p:cNvSpPr/>
            <p:nvPr/>
          </p:nvSpPr>
          <p:spPr>
            <a:xfrm>
              <a:off x="206236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2" name="pl612"/>
            <p:cNvSpPr/>
            <p:nvPr/>
          </p:nvSpPr>
          <p:spPr>
            <a:xfrm>
              <a:off x="22718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3" name="tx613"/>
            <p:cNvSpPr/>
            <p:nvPr/>
          </p:nvSpPr>
          <p:spPr>
            <a:xfrm rot="-5400000">
              <a:off x="6813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14" name="tx614"/>
            <p:cNvSpPr/>
            <p:nvPr/>
          </p:nvSpPr>
          <p:spPr>
            <a:xfrm rot="-5400000">
              <a:off x="8907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15" name="tx615"/>
            <p:cNvSpPr/>
            <p:nvPr/>
          </p:nvSpPr>
          <p:spPr>
            <a:xfrm rot="-5400000">
              <a:off x="1100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16" name="tx616"/>
            <p:cNvSpPr/>
            <p:nvPr/>
          </p:nvSpPr>
          <p:spPr>
            <a:xfrm rot="-5400000">
              <a:off x="130967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17" name="tx617"/>
            <p:cNvSpPr/>
            <p:nvPr/>
          </p:nvSpPr>
          <p:spPr>
            <a:xfrm rot="-5400000">
              <a:off x="15191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18" name="tx618"/>
            <p:cNvSpPr/>
            <p:nvPr/>
          </p:nvSpPr>
          <p:spPr>
            <a:xfrm rot="-5400000">
              <a:off x="17285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19" name="tx619"/>
            <p:cNvSpPr/>
            <p:nvPr/>
          </p:nvSpPr>
          <p:spPr>
            <a:xfrm rot="-5400000">
              <a:off x="19380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20" name="tx620"/>
            <p:cNvSpPr/>
            <p:nvPr/>
          </p:nvSpPr>
          <p:spPr>
            <a:xfrm rot="-5400000">
              <a:off x="21474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21" name="pl621"/>
            <p:cNvSpPr/>
            <p:nvPr/>
          </p:nvSpPr>
          <p:spPr>
            <a:xfrm>
              <a:off x="24880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2" name="pl622"/>
            <p:cNvSpPr/>
            <p:nvPr/>
          </p:nvSpPr>
          <p:spPr>
            <a:xfrm>
              <a:off x="269746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3" name="pl623"/>
            <p:cNvSpPr/>
            <p:nvPr/>
          </p:nvSpPr>
          <p:spPr>
            <a:xfrm>
              <a:off x="290690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4" name="pl624"/>
            <p:cNvSpPr/>
            <p:nvPr/>
          </p:nvSpPr>
          <p:spPr>
            <a:xfrm>
              <a:off x="3116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5" name="pl625"/>
            <p:cNvSpPr/>
            <p:nvPr/>
          </p:nvSpPr>
          <p:spPr>
            <a:xfrm>
              <a:off x="33257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6" name="pl626"/>
            <p:cNvSpPr/>
            <p:nvPr/>
          </p:nvSpPr>
          <p:spPr>
            <a:xfrm>
              <a:off x="35352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7" name="pl627"/>
            <p:cNvSpPr/>
            <p:nvPr/>
          </p:nvSpPr>
          <p:spPr>
            <a:xfrm>
              <a:off x="37446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8" name="pl628"/>
            <p:cNvSpPr/>
            <p:nvPr/>
          </p:nvSpPr>
          <p:spPr>
            <a:xfrm>
              <a:off x="39541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9" name="tx629"/>
            <p:cNvSpPr/>
            <p:nvPr/>
          </p:nvSpPr>
          <p:spPr>
            <a:xfrm rot="-5400000">
              <a:off x="23636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30" name="tx630"/>
            <p:cNvSpPr/>
            <p:nvPr/>
          </p:nvSpPr>
          <p:spPr>
            <a:xfrm rot="-5400000">
              <a:off x="257310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31" name="tx631"/>
            <p:cNvSpPr/>
            <p:nvPr/>
          </p:nvSpPr>
          <p:spPr>
            <a:xfrm rot="-5400000">
              <a:off x="278254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32" name="tx632"/>
            <p:cNvSpPr/>
            <p:nvPr/>
          </p:nvSpPr>
          <p:spPr>
            <a:xfrm rot="-5400000">
              <a:off x="2991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33" name="tx633"/>
            <p:cNvSpPr/>
            <p:nvPr/>
          </p:nvSpPr>
          <p:spPr>
            <a:xfrm rot="-5400000">
              <a:off x="32014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34" name="tx634"/>
            <p:cNvSpPr/>
            <p:nvPr/>
          </p:nvSpPr>
          <p:spPr>
            <a:xfrm rot="-5400000">
              <a:off x="34108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35" name="tx635"/>
            <p:cNvSpPr/>
            <p:nvPr/>
          </p:nvSpPr>
          <p:spPr>
            <a:xfrm rot="-5400000">
              <a:off x="36203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36" name="tx636"/>
            <p:cNvSpPr/>
            <p:nvPr/>
          </p:nvSpPr>
          <p:spPr>
            <a:xfrm rot="-5400000">
              <a:off x="38297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37" name="pl637"/>
            <p:cNvSpPr/>
            <p:nvPr/>
          </p:nvSpPr>
          <p:spPr>
            <a:xfrm>
              <a:off x="417033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8" name="pl638"/>
            <p:cNvSpPr/>
            <p:nvPr/>
          </p:nvSpPr>
          <p:spPr>
            <a:xfrm>
              <a:off x="43797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9" name="pl639"/>
            <p:cNvSpPr/>
            <p:nvPr/>
          </p:nvSpPr>
          <p:spPr>
            <a:xfrm>
              <a:off x="458923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0" name="pl640"/>
            <p:cNvSpPr/>
            <p:nvPr/>
          </p:nvSpPr>
          <p:spPr>
            <a:xfrm>
              <a:off x="47986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1" name="pl641"/>
            <p:cNvSpPr/>
            <p:nvPr/>
          </p:nvSpPr>
          <p:spPr>
            <a:xfrm>
              <a:off x="50081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2" name="pl642"/>
            <p:cNvSpPr/>
            <p:nvPr/>
          </p:nvSpPr>
          <p:spPr>
            <a:xfrm>
              <a:off x="5217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3" name="pl643"/>
            <p:cNvSpPr/>
            <p:nvPr/>
          </p:nvSpPr>
          <p:spPr>
            <a:xfrm>
              <a:off x="54270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4" name="pl644"/>
            <p:cNvSpPr/>
            <p:nvPr/>
          </p:nvSpPr>
          <p:spPr>
            <a:xfrm>
              <a:off x="56364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5" name="tx645"/>
            <p:cNvSpPr/>
            <p:nvPr/>
          </p:nvSpPr>
          <p:spPr>
            <a:xfrm rot="-5400000">
              <a:off x="40459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46" name="tx646"/>
            <p:cNvSpPr/>
            <p:nvPr/>
          </p:nvSpPr>
          <p:spPr>
            <a:xfrm rot="-5400000">
              <a:off x="42554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47" name="tx647"/>
            <p:cNvSpPr/>
            <p:nvPr/>
          </p:nvSpPr>
          <p:spPr>
            <a:xfrm rot="-5400000">
              <a:off x="44648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48" name="tx648"/>
            <p:cNvSpPr/>
            <p:nvPr/>
          </p:nvSpPr>
          <p:spPr>
            <a:xfrm rot="-5400000">
              <a:off x="46743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49" name="tx649"/>
            <p:cNvSpPr/>
            <p:nvPr/>
          </p:nvSpPr>
          <p:spPr>
            <a:xfrm rot="-5400000">
              <a:off x="48837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0" name="tx650"/>
            <p:cNvSpPr/>
            <p:nvPr/>
          </p:nvSpPr>
          <p:spPr>
            <a:xfrm rot="-5400000">
              <a:off x="5093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1" name="tx651"/>
            <p:cNvSpPr/>
            <p:nvPr/>
          </p:nvSpPr>
          <p:spPr>
            <a:xfrm rot="-5400000">
              <a:off x="53026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52" name="tx652"/>
            <p:cNvSpPr/>
            <p:nvPr/>
          </p:nvSpPr>
          <p:spPr>
            <a:xfrm rot="-5400000">
              <a:off x="55121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53" name="pl653"/>
            <p:cNvSpPr/>
            <p:nvPr/>
          </p:nvSpPr>
          <p:spPr>
            <a:xfrm>
              <a:off x="585266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4" name="pl654"/>
            <p:cNvSpPr/>
            <p:nvPr/>
          </p:nvSpPr>
          <p:spPr>
            <a:xfrm>
              <a:off x="60621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5" name="pl655"/>
            <p:cNvSpPr/>
            <p:nvPr/>
          </p:nvSpPr>
          <p:spPr>
            <a:xfrm>
              <a:off x="627155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6" name="pl656"/>
            <p:cNvSpPr/>
            <p:nvPr/>
          </p:nvSpPr>
          <p:spPr>
            <a:xfrm>
              <a:off x="648099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7" name="pl657"/>
            <p:cNvSpPr/>
            <p:nvPr/>
          </p:nvSpPr>
          <p:spPr>
            <a:xfrm>
              <a:off x="66904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8" name="pl658"/>
            <p:cNvSpPr/>
            <p:nvPr/>
          </p:nvSpPr>
          <p:spPr>
            <a:xfrm>
              <a:off x="68998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9" name="pl659"/>
            <p:cNvSpPr/>
            <p:nvPr/>
          </p:nvSpPr>
          <p:spPr>
            <a:xfrm>
              <a:off x="710933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0" name="pl660"/>
            <p:cNvSpPr/>
            <p:nvPr/>
          </p:nvSpPr>
          <p:spPr>
            <a:xfrm>
              <a:off x="731878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1" name="tx661"/>
            <p:cNvSpPr/>
            <p:nvPr/>
          </p:nvSpPr>
          <p:spPr>
            <a:xfrm rot="-5400000">
              <a:off x="572830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62" name="tx662"/>
            <p:cNvSpPr/>
            <p:nvPr/>
          </p:nvSpPr>
          <p:spPr>
            <a:xfrm rot="-5400000">
              <a:off x="59377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63" name="tx663"/>
            <p:cNvSpPr/>
            <p:nvPr/>
          </p:nvSpPr>
          <p:spPr>
            <a:xfrm rot="-5400000">
              <a:off x="61471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64" name="tx664"/>
            <p:cNvSpPr/>
            <p:nvPr/>
          </p:nvSpPr>
          <p:spPr>
            <a:xfrm rot="-5400000">
              <a:off x="635664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65" name="tx665"/>
            <p:cNvSpPr/>
            <p:nvPr/>
          </p:nvSpPr>
          <p:spPr>
            <a:xfrm rot="-5400000">
              <a:off x="65660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66" name="tx666"/>
            <p:cNvSpPr/>
            <p:nvPr/>
          </p:nvSpPr>
          <p:spPr>
            <a:xfrm rot="-5400000">
              <a:off x="67755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67" name="tx667"/>
            <p:cNvSpPr/>
            <p:nvPr/>
          </p:nvSpPr>
          <p:spPr>
            <a:xfrm rot="-5400000">
              <a:off x="69849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8" name="tx668"/>
            <p:cNvSpPr/>
            <p:nvPr/>
          </p:nvSpPr>
          <p:spPr>
            <a:xfrm rot="-5400000">
              <a:off x="719442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9" name="pl669"/>
            <p:cNvSpPr/>
            <p:nvPr/>
          </p:nvSpPr>
          <p:spPr>
            <a:xfrm>
              <a:off x="75349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0" name="pl670"/>
            <p:cNvSpPr/>
            <p:nvPr/>
          </p:nvSpPr>
          <p:spPr>
            <a:xfrm>
              <a:off x="774442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1" name="pl671"/>
            <p:cNvSpPr/>
            <p:nvPr/>
          </p:nvSpPr>
          <p:spPr>
            <a:xfrm>
              <a:off x="7953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2" name="pl672"/>
            <p:cNvSpPr/>
            <p:nvPr/>
          </p:nvSpPr>
          <p:spPr>
            <a:xfrm>
              <a:off x="816332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3" name="pl673"/>
            <p:cNvSpPr/>
            <p:nvPr/>
          </p:nvSpPr>
          <p:spPr>
            <a:xfrm>
              <a:off x="83727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4" name="pl674"/>
            <p:cNvSpPr/>
            <p:nvPr/>
          </p:nvSpPr>
          <p:spPr>
            <a:xfrm>
              <a:off x="85822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5" name="pl675"/>
            <p:cNvSpPr/>
            <p:nvPr/>
          </p:nvSpPr>
          <p:spPr>
            <a:xfrm>
              <a:off x="87916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6" name="pl676"/>
            <p:cNvSpPr/>
            <p:nvPr/>
          </p:nvSpPr>
          <p:spPr>
            <a:xfrm>
              <a:off x="900110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7" name="tx677"/>
            <p:cNvSpPr/>
            <p:nvPr/>
          </p:nvSpPr>
          <p:spPr>
            <a:xfrm rot="-5400000">
              <a:off x="74106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8" name="tx678"/>
            <p:cNvSpPr/>
            <p:nvPr/>
          </p:nvSpPr>
          <p:spPr>
            <a:xfrm rot="-5400000">
              <a:off x="76200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9" name="tx679"/>
            <p:cNvSpPr/>
            <p:nvPr/>
          </p:nvSpPr>
          <p:spPr>
            <a:xfrm rot="-5400000">
              <a:off x="7829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0" name="tx680"/>
            <p:cNvSpPr/>
            <p:nvPr/>
          </p:nvSpPr>
          <p:spPr>
            <a:xfrm rot="-5400000">
              <a:off x="803896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1" name="tx681"/>
            <p:cNvSpPr/>
            <p:nvPr/>
          </p:nvSpPr>
          <p:spPr>
            <a:xfrm rot="-5400000">
              <a:off x="8248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82" name="tx682"/>
            <p:cNvSpPr/>
            <p:nvPr/>
          </p:nvSpPr>
          <p:spPr>
            <a:xfrm rot="-5400000">
              <a:off x="84578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83" name="tx683"/>
            <p:cNvSpPr/>
            <p:nvPr/>
          </p:nvSpPr>
          <p:spPr>
            <a:xfrm rot="-5400000">
              <a:off x="86673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84" name="tx684"/>
            <p:cNvSpPr/>
            <p:nvPr/>
          </p:nvSpPr>
          <p:spPr>
            <a:xfrm rot="-5400000">
              <a:off x="887674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85" name="tx685"/>
            <p:cNvSpPr/>
            <p:nvPr/>
          </p:nvSpPr>
          <p:spPr>
            <a:xfrm>
              <a:off x="508182" y="1826791"/>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86" name="tx686"/>
            <p:cNvSpPr/>
            <p:nvPr/>
          </p:nvSpPr>
          <p:spPr>
            <a:xfrm>
              <a:off x="607577" y="136331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87" name="tx687"/>
            <p:cNvSpPr/>
            <p:nvPr/>
          </p:nvSpPr>
          <p:spPr>
            <a:xfrm>
              <a:off x="545398" y="89984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88" name="pl688"/>
            <p:cNvSpPr/>
            <p:nvPr/>
          </p:nvSpPr>
          <p:spPr>
            <a:xfrm>
              <a:off x="697592" y="186679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89" name="pl689"/>
            <p:cNvSpPr/>
            <p:nvPr/>
          </p:nvSpPr>
          <p:spPr>
            <a:xfrm>
              <a:off x="697592" y="140332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0" name="pl690"/>
            <p:cNvSpPr/>
            <p:nvPr/>
          </p:nvSpPr>
          <p:spPr>
            <a:xfrm>
              <a:off x="697592" y="93985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1" name="tx691"/>
            <p:cNvSpPr/>
            <p:nvPr/>
          </p:nvSpPr>
          <p:spPr>
            <a:xfrm>
              <a:off x="508182" y="3130872"/>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92" name="tx692"/>
            <p:cNvSpPr/>
            <p:nvPr/>
          </p:nvSpPr>
          <p:spPr>
            <a:xfrm>
              <a:off x="607577" y="266740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93" name="tx693"/>
            <p:cNvSpPr/>
            <p:nvPr/>
          </p:nvSpPr>
          <p:spPr>
            <a:xfrm>
              <a:off x="545398" y="220392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94" name="pl694"/>
            <p:cNvSpPr/>
            <p:nvPr/>
          </p:nvSpPr>
          <p:spPr>
            <a:xfrm>
              <a:off x="697592" y="317087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5" name="pl695"/>
            <p:cNvSpPr/>
            <p:nvPr/>
          </p:nvSpPr>
          <p:spPr>
            <a:xfrm>
              <a:off x="697592" y="270740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6" name="pl696"/>
            <p:cNvSpPr/>
            <p:nvPr/>
          </p:nvSpPr>
          <p:spPr>
            <a:xfrm>
              <a:off x="697592" y="224393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7" name="tx697"/>
            <p:cNvSpPr/>
            <p:nvPr/>
          </p:nvSpPr>
          <p:spPr>
            <a:xfrm>
              <a:off x="508182" y="4434954"/>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98" name="tx698"/>
            <p:cNvSpPr/>
            <p:nvPr/>
          </p:nvSpPr>
          <p:spPr>
            <a:xfrm>
              <a:off x="607577" y="397148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99" name="tx699"/>
            <p:cNvSpPr/>
            <p:nvPr/>
          </p:nvSpPr>
          <p:spPr>
            <a:xfrm>
              <a:off x="545398" y="350800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00" name="pl700"/>
            <p:cNvSpPr/>
            <p:nvPr/>
          </p:nvSpPr>
          <p:spPr>
            <a:xfrm>
              <a:off x="697592" y="447495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1" name="pl701"/>
            <p:cNvSpPr/>
            <p:nvPr/>
          </p:nvSpPr>
          <p:spPr>
            <a:xfrm>
              <a:off x="697592" y="401148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2" name="pl702"/>
            <p:cNvSpPr/>
            <p:nvPr/>
          </p:nvSpPr>
          <p:spPr>
            <a:xfrm>
              <a:off x="697592" y="354801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3" name="tx703"/>
            <p:cNvSpPr/>
            <p:nvPr/>
          </p:nvSpPr>
          <p:spPr>
            <a:xfrm>
              <a:off x="508182" y="5739036"/>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04" name="tx704"/>
            <p:cNvSpPr/>
            <p:nvPr/>
          </p:nvSpPr>
          <p:spPr>
            <a:xfrm>
              <a:off x="607577" y="52755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05" name="tx705"/>
            <p:cNvSpPr/>
            <p:nvPr/>
          </p:nvSpPr>
          <p:spPr>
            <a:xfrm>
              <a:off x="545398" y="481209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06" name="pl706"/>
            <p:cNvSpPr/>
            <p:nvPr/>
          </p:nvSpPr>
          <p:spPr>
            <a:xfrm>
              <a:off x="697592" y="577904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7" name="pl707"/>
            <p:cNvSpPr/>
            <p:nvPr/>
          </p:nvSpPr>
          <p:spPr>
            <a:xfrm>
              <a:off x="697592" y="531556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8" name="pl708"/>
            <p:cNvSpPr/>
            <p:nvPr/>
          </p:nvSpPr>
          <p:spPr>
            <a:xfrm>
              <a:off x="697592" y="485209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9" name="tx709"/>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710" name="tx710"/>
            <p:cNvSpPr/>
            <p:nvPr/>
          </p:nvSpPr>
          <p:spPr>
            <a:xfrm>
              <a:off x="732387" y="435349"/>
              <a:ext cx="564651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difference compared to 2019, by country, ECAR, 2018-2025</a:t>
              </a:r>
            </a:p>
          </p:txBody>
        </p:sp>
        <p:sp>
          <p:nvSpPr>
            <p:cNvPr id="711" name="tx711"/>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12" name="tx712"/>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713" name="tx713"/>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7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DTP3 coverage compared to 2019, for the 20 countries with the largest declines in coverage between 2019 and 2025. Among the 20 countries with the largest declines in DTP3 coverage between 2019 and 2025, Coverage was higher in 2025 compared to 2019 in 2 of these 20 countries (Armenia and Uzbekistan). The largest increase in coverage was 5% points in Armenia from 92% in 2019 to 97% in 2025. Coverage was lower than in 2019 in 17 of these 20 countries (Albania, Azerbaijan, Bosnia and Herzegovina, Bulgaria, Croatia, Georgia, Greece, Kazakhstan, Kyrgyzstan, Moldova, Montenegro, North Macedonia, Romania, Serbia, Tajikistan, Turkiye, and Turkmenistan). The largest decline in coverage was 22% points in Azerbaijan from 73% in 2019 to 51% in 2025 and Romania from 88% in 2019 to 66% in 2025. Coverage was unchanged in 1 of these 20 countries (Belarus).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074161"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475278"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876394"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77511"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2093380" y="5684999"/>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9" name="pl9"/>
            <p:cNvSpPr/>
            <p:nvPr/>
          </p:nvSpPr>
          <p:spPr>
            <a:xfrm>
              <a:off x="2093380" y="5441073"/>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10" name="pl10"/>
            <p:cNvSpPr/>
            <p:nvPr/>
          </p:nvSpPr>
          <p:spPr>
            <a:xfrm>
              <a:off x="2093380" y="5197146"/>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11" name="pl11"/>
            <p:cNvSpPr/>
            <p:nvPr/>
          </p:nvSpPr>
          <p:spPr>
            <a:xfrm>
              <a:off x="2093380" y="4953219"/>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12" name="pl12"/>
            <p:cNvSpPr/>
            <p:nvPr/>
          </p:nvSpPr>
          <p:spPr>
            <a:xfrm>
              <a:off x="2093380" y="4709293"/>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13" name="pl13"/>
            <p:cNvSpPr/>
            <p:nvPr/>
          </p:nvSpPr>
          <p:spPr>
            <a:xfrm>
              <a:off x="2093380" y="4465366"/>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14" name="pl14"/>
            <p:cNvSpPr/>
            <p:nvPr/>
          </p:nvSpPr>
          <p:spPr>
            <a:xfrm>
              <a:off x="2093380" y="4221440"/>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15" name="pl15"/>
            <p:cNvSpPr/>
            <p:nvPr/>
          </p:nvSpPr>
          <p:spPr>
            <a:xfrm>
              <a:off x="2093380" y="3977513"/>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16" name="pl16"/>
            <p:cNvSpPr/>
            <p:nvPr/>
          </p:nvSpPr>
          <p:spPr>
            <a:xfrm>
              <a:off x="2093380" y="3733586"/>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17" name="pl17"/>
            <p:cNvSpPr/>
            <p:nvPr/>
          </p:nvSpPr>
          <p:spPr>
            <a:xfrm>
              <a:off x="2093380" y="3489660"/>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18" name="pl18"/>
            <p:cNvSpPr/>
            <p:nvPr/>
          </p:nvSpPr>
          <p:spPr>
            <a:xfrm>
              <a:off x="2093380" y="3245733"/>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19" name="pl19"/>
            <p:cNvSpPr/>
            <p:nvPr/>
          </p:nvSpPr>
          <p:spPr>
            <a:xfrm>
              <a:off x="2093380" y="3001807"/>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20" name="pl20"/>
            <p:cNvSpPr/>
            <p:nvPr/>
          </p:nvSpPr>
          <p:spPr>
            <a:xfrm>
              <a:off x="2093380" y="2757880"/>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21" name="pl21"/>
            <p:cNvSpPr/>
            <p:nvPr/>
          </p:nvSpPr>
          <p:spPr>
            <a:xfrm>
              <a:off x="2093380" y="2513953"/>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22" name="pl22"/>
            <p:cNvSpPr/>
            <p:nvPr/>
          </p:nvSpPr>
          <p:spPr>
            <a:xfrm>
              <a:off x="2093380" y="2270027"/>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23" name="pl23"/>
            <p:cNvSpPr/>
            <p:nvPr/>
          </p:nvSpPr>
          <p:spPr>
            <a:xfrm>
              <a:off x="2093380" y="2026100"/>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24" name="pl24"/>
            <p:cNvSpPr/>
            <p:nvPr/>
          </p:nvSpPr>
          <p:spPr>
            <a:xfrm>
              <a:off x="2093380" y="1782174"/>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25" name="pl25"/>
            <p:cNvSpPr/>
            <p:nvPr/>
          </p:nvSpPr>
          <p:spPr>
            <a:xfrm>
              <a:off x="2093380" y="1538247"/>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26" name="pl26"/>
            <p:cNvSpPr/>
            <p:nvPr/>
          </p:nvSpPr>
          <p:spPr>
            <a:xfrm>
              <a:off x="2093380" y="1294320"/>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27" name="pl27"/>
            <p:cNvSpPr/>
            <p:nvPr/>
          </p:nvSpPr>
          <p:spPr>
            <a:xfrm>
              <a:off x="2093380" y="1050394"/>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28" name="pl28"/>
            <p:cNvSpPr/>
            <p:nvPr/>
          </p:nvSpPr>
          <p:spPr>
            <a:xfrm>
              <a:off x="2093380" y="806467"/>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29" name="pl29"/>
            <p:cNvSpPr/>
            <p:nvPr/>
          </p:nvSpPr>
          <p:spPr>
            <a:xfrm>
              <a:off x="2373603"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377472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175836"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76953"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97806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809935" y="806467"/>
              <a:ext cx="56044" cy="0"/>
            </a:xfrm>
            <a:custGeom>
              <a:avLst/>
              <a:pathLst>
                <a:path w="56044" h="0">
                  <a:moveTo>
                    <a:pt x="0" y="0"/>
                  </a:moveTo>
                  <a:lnTo>
                    <a:pt x="56044" y="0"/>
                  </a:lnTo>
                  <a:lnTo>
                    <a:pt x="56044" y="0"/>
                  </a:lnTo>
                  <a:lnTo>
                    <a:pt x="56044" y="0"/>
                  </a:lnTo>
                  <a:lnTo>
                    <a:pt x="56044" y="0"/>
                  </a:lnTo>
                  <a:lnTo>
                    <a:pt x="56044" y="0"/>
                  </a:lnTo>
                  <a:lnTo>
                    <a:pt x="56044" y="0"/>
                  </a:lnTo>
                </a:path>
              </a:pathLst>
            </a:custGeom>
            <a:ln w="108405" cap="flat">
              <a:solidFill>
                <a:srgbClr val="E8E8E8">
                  <a:alpha val="100000"/>
                </a:srgbClr>
              </a:solidFill>
              <a:prstDash val="solid"/>
              <a:round/>
            </a:ln>
          </p:spPr>
          <p:txBody>
            <a:bodyPr/>
            <a:lstStyle/>
            <a:p/>
          </p:txBody>
        </p:sp>
        <p:sp>
          <p:nvSpPr>
            <p:cNvPr id="35" name="pl35"/>
            <p:cNvSpPr/>
            <p:nvPr/>
          </p:nvSpPr>
          <p:spPr>
            <a:xfrm>
              <a:off x="7809935" y="1050394"/>
              <a:ext cx="112089" cy="0"/>
            </a:xfrm>
            <a:custGeom>
              <a:avLst/>
              <a:pathLst>
                <a:path w="112089" h="0">
                  <a:moveTo>
                    <a:pt x="0" y="0"/>
                  </a:moveTo>
                  <a:lnTo>
                    <a:pt x="56044" y="0"/>
                  </a:lnTo>
                  <a:lnTo>
                    <a:pt x="56044" y="0"/>
                  </a:lnTo>
                  <a:lnTo>
                    <a:pt x="56044" y="0"/>
                  </a:lnTo>
                  <a:lnTo>
                    <a:pt x="56044" y="0"/>
                  </a:lnTo>
                  <a:lnTo>
                    <a:pt x="56044" y="0"/>
                  </a:lnTo>
                  <a:lnTo>
                    <a:pt x="112089" y="0"/>
                  </a:lnTo>
                </a:path>
              </a:pathLst>
            </a:custGeom>
            <a:ln w="108405" cap="flat">
              <a:solidFill>
                <a:srgbClr val="E8E8E8">
                  <a:alpha val="100000"/>
                </a:srgbClr>
              </a:solidFill>
              <a:prstDash val="solid"/>
              <a:round/>
            </a:ln>
          </p:spPr>
          <p:txBody>
            <a:bodyPr/>
            <a:lstStyle/>
            <a:p/>
          </p:txBody>
        </p:sp>
        <p:sp>
          <p:nvSpPr>
            <p:cNvPr id="36" name="pl36"/>
            <p:cNvSpPr/>
            <p:nvPr/>
          </p:nvSpPr>
          <p:spPr>
            <a:xfrm>
              <a:off x="7417623" y="1294320"/>
              <a:ext cx="504401" cy="0"/>
            </a:xfrm>
            <a:custGeom>
              <a:avLst/>
              <a:pathLst>
                <a:path w="504401" h="0">
                  <a:moveTo>
                    <a:pt x="0" y="0"/>
                  </a:moveTo>
                  <a:lnTo>
                    <a:pt x="280223" y="0"/>
                  </a:lnTo>
                  <a:lnTo>
                    <a:pt x="336267" y="0"/>
                  </a:lnTo>
                  <a:lnTo>
                    <a:pt x="448357" y="0"/>
                  </a:lnTo>
                  <a:lnTo>
                    <a:pt x="448357" y="0"/>
                  </a:lnTo>
                  <a:lnTo>
                    <a:pt x="504401" y="0"/>
                  </a:lnTo>
                  <a:lnTo>
                    <a:pt x="504401" y="0"/>
                  </a:lnTo>
                </a:path>
              </a:pathLst>
            </a:custGeom>
            <a:ln w="108405" cap="flat">
              <a:solidFill>
                <a:srgbClr val="E8E8E8">
                  <a:alpha val="100000"/>
                </a:srgbClr>
              </a:solidFill>
              <a:prstDash val="solid"/>
              <a:round/>
            </a:ln>
          </p:spPr>
          <p:txBody>
            <a:bodyPr/>
            <a:lstStyle/>
            <a:p/>
          </p:txBody>
        </p:sp>
        <p:sp>
          <p:nvSpPr>
            <p:cNvPr id="37" name="pl37"/>
            <p:cNvSpPr/>
            <p:nvPr/>
          </p:nvSpPr>
          <p:spPr>
            <a:xfrm>
              <a:off x="7529712" y="1538247"/>
              <a:ext cx="280223" cy="0"/>
            </a:xfrm>
            <a:custGeom>
              <a:avLst/>
              <a:pathLst>
                <a:path w="280223" h="0">
                  <a:moveTo>
                    <a:pt x="0" y="0"/>
                  </a:moveTo>
                  <a:lnTo>
                    <a:pt x="0" y="0"/>
                  </a:lnTo>
                  <a:lnTo>
                    <a:pt x="56044" y="0"/>
                  </a:lnTo>
                  <a:lnTo>
                    <a:pt x="56044" y="0"/>
                  </a:lnTo>
                  <a:lnTo>
                    <a:pt x="112089" y="0"/>
                  </a:lnTo>
                  <a:lnTo>
                    <a:pt x="112089" y="0"/>
                  </a:lnTo>
                  <a:lnTo>
                    <a:pt x="280223" y="0"/>
                  </a:lnTo>
                </a:path>
              </a:pathLst>
            </a:custGeom>
            <a:ln w="108405" cap="flat">
              <a:solidFill>
                <a:srgbClr val="E8E8E8">
                  <a:alpha val="100000"/>
                </a:srgbClr>
              </a:solidFill>
              <a:prstDash val="solid"/>
              <a:round/>
            </a:ln>
          </p:spPr>
          <p:txBody>
            <a:bodyPr/>
            <a:lstStyle/>
            <a:p/>
          </p:txBody>
        </p:sp>
        <p:sp>
          <p:nvSpPr>
            <p:cNvPr id="38" name="pl38"/>
            <p:cNvSpPr/>
            <p:nvPr/>
          </p:nvSpPr>
          <p:spPr>
            <a:xfrm>
              <a:off x="7753890" y="1782174"/>
              <a:ext cx="168133" cy="0"/>
            </a:xfrm>
            <a:custGeom>
              <a:avLst/>
              <a:pathLst>
                <a:path w="168133" h="0">
                  <a:moveTo>
                    <a:pt x="0" y="0"/>
                  </a:moveTo>
                  <a:lnTo>
                    <a:pt x="56044" y="0"/>
                  </a:lnTo>
                  <a:lnTo>
                    <a:pt x="56044" y="0"/>
                  </a:lnTo>
                  <a:lnTo>
                    <a:pt x="56044" y="0"/>
                  </a:lnTo>
                  <a:lnTo>
                    <a:pt x="112089" y="0"/>
                  </a:lnTo>
                  <a:lnTo>
                    <a:pt x="112089" y="0"/>
                  </a:lnTo>
                  <a:lnTo>
                    <a:pt x="168133" y="0"/>
                  </a:lnTo>
                </a:path>
              </a:pathLst>
            </a:custGeom>
            <a:ln w="108405" cap="flat">
              <a:solidFill>
                <a:srgbClr val="E8E8E8">
                  <a:alpha val="100000"/>
                </a:srgbClr>
              </a:solidFill>
              <a:prstDash val="solid"/>
              <a:round/>
            </a:ln>
          </p:spPr>
          <p:txBody>
            <a:bodyPr/>
            <a:lstStyle/>
            <a:p/>
          </p:txBody>
        </p:sp>
        <p:sp>
          <p:nvSpPr>
            <p:cNvPr id="39" name="pl39"/>
            <p:cNvSpPr/>
            <p:nvPr/>
          </p:nvSpPr>
          <p:spPr>
            <a:xfrm>
              <a:off x="7641801" y="2026100"/>
              <a:ext cx="280223" cy="0"/>
            </a:xfrm>
            <a:custGeom>
              <a:avLst/>
              <a:pathLst>
                <a:path w="280223" h="0">
                  <a:moveTo>
                    <a:pt x="0" y="0"/>
                  </a:moveTo>
                  <a:lnTo>
                    <a:pt x="56044" y="0"/>
                  </a:lnTo>
                  <a:lnTo>
                    <a:pt x="56044" y="0"/>
                  </a:lnTo>
                  <a:lnTo>
                    <a:pt x="224178" y="0"/>
                  </a:lnTo>
                  <a:lnTo>
                    <a:pt x="280223" y="0"/>
                  </a:lnTo>
                  <a:lnTo>
                    <a:pt x="280223" y="0"/>
                  </a:lnTo>
                  <a:lnTo>
                    <a:pt x="280223" y="0"/>
                  </a:lnTo>
                </a:path>
              </a:pathLst>
            </a:custGeom>
            <a:ln w="108405" cap="flat">
              <a:solidFill>
                <a:srgbClr val="E8E8E8">
                  <a:alpha val="100000"/>
                </a:srgbClr>
              </a:solidFill>
              <a:prstDash val="solid"/>
              <a:round/>
            </a:ln>
          </p:spPr>
          <p:txBody>
            <a:bodyPr/>
            <a:lstStyle/>
            <a:p/>
          </p:txBody>
        </p:sp>
        <p:sp>
          <p:nvSpPr>
            <p:cNvPr id="40" name="pl40"/>
            <p:cNvSpPr/>
            <p:nvPr/>
          </p:nvSpPr>
          <p:spPr>
            <a:xfrm>
              <a:off x="7641801" y="2270027"/>
              <a:ext cx="280223" cy="0"/>
            </a:xfrm>
            <a:custGeom>
              <a:avLst/>
              <a:pathLst>
                <a:path w="280223" h="0">
                  <a:moveTo>
                    <a:pt x="0" y="0"/>
                  </a:moveTo>
                  <a:lnTo>
                    <a:pt x="56044" y="0"/>
                  </a:lnTo>
                  <a:lnTo>
                    <a:pt x="112089" y="0"/>
                  </a:lnTo>
                  <a:lnTo>
                    <a:pt x="224178" y="0"/>
                  </a:lnTo>
                  <a:lnTo>
                    <a:pt x="280223" y="0"/>
                  </a:lnTo>
                  <a:lnTo>
                    <a:pt x="280223" y="0"/>
                  </a:lnTo>
                  <a:lnTo>
                    <a:pt x="280223" y="0"/>
                  </a:lnTo>
                </a:path>
              </a:pathLst>
            </a:custGeom>
            <a:ln w="108405" cap="flat">
              <a:solidFill>
                <a:srgbClr val="E8E8E8">
                  <a:alpha val="100000"/>
                </a:srgbClr>
              </a:solidFill>
              <a:prstDash val="solid"/>
              <a:round/>
            </a:ln>
          </p:spPr>
          <p:txBody>
            <a:bodyPr/>
            <a:lstStyle/>
            <a:p/>
          </p:txBody>
        </p:sp>
        <p:sp>
          <p:nvSpPr>
            <p:cNvPr id="41" name="pl41"/>
            <p:cNvSpPr/>
            <p:nvPr/>
          </p:nvSpPr>
          <p:spPr>
            <a:xfrm>
              <a:off x="6464863" y="2513953"/>
              <a:ext cx="1176937" cy="0"/>
            </a:xfrm>
            <a:custGeom>
              <a:avLst/>
              <a:pathLst>
                <a:path w="1176937" h="0">
                  <a:moveTo>
                    <a:pt x="0" y="0"/>
                  </a:moveTo>
                  <a:lnTo>
                    <a:pt x="280223" y="0"/>
                  </a:lnTo>
                  <a:lnTo>
                    <a:pt x="392312" y="0"/>
                  </a:lnTo>
                  <a:lnTo>
                    <a:pt x="448357" y="0"/>
                  </a:lnTo>
                  <a:lnTo>
                    <a:pt x="560446" y="0"/>
                  </a:lnTo>
                  <a:lnTo>
                    <a:pt x="840669" y="0"/>
                  </a:lnTo>
                  <a:lnTo>
                    <a:pt x="1176937" y="0"/>
                  </a:lnTo>
                </a:path>
              </a:pathLst>
            </a:custGeom>
            <a:ln w="108405" cap="flat">
              <a:solidFill>
                <a:srgbClr val="E8E8E8">
                  <a:alpha val="100000"/>
                </a:srgbClr>
              </a:solidFill>
              <a:prstDash val="solid"/>
              <a:round/>
            </a:ln>
          </p:spPr>
          <p:txBody>
            <a:bodyPr/>
            <a:lstStyle/>
            <a:p/>
          </p:txBody>
        </p:sp>
        <p:sp>
          <p:nvSpPr>
            <p:cNvPr id="42" name="pl42"/>
            <p:cNvSpPr/>
            <p:nvPr/>
          </p:nvSpPr>
          <p:spPr>
            <a:xfrm>
              <a:off x="7361578" y="2757880"/>
              <a:ext cx="280223" cy="0"/>
            </a:xfrm>
            <a:custGeom>
              <a:avLst/>
              <a:pathLst>
                <a:path w="280223" h="0">
                  <a:moveTo>
                    <a:pt x="0" y="0"/>
                  </a:moveTo>
                  <a:lnTo>
                    <a:pt x="112089" y="0"/>
                  </a:lnTo>
                  <a:lnTo>
                    <a:pt x="112089" y="0"/>
                  </a:lnTo>
                  <a:lnTo>
                    <a:pt x="168133" y="0"/>
                  </a:lnTo>
                  <a:lnTo>
                    <a:pt x="168133" y="0"/>
                  </a:lnTo>
                  <a:lnTo>
                    <a:pt x="224178" y="0"/>
                  </a:lnTo>
                  <a:lnTo>
                    <a:pt x="280223" y="0"/>
                  </a:lnTo>
                </a:path>
              </a:pathLst>
            </a:custGeom>
            <a:ln w="108405" cap="flat">
              <a:solidFill>
                <a:srgbClr val="E8E8E8">
                  <a:alpha val="100000"/>
                </a:srgbClr>
              </a:solidFill>
              <a:prstDash val="solid"/>
              <a:round/>
            </a:ln>
          </p:spPr>
          <p:txBody>
            <a:bodyPr/>
            <a:lstStyle/>
            <a:p/>
          </p:txBody>
        </p:sp>
        <p:sp>
          <p:nvSpPr>
            <p:cNvPr id="43" name="pl43"/>
            <p:cNvSpPr/>
            <p:nvPr/>
          </p:nvSpPr>
          <p:spPr>
            <a:xfrm>
              <a:off x="7473667" y="3001807"/>
              <a:ext cx="336267" cy="0"/>
            </a:xfrm>
            <a:custGeom>
              <a:avLst/>
              <a:pathLst>
                <a:path w="336267" h="0">
                  <a:moveTo>
                    <a:pt x="0" y="0"/>
                  </a:moveTo>
                  <a:lnTo>
                    <a:pt x="56044" y="0"/>
                  </a:lnTo>
                  <a:lnTo>
                    <a:pt x="56044" y="0"/>
                  </a:lnTo>
                  <a:lnTo>
                    <a:pt x="56044" y="0"/>
                  </a:lnTo>
                  <a:lnTo>
                    <a:pt x="112089" y="0"/>
                  </a:lnTo>
                  <a:lnTo>
                    <a:pt x="224178" y="0"/>
                  </a:lnTo>
                  <a:lnTo>
                    <a:pt x="336267" y="0"/>
                  </a:lnTo>
                </a:path>
              </a:pathLst>
            </a:custGeom>
            <a:ln w="108405" cap="flat">
              <a:solidFill>
                <a:srgbClr val="E8E8E8">
                  <a:alpha val="100000"/>
                </a:srgbClr>
              </a:solidFill>
              <a:prstDash val="solid"/>
              <a:round/>
            </a:ln>
          </p:spPr>
          <p:txBody>
            <a:bodyPr/>
            <a:lstStyle/>
            <a:p/>
          </p:txBody>
        </p:sp>
        <p:sp>
          <p:nvSpPr>
            <p:cNvPr id="44" name="pl44"/>
            <p:cNvSpPr/>
            <p:nvPr/>
          </p:nvSpPr>
          <p:spPr>
            <a:xfrm>
              <a:off x="7473667" y="3245733"/>
              <a:ext cx="168133" cy="0"/>
            </a:xfrm>
            <a:custGeom>
              <a:avLst/>
              <a:pathLst>
                <a:path w="168133" h="0">
                  <a:moveTo>
                    <a:pt x="0" y="0"/>
                  </a:moveTo>
                  <a:lnTo>
                    <a:pt x="56044" y="0"/>
                  </a:lnTo>
                  <a:lnTo>
                    <a:pt x="56044" y="0"/>
                  </a:lnTo>
                  <a:lnTo>
                    <a:pt x="56044" y="0"/>
                  </a:lnTo>
                  <a:lnTo>
                    <a:pt x="112089" y="0"/>
                  </a:lnTo>
                  <a:lnTo>
                    <a:pt x="168133" y="0"/>
                  </a:lnTo>
                  <a:lnTo>
                    <a:pt x="168133" y="0"/>
                  </a:lnTo>
                </a:path>
              </a:pathLst>
            </a:custGeom>
            <a:ln w="108405" cap="flat">
              <a:solidFill>
                <a:srgbClr val="E8E8E8">
                  <a:alpha val="100000"/>
                </a:srgbClr>
              </a:solidFill>
              <a:prstDash val="solid"/>
              <a:round/>
            </a:ln>
          </p:spPr>
          <p:txBody>
            <a:bodyPr/>
            <a:lstStyle/>
            <a:p/>
          </p:txBody>
        </p:sp>
        <p:sp>
          <p:nvSpPr>
            <p:cNvPr id="45" name="pl45"/>
            <p:cNvSpPr/>
            <p:nvPr/>
          </p:nvSpPr>
          <p:spPr>
            <a:xfrm>
              <a:off x="7137399" y="3489660"/>
              <a:ext cx="168133" cy="0"/>
            </a:xfrm>
            <a:custGeom>
              <a:avLst/>
              <a:pathLst>
                <a:path w="168133" h="0">
                  <a:moveTo>
                    <a:pt x="0" y="0"/>
                  </a:moveTo>
                  <a:lnTo>
                    <a:pt x="56044" y="0"/>
                  </a:lnTo>
                  <a:lnTo>
                    <a:pt x="56044" y="0"/>
                  </a:lnTo>
                  <a:lnTo>
                    <a:pt x="56044" y="0"/>
                  </a:lnTo>
                  <a:lnTo>
                    <a:pt x="56044" y="0"/>
                  </a:lnTo>
                  <a:lnTo>
                    <a:pt x="112089" y="0"/>
                  </a:lnTo>
                  <a:lnTo>
                    <a:pt x="168133" y="0"/>
                  </a:lnTo>
                </a:path>
              </a:pathLst>
            </a:custGeom>
            <a:ln w="108405" cap="flat">
              <a:solidFill>
                <a:srgbClr val="E8E8E8">
                  <a:alpha val="100000"/>
                </a:srgbClr>
              </a:solidFill>
              <a:prstDash val="solid"/>
              <a:round/>
            </a:ln>
          </p:spPr>
          <p:txBody>
            <a:bodyPr/>
            <a:lstStyle/>
            <a:p/>
          </p:txBody>
        </p:sp>
        <p:sp>
          <p:nvSpPr>
            <p:cNvPr id="46" name="pl46"/>
            <p:cNvSpPr/>
            <p:nvPr/>
          </p:nvSpPr>
          <p:spPr>
            <a:xfrm>
              <a:off x="7137399" y="3733586"/>
              <a:ext cx="504401" cy="0"/>
            </a:xfrm>
            <a:custGeom>
              <a:avLst/>
              <a:pathLst>
                <a:path w="504401" h="0">
                  <a:moveTo>
                    <a:pt x="0" y="0"/>
                  </a:moveTo>
                  <a:lnTo>
                    <a:pt x="0" y="0"/>
                  </a:lnTo>
                  <a:lnTo>
                    <a:pt x="0" y="0"/>
                  </a:lnTo>
                  <a:lnTo>
                    <a:pt x="56044" y="0"/>
                  </a:lnTo>
                  <a:lnTo>
                    <a:pt x="168133" y="0"/>
                  </a:lnTo>
                  <a:lnTo>
                    <a:pt x="168133" y="0"/>
                  </a:lnTo>
                  <a:lnTo>
                    <a:pt x="504401" y="0"/>
                  </a:lnTo>
                </a:path>
              </a:pathLst>
            </a:custGeom>
            <a:ln w="108405" cap="flat">
              <a:solidFill>
                <a:srgbClr val="E8E8E8">
                  <a:alpha val="100000"/>
                </a:srgbClr>
              </a:solidFill>
              <a:prstDash val="solid"/>
              <a:round/>
            </a:ln>
          </p:spPr>
          <p:txBody>
            <a:bodyPr/>
            <a:lstStyle/>
            <a:p/>
          </p:txBody>
        </p:sp>
        <p:sp>
          <p:nvSpPr>
            <p:cNvPr id="47" name="pl47"/>
            <p:cNvSpPr/>
            <p:nvPr/>
          </p:nvSpPr>
          <p:spPr>
            <a:xfrm>
              <a:off x="6969265" y="3977513"/>
              <a:ext cx="728580" cy="0"/>
            </a:xfrm>
            <a:custGeom>
              <a:avLst/>
              <a:pathLst>
                <a:path w="728580" h="0">
                  <a:moveTo>
                    <a:pt x="0" y="0"/>
                  </a:moveTo>
                  <a:lnTo>
                    <a:pt x="168133" y="0"/>
                  </a:lnTo>
                  <a:lnTo>
                    <a:pt x="224178" y="0"/>
                  </a:lnTo>
                  <a:lnTo>
                    <a:pt x="280223" y="0"/>
                  </a:lnTo>
                  <a:lnTo>
                    <a:pt x="392312" y="0"/>
                  </a:lnTo>
                  <a:lnTo>
                    <a:pt x="448357" y="0"/>
                  </a:lnTo>
                  <a:lnTo>
                    <a:pt x="728580" y="0"/>
                  </a:lnTo>
                </a:path>
              </a:pathLst>
            </a:custGeom>
            <a:ln w="108405" cap="flat">
              <a:solidFill>
                <a:srgbClr val="E8E8E8">
                  <a:alpha val="100000"/>
                </a:srgbClr>
              </a:solidFill>
              <a:prstDash val="solid"/>
              <a:round/>
            </a:ln>
          </p:spPr>
          <p:txBody>
            <a:bodyPr/>
            <a:lstStyle/>
            <a:p/>
          </p:txBody>
        </p:sp>
        <p:sp>
          <p:nvSpPr>
            <p:cNvPr id="48" name="pl48"/>
            <p:cNvSpPr/>
            <p:nvPr/>
          </p:nvSpPr>
          <p:spPr>
            <a:xfrm>
              <a:off x="6969265" y="4221440"/>
              <a:ext cx="504401" cy="0"/>
            </a:xfrm>
            <a:custGeom>
              <a:avLst/>
              <a:pathLst>
                <a:path w="504401" h="0">
                  <a:moveTo>
                    <a:pt x="0" y="0"/>
                  </a:moveTo>
                  <a:lnTo>
                    <a:pt x="224178" y="0"/>
                  </a:lnTo>
                  <a:lnTo>
                    <a:pt x="224178" y="0"/>
                  </a:lnTo>
                  <a:lnTo>
                    <a:pt x="280223" y="0"/>
                  </a:lnTo>
                  <a:lnTo>
                    <a:pt x="280223" y="0"/>
                  </a:lnTo>
                  <a:lnTo>
                    <a:pt x="336267" y="0"/>
                  </a:lnTo>
                  <a:lnTo>
                    <a:pt x="504401" y="0"/>
                  </a:lnTo>
                </a:path>
              </a:pathLst>
            </a:custGeom>
            <a:ln w="108405" cap="flat">
              <a:solidFill>
                <a:srgbClr val="E8E8E8">
                  <a:alpha val="100000"/>
                </a:srgbClr>
              </a:solidFill>
              <a:prstDash val="solid"/>
              <a:round/>
            </a:ln>
          </p:spPr>
          <p:txBody>
            <a:bodyPr/>
            <a:lstStyle/>
            <a:p/>
          </p:txBody>
        </p:sp>
        <p:sp>
          <p:nvSpPr>
            <p:cNvPr id="49" name="pl49"/>
            <p:cNvSpPr/>
            <p:nvPr/>
          </p:nvSpPr>
          <p:spPr>
            <a:xfrm>
              <a:off x="6801131" y="4465366"/>
              <a:ext cx="672535" cy="0"/>
            </a:xfrm>
            <a:custGeom>
              <a:avLst/>
              <a:pathLst>
                <a:path w="672535" h="0">
                  <a:moveTo>
                    <a:pt x="0" y="0"/>
                  </a:moveTo>
                  <a:lnTo>
                    <a:pt x="112089" y="0"/>
                  </a:lnTo>
                  <a:lnTo>
                    <a:pt x="280223" y="0"/>
                  </a:lnTo>
                  <a:lnTo>
                    <a:pt x="280223" y="0"/>
                  </a:lnTo>
                  <a:lnTo>
                    <a:pt x="392312" y="0"/>
                  </a:lnTo>
                  <a:lnTo>
                    <a:pt x="560446" y="0"/>
                  </a:lnTo>
                  <a:lnTo>
                    <a:pt x="672535" y="0"/>
                  </a:lnTo>
                </a:path>
              </a:pathLst>
            </a:custGeom>
            <a:ln w="108405" cap="flat">
              <a:solidFill>
                <a:srgbClr val="E8E8E8">
                  <a:alpha val="100000"/>
                </a:srgbClr>
              </a:solidFill>
              <a:prstDash val="solid"/>
              <a:round/>
            </a:ln>
          </p:spPr>
          <p:txBody>
            <a:bodyPr/>
            <a:lstStyle/>
            <a:p/>
          </p:txBody>
        </p:sp>
        <p:sp>
          <p:nvSpPr>
            <p:cNvPr id="50" name="pl50"/>
            <p:cNvSpPr/>
            <p:nvPr/>
          </p:nvSpPr>
          <p:spPr>
            <a:xfrm>
              <a:off x="6576953" y="4709293"/>
              <a:ext cx="672535" cy="0"/>
            </a:xfrm>
            <a:custGeom>
              <a:avLst/>
              <a:pathLst>
                <a:path w="672535" h="0">
                  <a:moveTo>
                    <a:pt x="0" y="0"/>
                  </a:moveTo>
                  <a:lnTo>
                    <a:pt x="280223" y="0"/>
                  </a:lnTo>
                  <a:lnTo>
                    <a:pt x="336267" y="0"/>
                  </a:lnTo>
                  <a:lnTo>
                    <a:pt x="336267" y="0"/>
                  </a:lnTo>
                  <a:lnTo>
                    <a:pt x="448357" y="0"/>
                  </a:lnTo>
                  <a:lnTo>
                    <a:pt x="504401" y="0"/>
                  </a:lnTo>
                  <a:lnTo>
                    <a:pt x="672535" y="0"/>
                  </a:lnTo>
                </a:path>
              </a:pathLst>
            </a:custGeom>
            <a:ln w="108405" cap="flat">
              <a:solidFill>
                <a:srgbClr val="E8E8E8">
                  <a:alpha val="100000"/>
                </a:srgbClr>
              </a:solidFill>
              <a:prstDash val="solid"/>
              <a:round/>
            </a:ln>
          </p:spPr>
          <p:txBody>
            <a:bodyPr/>
            <a:lstStyle/>
            <a:p/>
          </p:txBody>
        </p:sp>
        <p:sp>
          <p:nvSpPr>
            <p:cNvPr id="51" name="pl51"/>
            <p:cNvSpPr/>
            <p:nvPr/>
          </p:nvSpPr>
          <p:spPr>
            <a:xfrm>
              <a:off x="6296729" y="4953219"/>
              <a:ext cx="560446" cy="0"/>
            </a:xfrm>
            <a:custGeom>
              <a:avLst/>
              <a:pathLst>
                <a:path w="560446" h="0">
                  <a:moveTo>
                    <a:pt x="0" y="0"/>
                  </a:moveTo>
                  <a:lnTo>
                    <a:pt x="168133" y="0"/>
                  </a:lnTo>
                  <a:lnTo>
                    <a:pt x="280223" y="0"/>
                  </a:lnTo>
                  <a:lnTo>
                    <a:pt x="336267" y="0"/>
                  </a:lnTo>
                  <a:lnTo>
                    <a:pt x="448357" y="0"/>
                  </a:lnTo>
                  <a:lnTo>
                    <a:pt x="504401" y="0"/>
                  </a:lnTo>
                  <a:lnTo>
                    <a:pt x="560446" y="0"/>
                  </a:lnTo>
                </a:path>
              </a:pathLst>
            </a:custGeom>
            <a:ln w="108405" cap="flat">
              <a:solidFill>
                <a:srgbClr val="E8E8E8">
                  <a:alpha val="100000"/>
                </a:srgbClr>
              </a:solidFill>
              <a:prstDash val="solid"/>
              <a:round/>
            </a:ln>
          </p:spPr>
          <p:txBody>
            <a:bodyPr/>
            <a:lstStyle/>
            <a:p/>
          </p:txBody>
        </p:sp>
        <p:sp>
          <p:nvSpPr>
            <p:cNvPr id="52" name="pl52"/>
            <p:cNvSpPr/>
            <p:nvPr/>
          </p:nvSpPr>
          <p:spPr>
            <a:xfrm>
              <a:off x="6072551" y="5197146"/>
              <a:ext cx="1232982" cy="0"/>
            </a:xfrm>
            <a:custGeom>
              <a:avLst/>
              <a:pathLst>
                <a:path w="1232982" h="0">
                  <a:moveTo>
                    <a:pt x="0" y="0"/>
                  </a:moveTo>
                  <a:lnTo>
                    <a:pt x="0" y="0"/>
                  </a:lnTo>
                  <a:lnTo>
                    <a:pt x="728580" y="0"/>
                  </a:lnTo>
                  <a:lnTo>
                    <a:pt x="1064848" y="0"/>
                  </a:lnTo>
                  <a:lnTo>
                    <a:pt x="1120893" y="0"/>
                  </a:lnTo>
                  <a:lnTo>
                    <a:pt x="1176937" y="0"/>
                  </a:lnTo>
                  <a:lnTo>
                    <a:pt x="1232982" y="0"/>
                  </a:lnTo>
                </a:path>
              </a:pathLst>
            </a:custGeom>
            <a:ln w="108405" cap="flat">
              <a:solidFill>
                <a:srgbClr val="E8E8E8">
                  <a:alpha val="100000"/>
                </a:srgbClr>
              </a:solidFill>
              <a:prstDash val="solid"/>
              <a:round/>
            </a:ln>
          </p:spPr>
          <p:txBody>
            <a:bodyPr/>
            <a:lstStyle/>
            <a:p/>
          </p:txBody>
        </p:sp>
        <p:sp>
          <p:nvSpPr>
            <p:cNvPr id="53" name="pl53"/>
            <p:cNvSpPr/>
            <p:nvPr/>
          </p:nvSpPr>
          <p:spPr>
            <a:xfrm>
              <a:off x="5400015" y="5441073"/>
              <a:ext cx="1064848" cy="0"/>
            </a:xfrm>
            <a:custGeom>
              <a:avLst/>
              <a:pathLst>
                <a:path w="1064848" h="0">
                  <a:moveTo>
                    <a:pt x="0" y="0"/>
                  </a:moveTo>
                  <a:lnTo>
                    <a:pt x="0" y="0"/>
                  </a:lnTo>
                  <a:lnTo>
                    <a:pt x="56044" y="0"/>
                  </a:lnTo>
                  <a:lnTo>
                    <a:pt x="336267" y="0"/>
                  </a:lnTo>
                  <a:lnTo>
                    <a:pt x="392312" y="0"/>
                  </a:lnTo>
                  <a:lnTo>
                    <a:pt x="392312" y="0"/>
                  </a:lnTo>
                  <a:lnTo>
                    <a:pt x="1064848" y="0"/>
                  </a:lnTo>
                </a:path>
              </a:pathLst>
            </a:custGeom>
            <a:ln w="108405" cap="flat">
              <a:solidFill>
                <a:srgbClr val="E8E8E8">
                  <a:alpha val="100000"/>
                </a:srgbClr>
              </a:solidFill>
              <a:prstDash val="solid"/>
              <a:round/>
            </a:ln>
          </p:spPr>
          <p:txBody>
            <a:bodyPr/>
            <a:lstStyle/>
            <a:p/>
          </p:txBody>
        </p:sp>
        <p:sp>
          <p:nvSpPr>
            <p:cNvPr id="54" name="pl54"/>
            <p:cNvSpPr/>
            <p:nvPr/>
          </p:nvSpPr>
          <p:spPr>
            <a:xfrm>
              <a:off x="5119791" y="5684999"/>
              <a:ext cx="1345071" cy="0"/>
            </a:xfrm>
            <a:custGeom>
              <a:avLst/>
              <a:pathLst>
                <a:path w="1345071" h="0">
                  <a:moveTo>
                    <a:pt x="0" y="0"/>
                  </a:moveTo>
                  <a:lnTo>
                    <a:pt x="112089" y="0"/>
                  </a:lnTo>
                  <a:lnTo>
                    <a:pt x="112089" y="0"/>
                  </a:lnTo>
                  <a:lnTo>
                    <a:pt x="112089" y="0"/>
                  </a:lnTo>
                  <a:lnTo>
                    <a:pt x="112089" y="0"/>
                  </a:lnTo>
                  <a:lnTo>
                    <a:pt x="392312" y="0"/>
                  </a:lnTo>
                  <a:lnTo>
                    <a:pt x="1345071" y="0"/>
                  </a:lnTo>
                </a:path>
              </a:pathLst>
            </a:custGeom>
            <a:ln w="108405" cap="flat">
              <a:solidFill>
                <a:srgbClr val="E8E8E8">
                  <a:alpha val="100000"/>
                </a:srgbClr>
              </a:solidFill>
              <a:prstDash val="solid"/>
              <a:round/>
            </a:ln>
          </p:spPr>
          <p:txBody>
            <a:bodyPr/>
            <a:lstStyle/>
            <a:p/>
          </p:txBody>
        </p:sp>
        <p:sp>
          <p:nvSpPr>
            <p:cNvPr id="55" name="pt55"/>
            <p:cNvSpPr/>
            <p:nvPr/>
          </p:nvSpPr>
          <p:spPr>
            <a:xfrm>
              <a:off x="7917524"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861480"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861480"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805435"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805435"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805435"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749390"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525212"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525212"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581257"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581257"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637301"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637301"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805435"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460363"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507604"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115291"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227381"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227381"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227381"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227381"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861480"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805435"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861480"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861480"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861480"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861480"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861480"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852676"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740587"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628497"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572453"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460363"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796631"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292229"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581257"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469167"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357078"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469167"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525212"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637301"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525212"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637301"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637301"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525212"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525212"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581257"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525212"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469167"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637301"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301033"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32899"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132899"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301033"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188944"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132899"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917524"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917524"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917524"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861480"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693346"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693346"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637301"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6460363"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5731783"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787827"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787827"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451559"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395515"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395515"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693346"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244989"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357078"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413123"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188944"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132899"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6964765"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244989"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076855"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020810"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6852676"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6908721"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6908721"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6572453"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469167"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076855"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6908721"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076855"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88944"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357078"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6796631"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469167"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88944"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244989"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301033"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244989"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188944"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6964765"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301033"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7244989"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7188944"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32899"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6796631"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6068051"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6068051"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7805435"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7525212"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469167"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7525212"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7581257"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7693346"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7525212"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7301033"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244989"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188944"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88944"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7132899"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7188944"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188944"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917524"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7861480"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7805435"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861480"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7861480"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7861480"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7861480"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917524"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7861480"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7693346"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7917524"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917524"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749390"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637301"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6852676"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6908721"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6740587"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6460363"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7020810"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301033"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637301"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7749390"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7693346"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861480"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917524"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7917524"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413123"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7861480"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7863322" y="172347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3" name="pt203"/>
            <p:cNvSpPr/>
            <p:nvPr/>
          </p:nvSpPr>
          <p:spPr>
            <a:xfrm>
              <a:off x="7751233" y="172347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4" name="pt204"/>
            <p:cNvSpPr/>
            <p:nvPr/>
          </p:nvSpPr>
          <p:spPr>
            <a:xfrm>
              <a:off x="7695188" y="172347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5" name="pt205"/>
            <p:cNvSpPr/>
            <p:nvPr/>
          </p:nvSpPr>
          <p:spPr>
            <a:xfrm>
              <a:off x="7471009" y="147954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6" name="pt206"/>
            <p:cNvSpPr/>
            <p:nvPr/>
          </p:nvSpPr>
          <p:spPr>
            <a:xfrm>
              <a:off x="7583099" y="147954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7751233" y="147954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6406161" y="562629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9" name="pt209"/>
            <p:cNvSpPr/>
            <p:nvPr/>
          </p:nvSpPr>
          <p:spPr>
            <a:xfrm>
              <a:off x="5173178" y="562629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0" name="pt210"/>
            <p:cNvSpPr/>
            <p:nvPr/>
          </p:nvSpPr>
          <p:spPr>
            <a:xfrm>
              <a:off x="5173178" y="562629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1" name="pt211"/>
            <p:cNvSpPr/>
            <p:nvPr/>
          </p:nvSpPr>
          <p:spPr>
            <a:xfrm>
              <a:off x="7807277" y="74776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2" name="pt212"/>
            <p:cNvSpPr/>
            <p:nvPr/>
          </p:nvSpPr>
          <p:spPr>
            <a:xfrm>
              <a:off x="7807277" y="74776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3" name="pt213"/>
            <p:cNvSpPr/>
            <p:nvPr/>
          </p:nvSpPr>
          <p:spPr>
            <a:xfrm>
              <a:off x="7807277" y="74776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4" name="pt214"/>
            <p:cNvSpPr/>
            <p:nvPr/>
          </p:nvSpPr>
          <p:spPr>
            <a:xfrm>
              <a:off x="6798473" y="489451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5" name="pt215"/>
            <p:cNvSpPr/>
            <p:nvPr/>
          </p:nvSpPr>
          <p:spPr>
            <a:xfrm>
              <a:off x="6742429" y="489451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6" name="pt216"/>
            <p:cNvSpPr/>
            <p:nvPr/>
          </p:nvSpPr>
          <p:spPr>
            <a:xfrm>
              <a:off x="6238027" y="489451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7" name="pt217"/>
            <p:cNvSpPr/>
            <p:nvPr/>
          </p:nvSpPr>
          <p:spPr>
            <a:xfrm>
              <a:off x="7527054" y="269917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8" name="pt218"/>
            <p:cNvSpPr/>
            <p:nvPr/>
          </p:nvSpPr>
          <p:spPr>
            <a:xfrm>
              <a:off x="7583099" y="269917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9" name="pt219"/>
            <p:cNvSpPr/>
            <p:nvPr/>
          </p:nvSpPr>
          <p:spPr>
            <a:xfrm>
              <a:off x="7471009" y="269917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0" name="pt220"/>
            <p:cNvSpPr/>
            <p:nvPr/>
          </p:nvSpPr>
          <p:spPr>
            <a:xfrm>
              <a:off x="7583099" y="31870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1" name="pt221"/>
            <p:cNvSpPr/>
            <p:nvPr/>
          </p:nvSpPr>
          <p:spPr>
            <a:xfrm>
              <a:off x="7471009" y="31870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2" name="pt222"/>
            <p:cNvSpPr/>
            <p:nvPr/>
          </p:nvSpPr>
          <p:spPr>
            <a:xfrm>
              <a:off x="7414965" y="31870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3" name="pt223"/>
            <p:cNvSpPr/>
            <p:nvPr/>
          </p:nvSpPr>
          <p:spPr>
            <a:xfrm>
              <a:off x="7583099" y="36748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4" name="pt224"/>
            <p:cNvSpPr/>
            <p:nvPr/>
          </p:nvSpPr>
          <p:spPr>
            <a:xfrm>
              <a:off x="7134741" y="36748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5" name="pt225"/>
            <p:cNvSpPr/>
            <p:nvPr/>
          </p:nvSpPr>
          <p:spPr>
            <a:xfrm>
              <a:off x="7078697" y="36748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6" name="pt226"/>
            <p:cNvSpPr/>
            <p:nvPr/>
          </p:nvSpPr>
          <p:spPr>
            <a:xfrm>
              <a:off x="7863322" y="196739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7" name="pt227"/>
            <p:cNvSpPr/>
            <p:nvPr/>
          </p:nvSpPr>
          <p:spPr>
            <a:xfrm>
              <a:off x="7639143" y="196739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8" name="pt228"/>
            <p:cNvSpPr/>
            <p:nvPr/>
          </p:nvSpPr>
          <p:spPr>
            <a:xfrm>
              <a:off x="7583099" y="196739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9" name="pt229"/>
            <p:cNvSpPr/>
            <p:nvPr/>
          </p:nvSpPr>
          <p:spPr>
            <a:xfrm>
              <a:off x="6406161" y="538237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0" name="pt230"/>
            <p:cNvSpPr/>
            <p:nvPr/>
          </p:nvSpPr>
          <p:spPr>
            <a:xfrm>
              <a:off x="5341312" y="538237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1" name="pt231"/>
            <p:cNvSpPr/>
            <p:nvPr/>
          </p:nvSpPr>
          <p:spPr>
            <a:xfrm>
              <a:off x="5341312" y="538237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2" name="pt232"/>
            <p:cNvSpPr/>
            <p:nvPr/>
          </p:nvSpPr>
          <p:spPr>
            <a:xfrm>
              <a:off x="7639143" y="39188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3" name="pt233"/>
            <p:cNvSpPr/>
            <p:nvPr/>
          </p:nvSpPr>
          <p:spPr>
            <a:xfrm>
              <a:off x="7078697" y="39188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4" name="pt234"/>
            <p:cNvSpPr/>
            <p:nvPr/>
          </p:nvSpPr>
          <p:spPr>
            <a:xfrm>
              <a:off x="6910563" y="39188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5" name="pt235"/>
            <p:cNvSpPr/>
            <p:nvPr/>
          </p:nvSpPr>
          <p:spPr>
            <a:xfrm>
              <a:off x="7190786" y="465059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6" name="pt236"/>
            <p:cNvSpPr/>
            <p:nvPr/>
          </p:nvSpPr>
          <p:spPr>
            <a:xfrm>
              <a:off x="6854518" y="465059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7" name="pt237"/>
            <p:cNvSpPr/>
            <p:nvPr/>
          </p:nvSpPr>
          <p:spPr>
            <a:xfrm>
              <a:off x="6518250" y="465059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8" name="pt238"/>
            <p:cNvSpPr/>
            <p:nvPr/>
          </p:nvSpPr>
          <p:spPr>
            <a:xfrm>
              <a:off x="7414965" y="440666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9" name="pt239"/>
            <p:cNvSpPr/>
            <p:nvPr/>
          </p:nvSpPr>
          <p:spPr>
            <a:xfrm>
              <a:off x="7302875" y="440666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0" name="pt240"/>
            <p:cNvSpPr/>
            <p:nvPr/>
          </p:nvSpPr>
          <p:spPr>
            <a:xfrm>
              <a:off x="6742429" y="440666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1" name="pt241"/>
            <p:cNvSpPr/>
            <p:nvPr/>
          </p:nvSpPr>
          <p:spPr>
            <a:xfrm>
              <a:off x="7414965" y="416273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2" name="pt242"/>
            <p:cNvSpPr/>
            <p:nvPr/>
          </p:nvSpPr>
          <p:spPr>
            <a:xfrm>
              <a:off x="7134741" y="416273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3" name="pt243"/>
            <p:cNvSpPr/>
            <p:nvPr/>
          </p:nvSpPr>
          <p:spPr>
            <a:xfrm>
              <a:off x="6910563" y="416273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4" name="pt244"/>
            <p:cNvSpPr/>
            <p:nvPr/>
          </p:nvSpPr>
          <p:spPr>
            <a:xfrm>
              <a:off x="7246831" y="513844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5" name="pt245"/>
            <p:cNvSpPr/>
            <p:nvPr/>
          </p:nvSpPr>
          <p:spPr>
            <a:xfrm>
              <a:off x="6013848" y="513844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6" name="pt246"/>
            <p:cNvSpPr/>
            <p:nvPr/>
          </p:nvSpPr>
          <p:spPr>
            <a:xfrm>
              <a:off x="6013848" y="513844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7" name="pt247"/>
            <p:cNvSpPr/>
            <p:nvPr/>
          </p:nvSpPr>
          <p:spPr>
            <a:xfrm>
              <a:off x="7751233" y="294310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8" name="pt248"/>
            <p:cNvSpPr/>
            <p:nvPr/>
          </p:nvSpPr>
          <p:spPr>
            <a:xfrm>
              <a:off x="7639143" y="294310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9" name="pt249"/>
            <p:cNvSpPr/>
            <p:nvPr/>
          </p:nvSpPr>
          <p:spPr>
            <a:xfrm>
              <a:off x="7471009" y="294310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0" name="pt250"/>
            <p:cNvSpPr/>
            <p:nvPr/>
          </p:nvSpPr>
          <p:spPr>
            <a:xfrm>
              <a:off x="7246831" y="343095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1" name="pt251"/>
            <p:cNvSpPr/>
            <p:nvPr/>
          </p:nvSpPr>
          <p:spPr>
            <a:xfrm>
              <a:off x="7134741" y="343095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2" name="pt252"/>
            <p:cNvSpPr/>
            <p:nvPr/>
          </p:nvSpPr>
          <p:spPr>
            <a:xfrm>
              <a:off x="7134741" y="343095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3" name="pt253"/>
            <p:cNvSpPr/>
            <p:nvPr/>
          </p:nvSpPr>
          <p:spPr>
            <a:xfrm>
              <a:off x="7863322" y="99169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4" name="pt254"/>
            <p:cNvSpPr/>
            <p:nvPr/>
          </p:nvSpPr>
          <p:spPr>
            <a:xfrm>
              <a:off x="7807277" y="99169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5" name="pt255"/>
            <p:cNvSpPr/>
            <p:nvPr/>
          </p:nvSpPr>
          <p:spPr>
            <a:xfrm>
              <a:off x="7807277" y="99169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6" name="pt256"/>
            <p:cNvSpPr/>
            <p:nvPr/>
          </p:nvSpPr>
          <p:spPr>
            <a:xfrm>
              <a:off x="7863322" y="221132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7" name="pt257"/>
            <p:cNvSpPr/>
            <p:nvPr/>
          </p:nvSpPr>
          <p:spPr>
            <a:xfrm>
              <a:off x="7695188" y="221132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8" name="pt258"/>
            <p:cNvSpPr/>
            <p:nvPr/>
          </p:nvSpPr>
          <p:spPr>
            <a:xfrm>
              <a:off x="7583099" y="221132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9" name="pt259"/>
            <p:cNvSpPr/>
            <p:nvPr/>
          </p:nvSpPr>
          <p:spPr>
            <a:xfrm>
              <a:off x="6798473" y="245525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0" name="pt260"/>
            <p:cNvSpPr/>
            <p:nvPr/>
          </p:nvSpPr>
          <p:spPr>
            <a:xfrm>
              <a:off x="7246831" y="245525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1" name="pt261"/>
            <p:cNvSpPr/>
            <p:nvPr/>
          </p:nvSpPr>
          <p:spPr>
            <a:xfrm>
              <a:off x="7583099" y="245525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2" name="pt262"/>
            <p:cNvSpPr/>
            <p:nvPr/>
          </p:nvSpPr>
          <p:spPr>
            <a:xfrm>
              <a:off x="7695188" y="123561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3" name="pt263"/>
            <p:cNvSpPr/>
            <p:nvPr/>
          </p:nvSpPr>
          <p:spPr>
            <a:xfrm>
              <a:off x="7358920" y="123561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4" name="pt264"/>
            <p:cNvSpPr/>
            <p:nvPr/>
          </p:nvSpPr>
          <p:spPr>
            <a:xfrm>
              <a:off x="7807277" y="123561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5" name="tx265"/>
            <p:cNvSpPr/>
            <p:nvPr/>
          </p:nvSpPr>
          <p:spPr>
            <a:xfrm>
              <a:off x="1370553" y="5620260"/>
              <a:ext cx="6601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Azerbaijan</a:t>
              </a:r>
            </a:p>
          </p:txBody>
        </p:sp>
        <p:sp>
          <p:nvSpPr>
            <p:cNvPr id="266" name="tx266"/>
            <p:cNvSpPr/>
            <p:nvPr/>
          </p:nvSpPr>
          <p:spPr>
            <a:xfrm>
              <a:off x="1300510" y="5376333"/>
              <a:ext cx="73023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Kazakhstan</a:t>
              </a:r>
            </a:p>
          </p:txBody>
        </p:sp>
        <p:sp>
          <p:nvSpPr>
            <p:cNvPr id="267" name="tx267"/>
            <p:cNvSpPr/>
            <p:nvPr/>
          </p:nvSpPr>
          <p:spPr>
            <a:xfrm>
              <a:off x="1471594" y="5132406"/>
              <a:ext cx="5591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Romania</a:t>
              </a:r>
            </a:p>
          </p:txBody>
        </p:sp>
        <p:sp>
          <p:nvSpPr>
            <p:cNvPr id="268" name="tx268"/>
            <p:cNvSpPr/>
            <p:nvPr/>
          </p:nvSpPr>
          <p:spPr>
            <a:xfrm>
              <a:off x="508182" y="4888480"/>
              <a:ext cx="42720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Bosnia</a:t>
              </a:r>
            </a:p>
          </p:txBody>
        </p:sp>
        <p:sp>
          <p:nvSpPr>
            <p:cNvPr id="269" name="tx269"/>
            <p:cNvSpPr/>
            <p:nvPr/>
          </p:nvSpPr>
          <p:spPr>
            <a:xfrm>
              <a:off x="974252" y="4888480"/>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and</a:t>
              </a:r>
            </a:p>
          </p:txBody>
        </p:sp>
        <p:sp>
          <p:nvSpPr>
            <p:cNvPr id="270" name="tx270"/>
            <p:cNvSpPr/>
            <p:nvPr/>
          </p:nvSpPr>
          <p:spPr>
            <a:xfrm>
              <a:off x="1246286" y="4888480"/>
              <a:ext cx="7844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Herzegovina</a:t>
              </a:r>
            </a:p>
          </p:txBody>
        </p:sp>
        <p:sp>
          <p:nvSpPr>
            <p:cNvPr id="271" name="tx271"/>
            <p:cNvSpPr/>
            <p:nvPr/>
          </p:nvSpPr>
          <p:spPr>
            <a:xfrm>
              <a:off x="1284873" y="4644553"/>
              <a:ext cx="74587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Montenegro</a:t>
              </a:r>
            </a:p>
          </p:txBody>
        </p:sp>
        <p:sp>
          <p:nvSpPr>
            <p:cNvPr id="272" name="tx272"/>
            <p:cNvSpPr/>
            <p:nvPr/>
          </p:nvSpPr>
          <p:spPr>
            <a:xfrm>
              <a:off x="966571" y="4400627"/>
              <a:ext cx="3417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North</a:t>
              </a:r>
            </a:p>
          </p:txBody>
        </p:sp>
        <p:sp>
          <p:nvSpPr>
            <p:cNvPr id="273" name="tx273"/>
            <p:cNvSpPr/>
            <p:nvPr/>
          </p:nvSpPr>
          <p:spPr>
            <a:xfrm>
              <a:off x="1347144" y="4400627"/>
              <a:ext cx="6836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Macedonia</a:t>
              </a:r>
            </a:p>
          </p:txBody>
        </p:sp>
        <p:sp>
          <p:nvSpPr>
            <p:cNvPr id="274" name="tx274"/>
            <p:cNvSpPr/>
            <p:nvPr/>
          </p:nvSpPr>
          <p:spPr>
            <a:xfrm>
              <a:off x="1502592" y="4156700"/>
              <a:ext cx="5281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Moldova</a:t>
              </a:r>
            </a:p>
          </p:txBody>
        </p:sp>
        <p:sp>
          <p:nvSpPr>
            <p:cNvPr id="275" name="tx275"/>
            <p:cNvSpPr/>
            <p:nvPr/>
          </p:nvSpPr>
          <p:spPr>
            <a:xfrm>
              <a:off x="1285148" y="3912773"/>
              <a:ext cx="7456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Kyrgyzstan*</a:t>
              </a:r>
            </a:p>
          </p:txBody>
        </p:sp>
        <p:sp>
          <p:nvSpPr>
            <p:cNvPr id="276" name="tx276"/>
            <p:cNvSpPr/>
            <p:nvPr/>
          </p:nvSpPr>
          <p:spPr>
            <a:xfrm>
              <a:off x="1533590" y="3668847"/>
              <a:ext cx="49715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Georgia</a:t>
              </a:r>
            </a:p>
          </p:txBody>
        </p:sp>
        <p:sp>
          <p:nvSpPr>
            <p:cNvPr id="277" name="tx277"/>
            <p:cNvSpPr/>
            <p:nvPr/>
          </p:nvSpPr>
          <p:spPr>
            <a:xfrm>
              <a:off x="1401734" y="3424920"/>
              <a:ext cx="6290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Tajikistan*</a:t>
              </a:r>
            </a:p>
          </p:txBody>
        </p:sp>
        <p:sp>
          <p:nvSpPr>
            <p:cNvPr id="278" name="tx278"/>
            <p:cNvSpPr/>
            <p:nvPr/>
          </p:nvSpPr>
          <p:spPr>
            <a:xfrm>
              <a:off x="1580316" y="3180994"/>
              <a:ext cx="4504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Croatia</a:t>
              </a:r>
            </a:p>
          </p:txBody>
        </p:sp>
        <p:sp>
          <p:nvSpPr>
            <p:cNvPr id="279" name="tx279"/>
            <p:cNvSpPr/>
            <p:nvPr/>
          </p:nvSpPr>
          <p:spPr>
            <a:xfrm>
              <a:off x="1626859" y="2937067"/>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Serbia</a:t>
              </a:r>
            </a:p>
          </p:txBody>
        </p:sp>
        <p:sp>
          <p:nvSpPr>
            <p:cNvPr id="280" name="tx280"/>
            <p:cNvSpPr/>
            <p:nvPr/>
          </p:nvSpPr>
          <p:spPr>
            <a:xfrm>
              <a:off x="1518137" y="2693140"/>
              <a:ext cx="5126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Bulgaria</a:t>
              </a:r>
            </a:p>
          </p:txBody>
        </p:sp>
        <p:sp>
          <p:nvSpPr>
            <p:cNvPr id="281" name="tx281"/>
            <p:cNvSpPr/>
            <p:nvPr/>
          </p:nvSpPr>
          <p:spPr>
            <a:xfrm>
              <a:off x="1549318" y="2449214"/>
              <a:ext cx="4814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Ukraine</a:t>
              </a:r>
            </a:p>
          </p:txBody>
        </p:sp>
        <p:sp>
          <p:nvSpPr>
            <p:cNvPr id="282" name="tx282"/>
            <p:cNvSpPr/>
            <p:nvPr/>
          </p:nvSpPr>
          <p:spPr>
            <a:xfrm>
              <a:off x="1577939" y="2205287"/>
              <a:ext cx="4528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Turkiye</a:t>
              </a:r>
            </a:p>
          </p:txBody>
        </p:sp>
        <p:sp>
          <p:nvSpPr>
            <p:cNvPr id="283" name="tx283"/>
            <p:cNvSpPr/>
            <p:nvPr/>
          </p:nvSpPr>
          <p:spPr>
            <a:xfrm>
              <a:off x="1572452" y="1961361"/>
              <a:ext cx="45829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Greece</a:t>
              </a:r>
            </a:p>
          </p:txBody>
        </p:sp>
        <p:sp>
          <p:nvSpPr>
            <p:cNvPr id="284" name="tx284"/>
            <p:cNvSpPr/>
            <p:nvPr/>
          </p:nvSpPr>
          <p:spPr>
            <a:xfrm>
              <a:off x="1564680" y="1717434"/>
              <a:ext cx="4660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Albania</a:t>
              </a:r>
            </a:p>
          </p:txBody>
        </p:sp>
        <p:sp>
          <p:nvSpPr>
            <p:cNvPr id="285" name="tx285"/>
            <p:cNvSpPr/>
            <p:nvPr/>
          </p:nvSpPr>
          <p:spPr>
            <a:xfrm>
              <a:off x="1510456" y="1473507"/>
              <a:ext cx="5202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Armenia</a:t>
              </a:r>
            </a:p>
          </p:txBody>
        </p:sp>
        <p:sp>
          <p:nvSpPr>
            <p:cNvPr id="286" name="tx286"/>
            <p:cNvSpPr/>
            <p:nvPr/>
          </p:nvSpPr>
          <p:spPr>
            <a:xfrm>
              <a:off x="1339555" y="1229581"/>
              <a:ext cx="6911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Uzbekistan</a:t>
              </a:r>
            </a:p>
          </p:txBody>
        </p:sp>
        <p:sp>
          <p:nvSpPr>
            <p:cNvPr id="287" name="tx287"/>
            <p:cNvSpPr/>
            <p:nvPr/>
          </p:nvSpPr>
          <p:spPr>
            <a:xfrm>
              <a:off x="1189502" y="985654"/>
              <a:ext cx="8412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Turkmenistan</a:t>
              </a:r>
            </a:p>
          </p:txBody>
        </p:sp>
        <p:sp>
          <p:nvSpPr>
            <p:cNvPr id="288" name="tx288"/>
            <p:cNvSpPr/>
            <p:nvPr/>
          </p:nvSpPr>
          <p:spPr>
            <a:xfrm>
              <a:off x="1556999" y="741728"/>
              <a:ext cx="473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Belarus</a:t>
              </a:r>
            </a:p>
          </p:txBody>
        </p:sp>
        <p:sp>
          <p:nvSpPr>
            <p:cNvPr id="289" name="tx289"/>
            <p:cNvSpPr/>
            <p:nvPr/>
          </p:nvSpPr>
          <p:spPr>
            <a:xfrm>
              <a:off x="2342513"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90" name="tx290"/>
            <p:cNvSpPr/>
            <p:nvPr/>
          </p:nvSpPr>
          <p:spPr>
            <a:xfrm>
              <a:off x="371254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91" name="tx291"/>
            <p:cNvSpPr/>
            <p:nvPr/>
          </p:nvSpPr>
          <p:spPr>
            <a:xfrm>
              <a:off x="5113657"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92" name="tx292"/>
            <p:cNvSpPr/>
            <p:nvPr/>
          </p:nvSpPr>
          <p:spPr>
            <a:xfrm>
              <a:off x="6514773"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93" name="tx293"/>
            <p:cNvSpPr/>
            <p:nvPr/>
          </p:nvSpPr>
          <p:spPr>
            <a:xfrm>
              <a:off x="7884800"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94" name="tx294"/>
            <p:cNvSpPr/>
            <p:nvPr/>
          </p:nvSpPr>
          <p:spPr>
            <a:xfrm>
              <a:off x="4744788"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95" name="pt295"/>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97" name="pt297"/>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98" name="tx298"/>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99" name="tx299"/>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300" name="tx300"/>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301" name="tx301"/>
            <p:cNvSpPr/>
            <p:nvPr/>
          </p:nvSpPr>
          <p:spPr>
            <a:xfrm>
              <a:off x="2093380" y="435349"/>
              <a:ext cx="347023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ECAR, 2019-2025</a:t>
              </a:r>
            </a:p>
          </p:txBody>
        </p:sp>
        <p:sp>
          <p:nvSpPr>
            <p:cNvPr id="302" name="tx302"/>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03" name="tx303"/>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304" name="tx304"/>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305" name="tx305"/>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DTP3 coverage across years 2019 to 2025 (grey bars), and coverage in specific years (dots), by country. The chart can be used for assessing recovery to pre-pandemic levels and progress beyond 2019.
In 2024, 17 (out of 21) countries had lower coverage than in 2019.
In 2025, 12 countries had lower DTP3 coverage than in 2024.
In 2025, 17 countries had lower coverage than in 2019.</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807907" y="5442642"/>
              <a:ext cx="2010626" cy="0"/>
            </a:xfrm>
            <a:custGeom>
              <a:avLst/>
              <a:pathLst>
                <a:path w="2010626" h="0">
                  <a:moveTo>
                    <a:pt x="0" y="0"/>
                  </a:moveTo>
                  <a:lnTo>
                    <a:pt x="2010626" y="0"/>
                  </a:lnTo>
                  <a:lnTo>
                    <a:pt x="2010626" y="0"/>
                  </a:lnTo>
                </a:path>
              </a:pathLst>
            </a:custGeom>
            <a:ln w="13550" cap="flat">
              <a:solidFill>
                <a:srgbClr val="EBEBEB">
                  <a:alpha val="100000"/>
                </a:srgbClr>
              </a:solidFill>
              <a:prstDash val="solid"/>
              <a:round/>
            </a:ln>
          </p:spPr>
          <p:txBody>
            <a:bodyPr/>
            <a:lstStyle/>
            <a:p/>
          </p:txBody>
        </p:sp>
        <p:sp>
          <p:nvSpPr>
            <p:cNvPr id="5" name="pl5"/>
            <p:cNvSpPr/>
            <p:nvPr/>
          </p:nvSpPr>
          <p:spPr>
            <a:xfrm>
              <a:off x="1807907" y="5223667"/>
              <a:ext cx="2010626" cy="0"/>
            </a:xfrm>
            <a:custGeom>
              <a:avLst/>
              <a:pathLst>
                <a:path w="2010626" h="0">
                  <a:moveTo>
                    <a:pt x="0" y="0"/>
                  </a:moveTo>
                  <a:lnTo>
                    <a:pt x="2010626" y="0"/>
                  </a:lnTo>
                  <a:lnTo>
                    <a:pt x="2010626" y="0"/>
                  </a:lnTo>
                </a:path>
              </a:pathLst>
            </a:custGeom>
            <a:ln w="13550" cap="flat">
              <a:solidFill>
                <a:srgbClr val="EBEBEB">
                  <a:alpha val="100000"/>
                </a:srgbClr>
              </a:solidFill>
              <a:prstDash val="solid"/>
              <a:round/>
            </a:ln>
          </p:spPr>
          <p:txBody>
            <a:bodyPr/>
            <a:lstStyle/>
            <a:p/>
          </p:txBody>
        </p:sp>
        <p:sp>
          <p:nvSpPr>
            <p:cNvPr id="6" name="pl6"/>
            <p:cNvSpPr/>
            <p:nvPr/>
          </p:nvSpPr>
          <p:spPr>
            <a:xfrm>
              <a:off x="1807907" y="5004691"/>
              <a:ext cx="2010626" cy="0"/>
            </a:xfrm>
            <a:custGeom>
              <a:avLst/>
              <a:pathLst>
                <a:path w="2010626" h="0">
                  <a:moveTo>
                    <a:pt x="0" y="0"/>
                  </a:moveTo>
                  <a:lnTo>
                    <a:pt x="2010626" y="0"/>
                  </a:lnTo>
                  <a:lnTo>
                    <a:pt x="2010626" y="0"/>
                  </a:lnTo>
                </a:path>
              </a:pathLst>
            </a:custGeom>
            <a:ln w="13550" cap="flat">
              <a:solidFill>
                <a:srgbClr val="EBEBEB">
                  <a:alpha val="100000"/>
                </a:srgbClr>
              </a:solidFill>
              <a:prstDash val="solid"/>
              <a:round/>
            </a:ln>
          </p:spPr>
          <p:txBody>
            <a:bodyPr/>
            <a:lstStyle/>
            <a:p/>
          </p:txBody>
        </p:sp>
        <p:sp>
          <p:nvSpPr>
            <p:cNvPr id="7" name="pl7"/>
            <p:cNvSpPr/>
            <p:nvPr/>
          </p:nvSpPr>
          <p:spPr>
            <a:xfrm>
              <a:off x="1807907" y="4785716"/>
              <a:ext cx="2010626" cy="0"/>
            </a:xfrm>
            <a:custGeom>
              <a:avLst/>
              <a:pathLst>
                <a:path w="2010626" h="0">
                  <a:moveTo>
                    <a:pt x="0" y="0"/>
                  </a:moveTo>
                  <a:lnTo>
                    <a:pt x="2010626" y="0"/>
                  </a:lnTo>
                  <a:lnTo>
                    <a:pt x="2010626" y="0"/>
                  </a:lnTo>
                </a:path>
              </a:pathLst>
            </a:custGeom>
            <a:ln w="13550" cap="flat">
              <a:solidFill>
                <a:srgbClr val="EBEBEB">
                  <a:alpha val="100000"/>
                </a:srgbClr>
              </a:solidFill>
              <a:prstDash val="solid"/>
              <a:round/>
            </a:ln>
          </p:spPr>
          <p:txBody>
            <a:bodyPr/>
            <a:lstStyle/>
            <a:p/>
          </p:txBody>
        </p:sp>
        <p:sp>
          <p:nvSpPr>
            <p:cNvPr id="8" name="pl8"/>
            <p:cNvSpPr/>
            <p:nvPr/>
          </p:nvSpPr>
          <p:spPr>
            <a:xfrm>
              <a:off x="1807907" y="4566741"/>
              <a:ext cx="2010626" cy="0"/>
            </a:xfrm>
            <a:custGeom>
              <a:avLst/>
              <a:pathLst>
                <a:path w="2010626" h="0">
                  <a:moveTo>
                    <a:pt x="0" y="0"/>
                  </a:moveTo>
                  <a:lnTo>
                    <a:pt x="2010626" y="0"/>
                  </a:lnTo>
                  <a:lnTo>
                    <a:pt x="2010626" y="0"/>
                  </a:lnTo>
                </a:path>
              </a:pathLst>
            </a:custGeom>
            <a:ln w="13550" cap="flat">
              <a:solidFill>
                <a:srgbClr val="EBEBEB">
                  <a:alpha val="100000"/>
                </a:srgbClr>
              </a:solidFill>
              <a:prstDash val="solid"/>
              <a:round/>
            </a:ln>
          </p:spPr>
          <p:txBody>
            <a:bodyPr/>
            <a:lstStyle/>
            <a:p/>
          </p:txBody>
        </p:sp>
        <p:sp>
          <p:nvSpPr>
            <p:cNvPr id="9" name="pl9"/>
            <p:cNvSpPr/>
            <p:nvPr/>
          </p:nvSpPr>
          <p:spPr>
            <a:xfrm>
              <a:off x="1807907" y="4347765"/>
              <a:ext cx="2010626" cy="0"/>
            </a:xfrm>
            <a:custGeom>
              <a:avLst/>
              <a:pathLst>
                <a:path w="2010626" h="0">
                  <a:moveTo>
                    <a:pt x="0" y="0"/>
                  </a:moveTo>
                  <a:lnTo>
                    <a:pt x="2010626" y="0"/>
                  </a:lnTo>
                  <a:lnTo>
                    <a:pt x="2010626" y="0"/>
                  </a:lnTo>
                </a:path>
              </a:pathLst>
            </a:custGeom>
            <a:ln w="13550" cap="flat">
              <a:solidFill>
                <a:srgbClr val="EBEBEB">
                  <a:alpha val="100000"/>
                </a:srgbClr>
              </a:solidFill>
              <a:prstDash val="solid"/>
              <a:round/>
            </a:ln>
          </p:spPr>
          <p:txBody>
            <a:bodyPr/>
            <a:lstStyle/>
            <a:p/>
          </p:txBody>
        </p:sp>
        <p:sp>
          <p:nvSpPr>
            <p:cNvPr id="10" name="pl10"/>
            <p:cNvSpPr/>
            <p:nvPr/>
          </p:nvSpPr>
          <p:spPr>
            <a:xfrm>
              <a:off x="1807907" y="4128790"/>
              <a:ext cx="2010626" cy="0"/>
            </a:xfrm>
            <a:custGeom>
              <a:avLst/>
              <a:pathLst>
                <a:path w="2010626" h="0">
                  <a:moveTo>
                    <a:pt x="0" y="0"/>
                  </a:moveTo>
                  <a:lnTo>
                    <a:pt x="2010626" y="0"/>
                  </a:lnTo>
                  <a:lnTo>
                    <a:pt x="2010626" y="0"/>
                  </a:lnTo>
                </a:path>
              </a:pathLst>
            </a:custGeom>
            <a:ln w="13550" cap="flat">
              <a:solidFill>
                <a:srgbClr val="EBEBEB">
                  <a:alpha val="100000"/>
                </a:srgbClr>
              </a:solidFill>
              <a:prstDash val="solid"/>
              <a:round/>
            </a:ln>
          </p:spPr>
          <p:txBody>
            <a:bodyPr/>
            <a:lstStyle/>
            <a:p/>
          </p:txBody>
        </p:sp>
        <p:sp>
          <p:nvSpPr>
            <p:cNvPr id="11" name="pl11"/>
            <p:cNvSpPr/>
            <p:nvPr/>
          </p:nvSpPr>
          <p:spPr>
            <a:xfrm>
              <a:off x="1807907" y="3909815"/>
              <a:ext cx="2010626" cy="0"/>
            </a:xfrm>
            <a:custGeom>
              <a:avLst/>
              <a:pathLst>
                <a:path w="2010626" h="0">
                  <a:moveTo>
                    <a:pt x="0" y="0"/>
                  </a:moveTo>
                  <a:lnTo>
                    <a:pt x="2010626" y="0"/>
                  </a:lnTo>
                  <a:lnTo>
                    <a:pt x="2010626" y="0"/>
                  </a:lnTo>
                </a:path>
              </a:pathLst>
            </a:custGeom>
            <a:ln w="13550" cap="flat">
              <a:solidFill>
                <a:srgbClr val="EBEBEB">
                  <a:alpha val="100000"/>
                </a:srgbClr>
              </a:solidFill>
              <a:prstDash val="solid"/>
              <a:round/>
            </a:ln>
          </p:spPr>
          <p:txBody>
            <a:bodyPr/>
            <a:lstStyle/>
            <a:p/>
          </p:txBody>
        </p:sp>
        <p:sp>
          <p:nvSpPr>
            <p:cNvPr id="12" name="pl12"/>
            <p:cNvSpPr/>
            <p:nvPr/>
          </p:nvSpPr>
          <p:spPr>
            <a:xfrm>
              <a:off x="1807907" y="3690839"/>
              <a:ext cx="2010626" cy="0"/>
            </a:xfrm>
            <a:custGeom>
              <a:avLst/>
              <a:pathLst>
                <a:path w="2010626" h="0">
                  <a:moveTo>
                    <a:pt x="0" y="0"/>
                  </a:moveTo>
                  <a:lnTo>
                    <a:pt x="2010626" y="0"/>
                  </a:lnTo>
                  <a:lnTo>
                    <a:pt x="2010626" y="0"/>
                  </a:lnTo>
                </a:path>
              </a:pathLst>
            </a:custGeom>
            <a:ln w="13550" cap="flat">
              <a:solidFill>
                <a:srgbClr val="EBEBEB">
                  <a:alpha val="100000"/>
                </a:srgbClr>
              </a:solidFill>
              <a:prstDash val="solid"/>
              <a:round/>
            </a:ln>
          </p:spPr>
          <p:txBody>
            <a:bodyPr/>
            <a:lstStyle/>
            <a:p/>
          </p:txBody>
        </p:sp>
        <p:sp>
          <p:nvSpPr>
            <p:cNvPr id="13" name="pl13"/>
            <p:cNvSpPr/>
            <p:nvPr/>
          </p:nvSpPr>
          <p:spPr>
            <a:xfrm>
              <a:off x="1807907" y="3471864"/>
              <a:ext cx="2010626" cy="0"/>
            </a:xfrm>
            <a:custGeom>
              <a:avLst/>
              <a:pathLst>
                <a:path w="2010626" h="0">
                  <a:moveTo>
                    <a:pt x="0" y="0"/>
                  </a:moveTo>
                  <a:lnTo>
                    <a:pt x="2010626" y="0"/>
                  </a:lnTo>
                  <a:lnTo>
                    <a:pt x="2010626" y="0"/>
                  </a:lnTo>
                </a:path>
              </a:pathLst>
            </a:custGeom>
            <a:ln w="13550" cap="flat">
              <a:solidFill>
                <a:srgbClr val="EBEBEB">
                  <a:alpha val="100000"/>
                </a:srgbClr>
              </a:solidFill>
              <a:prstDash val="solid"/>
              <a:round/>
            </a:ln>
          </p:spPr>
          <p:txBody>
            <a:bodyPr/>
            <a:lstStyle/>
            <a:p/>
          </p:txBody>
        </p:sp>
        <p:sp>
          <p:nvSpPr>
            <p:cNvPr id="14" name="pl14"/>
            <p:cNvSpPr/>
            <p:nvPr/>
          </p:nvSpPr>
          <p:spPr>
            <a:xfrm>
              <a:off x="1807907" y="3252889"/>
              <a:ext cx="2010626" cy="0"/>
            </a:xfrm>
            <a:custGeom>
              <a:avLst/>
              <a:pathLst>
                <a:path w="2010626" h="0">
                  <a:moveTo>
                    <a:pt x="0" y="0"/>
                  </a:moveTo>
                  <a:lnTo>
                    <a:pt x="2010626" y="0"/>
                  </a:lnTo>
                  <a:lnTo>
                    <a:pt x="2010626" y="0"/>
                  </a:lnTo>
                </a:path>
              </a:pathLst>
            </a:custGeom>
            <a:ln w="13550" cap="flat">
              <a:solidFill>
                <a:srgbClr val="EBEBEB">
                  <a:alpha val="100000"/>
                </a:srgbClr>
              </a:solidFill>
              <a:prstDash val="solid"/>
              <a:round/>
            </a:ln>
          </p:spPr>
          <p:txBody>
            <a:bodyPr/>
            <a:lstStyle/>
            <a:p/>
          </p:txBody>
        </p:sp>
        <p:sp>
          <p:nvSpPr>
            <p:cNvPr id="15" name="pl15"/>
            <p:cNvSpPr/>
            <p:nvPr/>
          </p:nvSpPr>
          <p:spPr>
            <a:xfrm>
              <a:off x="1807907" y="3033914"/>
              <a:ext cx="2010626" cy="0"/>
            </a:xfrm>
            <a:custGeom>
              <a:avLst/>
              <a:pathLst>
                <a:path w="2010626" h="0">
                  <a:moveTo>
                    <a:pt x="0" y="0"/>
                  </a:moveTo>
                  <a:lnTo>
                    <a:pt x="2010626" y="0"/>
                  </a:lnTo>
                  <a:lnTo>
                    <a:pt x="2010626" y="0"/>
                  </a:lnTo>
                </a:path>
              </a:pathLst>
            </a:custGeom>
            <a:ln w="13550" cap="flat">
              <a:solidFill>
                <a:srgbClr val="EBEBEB">
                  <a:alpha val="100000"/>
                </a:srgbClr>
              </a:solidFill>
              <a:prstDash val="solid"/>
              <a:round/>
            </a:ln>
          </p:spPr>
          <p:txBody>
            <a:bodyPr/>
            <a:lstStyle/>
            <a:p/>
          </p:txBody>
        </p:sp>
        <p:sp>
          <p:nvSpPr>
            <p:cNvPr id="16" name="pl16"/>
            <p:cNvSpPr/>
            <p:nvPr/>
          </p:nvSpPr>
          <p:spPr>
            <a:xfrm>
              <a:off x="1807907" y="2814938"/>
              <a:ext cx="2010626" cy="0"/>
            </a:xfrm>
            <a:custGeom>
              <a:avLst/>
              <a:pathLst>
                <a:path w="2010626" h="0">
                  <a:moveTo>
                    <a:pt x="0" y="0"/>
                  </a:moveTo>
                  <a:lnTo>
                    <a:pt x="2010626" y="0"/>
                  </a:lnTo>
                  <a:lnTo>
                    <a:pt x="2010626" y="0"/>
                  </a:lnTo>
                </a:path>
              </a:pathLst>
            </a:custGeom>
            <a:ln w="13550" cap="flat">
              <a:solidFill>
                <a:srgbClr val="EBEBEB">
                  <a:alpha val="100000"/>
                </a:srgbClr>
              </a:solidFill>
              <a:prstDash val="solid"/>
              <a:round/>
            </a:ln>
          </p:spPr>
          <p:txBody>
            <a:bodyPr/>
            <a:lstStyle/>
            <a:p/>
          </p:txBody>
        </p:sp>
        <p:sp>
          <p:nvSpPr>
            <p:cNvPr id="17" name="pl17"/>
            <p:cNvSpPr/>
            <p:nvPr/>
          </p:nvSpPr>
          <p:spPr>
            <a:xfrm>
              <a:off x="1807907" y="2595963"/>
              <a:ext cx="2010626" cy="0"/>
            </a:xfrm>
            <a:custGeom>
              <a:avLst/>
              <a:pathLst>
                <a:path w="2010626" h="0">
                  <a:moveTo>
                    <a:pt x="0" y="0"/>
                  </a:moveTo>
                  <a:lnTo>
                    <a:pt x="2010626" y="0"/>
                  </a:lnTo>
                  <a:lnTo>
                    <a:pt x="2010626" y="0"/>
                  </a:lnTo>
                </a:path>
              </a:pathLst>
            </a:custGeom>
            <a:ln w="13550" cap="flat">
              <a:solidFill>
                <a:srgbClr val="EBEBEB">
                  <a:alpha val="100000"/>
                </a:srgbClr>
              </a:solidFill>
              <a:prstDash val="solid"/>
              <a:round/>
            </a:ln>
          </p:spPr>
          <p:txBody>
            <a:bodyPr/>
            <a:lstStyle/>
            <a:p/>
          </p:txBody>
        </p:sp>
        <p:sp>
          <p:nvSpPr>
            <p:cNvPr id="18" name="pl18"/>
            <p:cNvSpPr/>
            <p:nvPr/>
          </p:nvSpPr>
          <p:spPr>
            <a:xfrm>
              <a:off x="1807907" y="2376988"/>
              <a:ext cx="2010626" cy="0"/>
            </a:xfrm>
            <a:custGeom>
              <a:avLst/>
              <a:pathLst>
                <a:path w="2010626" h="0">
                  <a:moveTo>
                    <a:pt x="0" y="0"/>
                  </a:moveTo>
                  <a:lnTo>
                    <a:pt x="2010626" y="0"/>
                  </a:lnTo>
                  <a:lnTo>
                    <a:pt x="2010626" y="0"/>
                  </a:lnTo>
                </a:path>
              </a:pathLst>
            </a:custGeom>
            <a:ln w="13550" cap="flat">
              <a:solidFill>
                <a:srgbClr val="EBEBEB">
                  <a:alpha val="100000"/>
                </a:srgbClr>
              </a:solidFill>
              <a:prstDash val="solid"/>
              <a:round/>
            </a:ln>
          </p:spPr>
          <p:txBody>
            <a:bodyPr/>
            <a:lstStyle/>
            <a:p/>
          </p:txBody>
        </p:sp>
        <p:sp>
          <p:nvSpPr>
            <p:cNvPr id="19" name="pl19"/>
            <p:cNvSpPr/>
            <p:nvPr/>
          </p:nvSpPr>
          <p:spPr>
            <a:xfrm>
              <a:off x="1807907" y="2158012"/>
              <a:ext cx="2010626" cy="0"/>
            </a:xfrm>
            <a:custGeom>
              <a:avLst/>
              <a:pathLst>
                <a:path w="2010626" h="0">
                  <a:moveTo>
                    <a:pt x="0" y="0"/>
                  </a:moveTo>
                  <a:lnTo>
                    <a:pt x="2010626" y="0"/>
                  </a:lnTo>
                  <a:lnTo>
                    <a:pt x="2010626" y="0"/>
                  </a:lnTo>
                </a:path>
              </a:pathLst>
            </a:custGeom>
            <a:ln w="13550" cap="flat">
              <a:solidFill>
                <a:srgbClr val="EBEBEB">
                  <a:alpha val="100000"/>
                </a:srgbClr>
              </a:solidFill>
              <a:prstDash val="solid"/>
              <a:round/>
            </a:ln>
          </p:spPr>
          <p:txBody>
            <a:bodyPr/>
            <a:lstStyle/>
            <a:p/>
          </p:txBody>
        </p:sp>
        <p:sp>
          <p:nvSpPr>
            <p:cNvPr id="20" name="pl20"/>
            <p:cNvSpPr/>
            <p:nvPr/>
          </p:nvSpPr>
          <p:spPr>
            <a:xfrm>
              <a:off x="1807907" y="1939037"/>
              <a:ext cx="2010626" cy="0"/>
            </a:xfrm>
            <a:custGeom>
              <a:avLst/>
              <a:pathLst>
                <a:path w="2010626" h="0">
                  <a:moveTo>
                    <a:pt x="0" y="0"/>
                  </a:moveTo>
                  <a:lnTo>
                    <a:pt x="2010626" y="0"/>
                  </a:lnTo>
                  <a:lnTo>
                    <a:pt x="2010626" y="0"/>
                  </a:lnTo>
                </a:path>
              </a:pathLst>
            </a:custGeom>
            <a:ln w="13550" cap="flat">
              <a:solidFill>
                <a:srgbClr val="EBEBEB">
                  <a:alpha val="100000"/>
                </a:srgbClr>
              </a:solidFill>
              <a:prstDash val="solid"/>
              <a:round/>
            </a:ln>
          </p:spPr>
          <p:txBody>
            <a:bodyPr/>
            <a:lstStyle/>
            <a:p/>
          </p:txBody>
        </p:sp>
        <p:sp>
          <p:nvSpPr>
            <p:cNvPr id="21" name="pl21"/>
            <p:cNvSpPr/>
            <p:nvPr/>
          </p:nvSpPr>
          <p:spPr>
            <a:xfrm>
              <a:off x="189929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20394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50858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81322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11786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42250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2676132" y="1939037"/>
              <a:ext cx="335104" cy="0"/>
            </a:xfrm>
            <a:custGeom>
              <a:avLst/>
              <a:pathLst>
                <a:path w="335104" h="0">
                  <a:moveTo>
                    <a:pt x="0" y="0"/>
                  </a:moveTo>
                  <a:lnTo>
                    <a:pt x="335104" y="0"/>
                  </a:lnTo>
                </a:path>
              </a:pathLst>
            </a:custGeom>
            <a:ln w="81303" cap="flat">
              <a:solidFill>
                <a:srgbClr val="E8E8E8">
                  <a:alpha val="100000"/>
                </a:srgbClr>
              </a:solidFill>
              <a:prstDash val="solid"/>
              <a:round/>
            </a:ln>
          </p:spPr>
          <p:txBody>
            <a:bodyPr/>
            <a:lstStyle/>
            <a:p/>
          </p:txBody>
        </p:sp>
        <p:sp>
          <p:nvSpPr>
            <p:cNvPr id="28" name="pl28"/>
            <p:cNvSpPr/>
            <p:nvPr/>
          </p:nvSpPr>
          <p:spPr>
            <a:xfrm>
              <a:off x="2904613" y="2158012"/>
              <a:ext cx="335104" cy="0"/>
            </a:xfrm>
            <a:custGeom>
              <a:avLst/>
              <a:pathLst>
                <a:path w="335104" h="0">
                  <a:moveTo>
                    <a:pt x="0" y="0"/>
                  </a:moveTo>
                  <a:lnTo>
                    <a:pt x="335104" y="0"/>
                  </a:lnTo>
                </a:path>
              </a:pathLst>
            </a:custGeom>
            <a:ln w="81303" cap="flat">
              <a:solidFill>
                <a:srgbClr val="E8E8E8">
                  <a:alpha val="100000"/>
                </a:srgbClr>
              </a:solidFill>
              <a:prstDash val="solid"/>
              <a:round/>
            </a:ln>
          </p:spPr>
          <p:txBody>
            <a:bodyPr/>
            <a:lstStyle/>
            <a:p/>
          </p:txBody>
        </p:sp>
        <p:sp>
          <p:nvSpPr>
            <p:cNvPr id="29" name="pl29"/>
            <p:cNvSpPr/>
            <p:nvPr/>
          </p:nvSpPr>
          <p:spPr>
            <a:xfrm>
              <a:off x="2721828" y="2376988"/>
              <a:ext cx="289408" cy="0"/>
            </a:xfrm>
            <a:custGeom>
              <a:avLst/>
              <a:pathLst>
                <a:path w="289408" h="0">
                  <a:moveTo>
                    <a:pt x="0" y="0"/>
                  </a:moveTo>
                  <a:lnTo>
                    <a:pt x="289408" y="0"/>
                  </a:lnTo>
                </a:path>
              </a:pathLst>
            </a:custGeom>
            <a:ln w="81303" cap="flat">
              <a:solidFill>
                <a:srgbClr val="E8E8E8">
                  <a:alpha val="100000"/>
                </a:srgbClr>
              </a:solidFill>
              <a:prstDash val="solid"/>
              <a:round/>
            </a:ln>
          </p:spPr>
          <p:txBody>
            <a:bodyPr/>
            <a:lstStyle/>
            <a:p/>
          </p:txBody>
        </p:sp>
        <p:sp>
          <p:nvSpPr>
            <p:cNvPr id="30" name="pl30"/>
            <p:cNvSpPr/>
            <p:nvPr/>
          </p:nvSpPr>
          <p:spPr>
            <a:xfrm>
              <a:off x="3148325" y="2595963"/>
              <a:ext cx="198016" cy="0"/>
            </a:xfrm>
            <a:custGeom>
              <a:avLst/>
              <a:pathLst>
                <a:path w="198016" h="0">
                  <a:moveTo>
                    <a:pt x="0" y="0"/>
                  </a:moveTo>
                  <a:lnTo>
                    <a:pt x="198016" y="0"/>
                  </a:lnTo>
                </a:path>
              </a:pathLst>
            </a:custGeom>
            <a:ln w="81303" cap="flat">
              <a:solidFill>
                <a:srgbClr val="E8E8E8">
                  <a:alpha val="100000"/>
                </a:srgbClr>
              </a:solidFill>
              <a:prstDash val="solid"/>
              <a:round/>
            </a:ln>
          </p:spPr>
          <p:txBody>
            <a:bodyPr/>
            <a:lstStyle/>
            <a:p/>
          </p:txBody>
        </p:sp>
        <p:sp>
          <p:nvSpPr>
            <p:cNvPr id="31" name="pl31"/>
            <p:cNvSpPr/>
            <p:nvPr/>
          </p:nvSpPr>
          <p:spPr>
            <a:xfrm>
              <a:off x="3041701" y="2814938"/>
              <a:ext cx="182784" cy="0"/>
            </a:xfrm>
            <a:custGeom>
              <a:avLst/>
              <a:pathLst>
                <a:path w="182784" h="0">
                  <a:moveTo>
                    <a:pt x="0" y="0"/>
                  </a:moveTo>
                  <a:lnTo>
                    <a:pt x="182784" y="0"/>
                  </a:lnTo>
                </a:path>
              </a:pathLst>
            </a:custGeom>
            <a:ln w="81303" cap="flat">
              <a:solidFill>
                <a:srgbClr val="E8E8E8">
                  <a:alpha val="100000"/>
                </a:srgbClr>
              </a:solidFill>
              <a:prstDash val="solid"/>
              <a:round/>
            </a:ln>
          </p:spPr>
          <p:txBody>
            <a:bodyPr/>
            <a:lstStyle/>
            <a:p/>
          </p:txBody>
        </p:sp>
        <p:sp>
          <p:nvSpPr>
            <p:cNvPr id="32" name="pl32"/>
            <p:cNvSpPr/>
            <p:nvPr/>
          </p:nvSpPr>
          <p:spPr>
            <a:xfrm>
              <a:off x="3102629" y="3033914"/>
              <a:ext cx="182784" cy="0"/>
            </a:xfrm>
            <a:custGeom>
              <a:avLst/>
              <a:pathLst>
                <a:path w="182784" h="0">
                  <a:moveTo>
                    <a:pt x="0" y="0"/>
                  </a:moveTo>
                  <a:lnTo>
                    <a:pt x="182784" y="0"/>
                  </a:lnTo>
                </a:path>
              </a:pathLst>
            </a:custGeom>
            <a:ln w="81303" cap="flat">
              <a:solidFill>
                <a:srgbClr val="E8E8E8">
                  <a:alpha val="100000"/>
                </a:srgbClr>
              </a:solidFill>
              <a:prstDash val="solid"/>
              <a:round/>
            </a:ln>
          </p:spPr>
          <p:txBody>
            <a:bodyPr/>
            <a:lstStyle/>
            <a:p/>
          </p:txBody>
        </p:sp>
        <p:sp>
          <p:nvSpPr>
            <p:cNvPr id="33" name="pl33"/>
            <p:cNvSpPr/>
            <p:nvPr/>
          </p:nvSpPr>
          <p:spPr>
            <a:xfrm>
              <a:off x="2965541" y="3252889"/>
              <a:ext cx="152320" cy="0"/>
            </a:xfrm>
            <a:custGeom>
              <a:avLst/>
              <a:pathLst>
                <a:path w="152320" h="0">
                  <a:moveTo>
                    <a:pt x="0" y="0"/>
                  </a:moveTo>
                  <a:lnTo>
                    <a:pt x="152320" y="0"/>
                  </a:lnTo>
                </a:path>
              </a:pathLst>
            </a:custGeom>
            <a:ln w="81303" cap="flat">
              <a:solidFill>
                <a:srgbClr val="E8E8E8">
                  <a:alpha val="100000"/>
                </a:srgbClr>
              </a:solidFill>
              <a:prstDash val="solid"/>
              <a:round/>
            </a:ln>
          </p:spPr>
          <p:txBody>
            <a:bodyPr/>
            <a:lstStyle/>
            <a:p/>
          </p:txBody>
        </p:sp>
        <p:sp>
          <p:nvSpPr>
            <p:cNvPr id="34" name="pl34"/>
            <p:cNvSpPr/>
            <p:nvPr/>
          </p:nvSpPr>
          <p:spPr>
            <a:xfrm>
              <a:off x="3194021" y="3471864"/>
              <a:ext cx="137088" cy="0"/>
            </a:xfrm>
            <a:custGeom>
              <a:avLst/>
              <a:pathLst>
                <a:path w="137088" h="0">
                  <a:moveTo>
                    <a:pt x="0" y="0"/>
                  </a:moveTo>
                  <a:lnTo>
                    <a:pt x="137088" y="0"/>
                  </a:lnTo>
                </a:path>
              </a:pathLst>
            </a:custGeom>
            <a:ln w="81303" cap="flat">
              <a:solidFill>
                <a:srgbClr val="E8E8E8">
                  <a:alpha val="100000"/>
                </a:srgbClr>
              </a:solidFill>
              <a:prstDash val="solid"/>
              <a:round/>
            </a:ln>
          </p:spPr>
          <p:txBody>
            <a:bodyPr/>
            <a:lstStyle/>
            <a:p/>
          </p:txBody>
        </p:sp>
        <p:sp>
          <p:nvSpPr>
            <p:cNvPr id="35" name="pl35"/>
            <p:cNvSpPr/>
            <p:nvPr/>
          </p:nvSpPr>
          <p:spPr>
            <a:xfrm>
              <a:off x="3148325" y="3690839"/>
              <a:ext cx="137088" cy="0"/>
            </a:xfrm>
            <a:custGeom>
              <a:avLst/>
              <a:pathLst>
                <a:path w="137088" h="0">
                  <a:moveTo>
                    <a:pt x="0" y="0"/>
                  </a:moveTo>
                  <a:lnTo>
                    <a:pt x="137088" y="0"/>
                  </a:lnTo>
                </a:path>
              </a:pathLst>
            </a:custGeom>
            <a:ln w="81303" cap="flat">
              <a:solidFill>
                <a:srgbClr val="E8E8E8">
                  <a:alpha val="100000"/>
                </a:srgbClr>
              </a:solidFill>
              <a:prstDash val="solid"/>
              <a:round/>
            </a:ln>
          </p:spPr>
          <p:txBody>
            <a:bodyPr/>
            <a:lstStyle/>
            <a:p/>
          </p:txBody>
        </p:sp>
        <p:sp>
          <p:nvSpPr>
            <p:cNvPr id="36" name="pl36"/>
            <p:cNvSpPr/>
            <p:nvPr/>
          </p:nvSpPr>
          <p:spPr>
            <a:xfrm>
              <a:off x="3331109" y="3909815"/>
              <a:ext cx="76160" cy="0"/>
            </a:xfrm>
            <a:custGeom>
              <a:avLst/>
              <a:pathLst>
                <a:path w="76160" h="0">
                  <a:moveTo>
                    <a:pt x="0" y="0"/>
                  </a:moveTo>
                  <a:lnTo>
                    <a:pt x="76160" y="0"/>
                  </a:lnTo>
                </a:path>
              </a:pathLst>
            </a:custGeom>
            <a:ln w="81303" cap="flat">
              <a:solidFill>
                <a:srgbClr val="E8E8E8">
                  <a:alpha val="100000"/>
                </a:srgbClr>
              </a:solidFill>
              <a:prstDash val="solid"/>
              <a:round/>
            </a:ln>
          </p:spPr>
          <p:txBody>
            <a:bodyPr/>
            <a:lstStyle/>
            <a:p/>
          </p:txBody>
        </p:sp>
        <p:sp>
          <p:nvSpPr>
            <p:cNvPr id="37" name="pl37"/>
            <p:cNvSpPr/>
            <p:nvPr/>
          </p:nvSpPr>
          <p:spPr>
            <a:xfrm>
              <a:off x="3300645" y="4128790"/>
              <a:ext cx="76160" cy="0"/>
            </a:xfrm>
            <a:custGeom>
              <a:avLst/>
              <a:pathLst>
                <a:path w="76160" h="0">
                  <a:moveTo>
                    <a:pt x="0" y="0"/>
                  </a:moveTo>
                  <a:lnTo>
                    <a:pt x="76160" y="0"/>
                  </a:lnTo>
                </a:path>
              </a:pathLst>
            </a:custGeom>
            <a:ln w="81303" cap="flat">
              <a:solidFill>
                <a:srgbClr val="E8E8E8">
                  <a:alpha val="100000"/>
                </a:srgbClr>
              </a:solidFill>
              <a:prstDash val="solid"/>
              <a:round/>
            </a:ln>
          </p:spPr>
          <p:txBody>
            <a:bodyPr/>
            <a:lstStyle/>
            <a:p/>
          </p:txBody>
        </p:sp>
        <p:sp>
          <p:nvSpPr>
            <p:cNvPr id="38" name="pl38"/>
            <p:cNvSpPr/>
            <p:nvPr/>
          </p:nvSpPr>
          <p:spPr>
            <a:xfrm>
              <a:off x="3331109" y="4347765"/>
              <a:ext cx="76160" cy="0"/>
            </a:xfrm>
            <a:custGeom>
              <a:avLst/>
              <a:pathLst>
                <a:path w="76160" h="0">
                  <a:moveTo>
                    <a:pt x="0" y="0"/>
                  </a:moveTo>
                  <a:lnTo>
                    <a:pt x="76160" y="0"/>
                  </a:lnTo>
                </a:path>
              </a:pathLst>
            </a:custGeom>
            <a:ln w="81303" cap="flat">
              <a:solidFill>
                <a:srgbClr val="E8E8E8">
                  <a:alpha val="100000"/>
                </a:srgbClr>
              </a:solidFill>
              <a:prstDash val="solid"/>
              <a:round/>
            </a:ln>
          </p:spPr>
          <p:txBody>
            <a:bodyPr/>
            <a:lstStyle/>
            <a:p/>
          </p:txBody>
        </p:sp>
        <p:sp>
          <p:nvSpPr>
            <p:cNvPr id="39" name="pl39"/>
            <p:cNvSpPr/>
            <p:nvPr/>
          </p:nvSpPr>
          <p:spPr>
            <a:xfrm>
              <a:off x="3361573" y="4566741"/>
              <a:ext cx="45696" cy="0"/>
            </a:xfrm>
            <a:custGeom>
              <a:avLst/>
              <a:pathLst>
                <a:path w="45696" h="0">
                  <a:moveTo>
                    <a:pt x="0" y="0"/>
                  </a:moveTo>
                  <a:lnTo>
                    <a:pt x="45696" y="0"/>
                  </a:lnTo>
                </a:path>
              </a:pathLst>
            </a:custGeom>
            <a:ln w="81303" cap="flat">
              <a:solidFill>
                <a:srgbClr val="E8E8E8">
                  <a:alpha val="100000"/>
                </a:srgbClr>
              </a:solidFill>
              <a:prstDash val="solid"/>
              <a:round/>
            </a:ln>
          </p:spPr>
          <p:txBody>
            <a:bodyPr/>
            <a:lstStyle/>
            <a:p/>
          </p:txBody>
        </p:sp>
        <p:sp>
          <p:nvSpPr>
            <p:cNvPr id="40" name="pl40"/>
            <p:cNvSpPr/>
            <p:nvPr/>
          </p:nvSpPr>
          <p:spPr>
            <a:xfrm>
              <a:off x="3285413" y="4785716"/>
              <a:ext cx="45696" cy="0"/>
            </a:xfrm>
            <a:custGeom>
              <a:avLst/>
              <a:pathLst>
                <a:path w="45696" h="0">
                  <a:moveTo>
                    <a:pt x="0" y="0"/>
                  </a:moveTo>
                  <a:lnTo>
                    <a:pt x="45696" y="0"/>
                  </a:lnTo>
                </a:path>
              </a:pathLst>
            </a:custGeom>
            <a:ln w="81303" cap="flat">
              <a:solidFill>
                <a:srgbClr val="E8E8E8">
                  <a:alpha val="100000"/>
                </a:srgbClr>
              </a:solidFill>
              <a:prstDash val="solid"/>
              <a:round/>
            </a:ln>
          </p:spPr>
          <p:txBody>
            <a:bodyPr/>
            <a:lstStyle/>
            <a:p/>
          </p:txBody>
        </p:sp>
        <p:sp>
          <p:nvSpPr>
            <p:cNvPr id="41" name="pl41"/>
            <p:cNvSpPr/>
            <p:nvPr/>
          </p:nvSpPr>
          <p:spPr>
            <a:xfrm>
              <a:off x="3209253" y="5004691"/>
              <a:ext cx="30464" cy="0"/>
            </a:xfrm>
            <a:custGeom>
              <a:avLst/>
              <a:pathLst>
                <a:path w="30464" h="0">
                  <a:moveTo>
                    <a:pt x="0" y="0"/>
                  </a:moveTo>
                  <a:lnTo>
                    <a:pt x="30464" y="0"/>
                  </a:lnTo>
                </a:path>
              </a:pathLst>
            </a:custGeom>
            <a:ln w="81303" cap="flat">
              <a:solidFill>
                <a:srgbClr val="E8E8E8">
                  <a:alpha val="100000"/>
                </a:srgbClr>
              </a:solidFill>
              <a:prstDash val="solid"/>
              <a:round/>
            </a:ln>
          </p:spPr>
          <p:txBody>
            <a:bodyPr/>
            <a:lstStyle/>
            <a:p/>
          </p:txBody>
        </p:sp>
        <p:sp>
          <p:nvSpPr>
            <p:cNvPr id="42" name="pl42"/>
            <p:cNvSpPr/>
            <p:nvPr/>
          </p:nvSpPr>
          <p:spPr>
            <a:xfrm>
              <a:off x="3300645" y="5223667"/>
              <a:ext cx="15232" cy="0"/>
            </a:xfrm>
            <a:custGeom>
              <a:avLst/>
              <a:pathLst>
                <a:path w="15232" h="0">
                  <a:moveTo>
                    <a:pt x="0" y="0"/>
                  </a:moveTo>
                  <a:lnTo>
                    <a:pt x="15232" y="0"/>
                  </a:lnTo>
                </a:path>
              </a:pathLst>
            </a:custGeom>
            <a:ln w="81303" cap="flat">
              <a:solidFill>
                <a:srgbClr val="E8E8E8">
                  <a:alpha val="100000"/>
                </a:srgbClr>
              </a:solidFill>
              <a:prstDash val="solid"/>
              <a:round/>
            </a:ln>
          </p:spPr>
          <p:txBody>
            <a:bodyPr/>
            <a:lstStyle/>
            <a:p/>
          </p:txBody>
        </p:sp>
        <p:sp>
          <p:nvSpPr>
            <p:cNvPr id="43" name="pl43"/>
            <p:cNvSpPr/>
            <p:nvPr/>
          </p:nvSpPr>
          <p:spPr>
            <a:xfrm>
              <a:off x="3392037" y="5442642"/>
              <a:ext cx="15232" cy="0"/>
            </a:xfrm>
            <a:custGeom>
              <a:avLst/>
              <a:pathLst>
                <a:path w="15232" h="0">
                  <a:moveTo>
                    <a:pt x="0" y="0"/>
                  </a:moveTo>
                  <a:lnTo>
                    <a:pt x="15232" y="0"/>
                  </a:lnTo>
                </a:path>
              </a:pathLst>
            </a:custGeom>
            <a:ln w="81303" cap="flat">
              <a:solidFill>
                <a:srgbClr val="E8E8E8">
                  <a:alpha val="100000"/>
                </a:srgbClr>
              </a:solidFill>
              <a:prstDash val="solid"/>
              <a:round/>
            </a:ln>
          </p:spPr>
          <p:txBody>
            <a:bodyPr/>
            <a:lstStyle/>
            <a:p/>
          </p:txBody>
        </p:sp>
        <p:sp>
          <p:nvSpPr>
            <p:cNvPr id="44" name="pt44"/>
            <p:cNvSpPr/>
            <p:nvPr/>
          </p:nvSpPr>
          <p:spPr>
            <a:xfrm>
              <a:off x="3402769" y="4562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3357073" y="4562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3006737" y="19345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671632" y="19345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3113361" y="3248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961041" y="3248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311377" y="52191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3296145" y="52191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3326609" y="47812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280913" y="47812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3326609" y="3467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3189521" y="3467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3402769" y="3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326609" y="3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3006737" y="23724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2717328" y="23724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3341841" y="2591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3143825" y="2591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219985" y="28104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3037201" y="28104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3280913" y="30294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3098129" y="30294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3280913"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314382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3235217" y="2153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900113" y="2153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3372305" y="41242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296145" y="41242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3235217" y="50001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204753" y="50001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3402769" y="54381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387537" y="54381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402769" y="43432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3326609" y="43432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362117" y="452158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9" name="pt79"/>
            <p:cNvSpPr/>
            <p:nvPr/>
          </p:nvSpPr>
          <p:spPr>
            <a:xfrm>
              <a:off x="3316421" y="45215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0" name="pt80"/>
            <p:cNvSpPr/>
            <p:nvPr/>
          </p:nvSpPr>
          <p:spPr>
            <a:xfrm>
              <a:off x="2966085" y="189388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1" name="pt81"/>
            <p:cNvSpPr/>
            <p:nvPr/>
          </p:nvSpPr>
          <p:spPr>
            <a:xfrm>
              <a:off x="2630980" y="189388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2" name="pt82"/>
            <p:cNvSpPr/>
            <p:nvPr/>
          </p:nvSpPr>
          <p:spPr>
            <a:xfrm>
              <a:off x="3072709" y="320773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3" name="pt83"/>
            <p:cNvSpPr/>
            <p:nvPr/>
          </p:nvSpPr>
          <p:spPr>
            <a:xfrm>
              <a:off x="2920389" y="320773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3270725" y="517851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5" name="pt85"/>
            <p:cNvSpPr/>
            <p:nvPr/>
          </p:nvSpPr>
          <p:spPr>
            <a:xfrm>
              <a:off x="3255493" y="517851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6" name="pt86"/>
            <p:cNvSpPr/>
            <p:nvPr/>
          </p:nvSpPr>
          <p:spPr>
            <a:xfrm>
              <a:off x="3285957" y="474056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7" name="pt87"/>
            <p:cNvSpPr/>
            <p:nvPr/>
          </p:nvSpPr>
          <p:spPr>
            <a:xfrm>
              <a:off x="3240261" y="474056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8" name="pt88"/>
            <p:cNvSpPr/>
            <p:nvPr/>
          </p:nvSpPr>
          <p:spPr>
            <a:xfrm>
              <a:off x="3285957" y="342671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9" name="pt89"/>
            <p:cNvSpPr/>
            <p:nvPr/>
          </p:nvSpPr>
          <p:spPr>
            <a:xfrm>
              <a:off x="3148869" y="342671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3362117" y="386466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3285957" y="386466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2966085" y="233183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3" name="pt93"/>
            <p:cNvSpPr/>
            <p:nvPr/>
          </p:nvSpPr>
          <p:spPr>
            <a:xfrm>
              <a:off x="2676676" y="233183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4" name="pt94"/>
            <p:cNvSpPr/>
            <p:nvPr/>
          </p:nvSpPr>
          <p:spPr>
            <a:xfrm>
              <a:off x="3301189" y="255081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5" name="pt95"/>
            <p:cNvSpPr/>
            <p:nvPr/>
          </p:nvSpPr>
          <p:spPr>
            <a:xfrm>
              <a:off x="3103173" y="25508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3179333" y="276978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2996549" y="276978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3240261" y="298876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9" name="pt99"/>
            <p:cNvSpPr/>
            <p:nvPr/>
          </p:nvSpPr>
          <p:spPr>
            <a:xfrm>
              <a:off x="3057477" y="298876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3240261"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3103173"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3194565" y="211286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2859461" y="211286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3331653" y="408363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5" name="pt105"/>
            <p:cNvSpPr/>
            <p:nvPr/>
          </p:nvSpPr>
          <p:spPr>
            <a:xfrm>
              <a:off x="3255493" y="408363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3194565" y="495953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3164101" y="495953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3362117" y="539749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3346885" y="539749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3362117" y="430261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1" name="pt111"/>
            <p:cNvSpPr/>
            <p:nvPr/>
          </p:nvSpPr>
          <p:spPr>
            <a:xfrm>
              <a:off x="3285957" y="430261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tx112"/>
            <p:cNvSpPr/>
            <p:nvPr/>
          </p:nvSpPr>
          <p:spPr>
            <a:xfrm>
              <a:off x="3548295" y="4525410"/>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13" name="tx113"/>
            <p:cNvSpPr/>
            <p:nvPr/>
          </p:nvSpPr>
          <p:spPr>
            <a:xfrm>
              <a:off x="3516199" y="1897706"/>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-22%</a:t>
              </a:r>
            </a:p>
          </p:txBody>
        </p:sp>
        <p:sp>
          <p:nvSpPr>
            <p:cNvPr id="114" name="tx114"/>
            <p:cNvSpPr/>
            <p:nvPr/>
          </p:nvSpPr>
          <p:spPr>
            <a:xfrm>
              <a:off x="3516199" y="3211558"/>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-10%</a:t>
              </a:r>
            </a:p>
          </p:txBody>
        </p:sp>
        <p:sp>
          <p:nvSpPr>
            <p:cNvPr id="115" name="tx115"/>
            <p:cNvSpPr/>
            <p:nvPr/>
          </p:nvSpPr>
          <p:spPr>
            <a:xfrm>
              <a:off x="3548295" y="518233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16" name="tx116"/>
            <p:cNvSpPr/>
            <p:nvPr/>
          </p:nvSpPr>
          <p:spPr>
            <a:xfrm>
              <a:off x="3548295" y="4744385"/>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17" name="tx117"/>
            <p:cNvSpPr/>
            <p:nvPr/>
          </p:nvSpPr>
          <p:spPr>
            <a:xfrm>
              <a:off x="3548295" y="343053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-9%</a:t>
              </a:r>
            </a:p>
          </p:txBody>
        </p:sp>
        <p:sp>
          <p:nvSpPr>
            <p:cNvPr id="118" name="tx118"/>
            <p:cNvSpPr/>
            <p:nvPr/>
          </p:nvSpPr>
          <p:spPr>
            <a:xfrm>
              <a:off x="3548295" y="386848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119" name="tx119"/>
            <p:cNvSpPr/>
            <p:nvPr/>
          </p:nvSpPr>
          <p:spPr>
            <a:xfrm>
              <a:off x="3516199" y="2335657"/>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-19%</a:t>
              </a:r>
            </a:p>
          </p:txBody>
        </p:sp>
        <p:sp>
          <p:nvSpPr>
            <p:cNvPr id="120" name="tx120"/>
            <p:cNvSpPr/>
            <p:nvPr/>
          </p:nvSpPr>
          <p:spPr>
            <a:xfrm>
              <a:off x="3516199" y="2554632"/>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-13%</a:t>
              </a:r>
            </a:p>
          </p:txBody>
        </p:sp>
        <p:sp>
          <p:nvSpPr>
            <p:cNvPr id="121" name="tx121"/>
            <p:cNvSpPr/>
            <p:nvPr/>
          </p:nvSpPr>
          <p:spPr>
            <a:xfrm>
              <a:off x="3516199" y="2773607"/>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-12%</a:t>
              </a:r>
            </a:p>
          </p:txBody>
        </p:sp>
        <p:sp>
          <p:nvSpPr>
            <p:cNvPr id="122" name="tx122"/>
            <p:cNvSpPr/>
            <p:nvPr/>
          </p:nvSpPr>
          <p:spPr>
            <a:xfrm>
              <a:off x="3516199" y="2992583"/>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-12%</a:t>
              </a:r>
            </a:p>
          </p:txBody>
        </p:sp>
        <p:sp>
          <p:nvSpPr>
            <p:cNvPr id="123" name="tx123"/>
            <p:cNvSpPr/>
            <p:nvPr/>
          </p:nvSpPr>
          <p:spPr>
            <a:xfrm>
              <a:off x="3548295" y="36495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-9%</a:t>
              </a:r>
            </a:p>
          </p:txBody>
        </p:sp>
        <p:sp>
          <p:nvSpPr>
            <p:cNvPr id="124" name="tx124"/>
            <p:cNvSpPr/>
            <p:nvPr/>
          </p:nvSpPr>
          <p:spPr>
            <a:xfrm>
              <a:off x="3516199" y="2116681"/>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-22%</a:t>
              </a:r>
            </a:p>
          </p:txBody>
        </p:sp>
        <p:sp>
          <p:nvSpPr>
            <p:cNvPr id="125" name="tx125"/>
            <p:cNvSpPr/>
            <p:nvPr/>
          </p:nvSpPr>
          <p:spPr>
            <a:xfrm>
              <a:off x="3548295" y="408745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126" name="tx126"/>
            <p:cNvSpPr/>
            <p:nvPr/>
          </p:nvSpPr>
          <p:spPr>
            <a:xfrm>
              <a:off x="3548295" y="4963360"/>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27" name="tx127"/>
            <p:cNvSpPr/>
            <p:nvPr/>
          </p:nvSpPr>
          <p:spPr>
            <a:xfrm>
              <a:off x="3548295" y="540131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28" name="tx128"/>
            <p:cNvSpPr/>
            <p:nvPr/>
          </p:nvSpPr>
          <p:spPr>
            <a:xfrm>
              <a:off x="3548295" y="4306435"/>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129" name="rc129"/>
            <p:cNvSpPr/>
            <p:nvPr/>
          </p:nvSpPr>
          <p:spPr>
            <a:xfrm>
              <a:off x="1807907" y="1807652"/>
              <a:ext cx="2010626" cy="3766375"/>
            </a:xfrm>
            <a:prstGeom prst="rect">
              <a:avLst/>
            </a:prstGeom>
            <a:noFill/>
            <a:ln w="13550" cap="rnd">
              <a:solidFill>
                <a:srgbClr val="999999">
                  <a:alpha val="100000"/>
                </a:srgbClr>
              </a:solidFill>
              <a:prstDash val="solid"/>
              <a:round/>
            </a:ln>
          </p:spPr>
          <p:txBody>
            <a:bodyPr/>
            <a:lstStyle/>
            <a:p/>
          </p:txBody>
        </p:sp>
        <p:sp>
          <p:nvSpPr>
            <p:cNvPr id="130" name="pl130"/>
            <p:cNvSpPr/>
            <p:nvPr/>
          </p:nvSpPr>
          <p:spPr>
            <a:xfrm>
              <a:off x="4522805" y="4867832"/>
              <a:ext cx="2010626" cy="0"/>
            </a:xfrm>
            <a:custGeom>
              <a:avLst/>
              <a:pathLst>
                <a:path w="2010626" h="0">
                  <a:moveTo>
                    <a:pt x="0" y="0"/>
                  </a:moveTo>
                  <a:lnTo>
                    <a:pt x="2010626" y="0"/>
                  </a:lnTo>
                  <a:lnTo>
                    <a:pt x="2010626" y="0"/>
                  </a:lnTo>
                </a:path>
              </a:pathLst>
            </a:custGeom>
            <a:ln w="13550" cap="flat">
              <a:solidFill>
                <a:srgbClr val="EBEBEB">
                  <a:alpha val="100000"/>
                </a:srgbClr>
              </a:solidFill>
              <a:prstDash val="solid"/>
              <a:round/>
            </a:ln>
          </p:spPr>
          <p:txBody>
            <a:bodyPr/>
            <a:lstStyle/>
            <a:p/>
          </p:txBody>
        </p:sp>
        <p:sp>
          <p:nvSpPr>
            <p:cNvPr id="131" name="pl131"/>
            <p:cNvSpPr/>
            <p:nvPr/>
          </p:nvSpPr>
          <p:spPr>
            <a:xfrm>
              <a:off x="4522805" y="3690839"/>
              <a:ext cx="2010626" cy="0"/>
            </a:xfrm>
            <a:custGeom>
              <a:avLst/>
              <a:pathLst>
                <a:path w="2010626" h="0">
                  <a:moveTo>
                    <a:pt x="0" y="0"/>
                  </a:moveTo>
                  <a:lnTo>
                    <a:pt x="2010626" y="0"/>
                  </a:lnTo>
                  <a:lnTo>
                    <a:pt x="2010626" y="0"/>
                  </a:lnTo>
                </a:path>
              </a:pathLst>
            </a:custGeom>
            <a:ln w="13550" cap="flat">
              <a:solidFill>
                <a:srgbClr val="EBEBEB">
                  <a:alpha val="100000"/>
                </a:srgbClr>
              </a:solidFill>
              <a:prstDash val="solid"/>
              <a:round/>
            </a:ln>
          </p:spPr>
          <p:txBody>
            <a:bodyPr/>
            <a:lstStyle/>
            <a:p/>
          </p:txBody>
        </p:sp>
        <p:sp>
          <p:nvSpPr>
            <p:cNvPr id="132" name="pl132"/>
            <p:cNvSpPr/>
            <p:nvPr/>
          </p:nvSpPr>
          <p:spPr>
            <a:xfrm>
              <a:off x="4522805" y="2513847"/>
              <a:ext cx="2010626" cy="0"/>
            </a:xfrm>
            <a:custGeom>
              <a:avLst/>
              <a:pathLst>
                <a:path w="2010626" h="0">
                  <a:moveTo>
                    <a:pt x="0" y="0"/>
                  </a:moveTo>
                  <a:lnTo>
                    <a:pt x="2010626" y="0"/>
                  </a:lnTo>
                  <a:lnTo>
                    <a:pt x="2010626" y="0"/>
                  </a:lnTo>
                </a:path>
              </a:pathLst>
            </a:custGeom>
            <a:ln w="13550" cap="flat">
              <a:solidFill>
                <a:srgbClr val="EBEBEB">
                  <a:alpha val="100000"/>
                </a:srgbClr>
              </a:solidFill>
              <a:prstDash val="solid"/>
              <a:round/>
            </a:ln>
          </p:spPr>
          <p:txBody>
            <a:bodyPr/>
            <a:lstStyle/>
            <a:p/>
          </p:txBody>
        </p:sp>
        <p:sp>
          <p:nvSpPr>
            <p:cNvPr id="133" name="pl133"/>
            <p:cNvSpPr/>
            <p:nvPr/>
          </p:nvSpPr>
          <p:spPr>
            <a:xfrm>
              <a:off x="461419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91883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22347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52811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83275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613739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832759" y="2513847"/>
              <a:ext cx="213248" cy="0"/>
            </a:xfrm>
            <a:custGeom>
              <a:avLst/>
              <a:pathLst>
                <a:path w="213248" h="0">
                  <a:moveTo>
                    <a:pt x="0" y="0"/>
                  </a:moveTo>
                  <a:lnTo>
                    <a:pt x="213248" y="0"/>
                  </a:lnTo>
                </a:path>
              </a:pathLst>
            </a:custGeom>
            <a:ln w="81303" cap="flat">
              <a:solidFill>
                <a:srgbClr val="E8E8E8">
                  <a:alpha val="100000"/>
                </a:srgbClr>
              </a:solidFill>
              <a:prstDash val="solid"/>
              <a:round/>
            </a:ln>
          </p:spPr>
          <p:txBody>
            <a:bodyPr/>
            <a:lstStyle/>
            <a:p/>
          </p:txBody>
        </p:sp>
        <p:sp>
          <p:nvSpPr>
            <p:cNvPr id="140" name="pl140"/>
            <p:cNvSpPr/>
            <p:nvPr/>
          </p:nvSpPr>
          <p:spPr>
            <a:xfrm>
              <a:off x="6015543" y="3690839"/>
              <a:ext cx="76160" cy="0"/>
            </a:xfrm>
            <a:custGeom>
              <a:avLst/>
              <a:pathLst>
                <a:path w="76160" h="0">
                  <a:moveTo>
                    <a:pt x="0" y="0"/>
                  </a:moveTo>
                  <a:lnTo>
                    <a:pt x="76160" y="0"/>
                  </a:lnTo>
                </a:path>
              </a:pathLst>
            </a:custGeom>
            <a:ln w="81303" cap="flat">
              <a:solidFill>
                <a:srgbClr val="E8E8E8">
                  <a:alpha val="100000"/>
                </a:srgbClr>
              </a:solidFill>
              <a:prstDash val="solid"/>
              <a:round/>
            </a:ln>
          </p:spPr>
          <p:txBody>
            <a:bodyPr/>
            <a:lstStyle/>
            <a:p/>
          </p:txBody>
        </p:sp>
        <p:sp>
          <p:nvSpPr>
            <p:cNvPr id="141" name="pl141"/>
            <p:cNvSpPr/>
            <p:nvPr/>
          </p:nvSpPr>
          <p:spPr>
            <a:xfrm>
              <a:off x="6076471" y="4867832"/>
              <a:ext cx="30464" cy="0"/>
            </a:xfrm>
            <a:custGeom>
              <a:avLst/>
              <a:pathLst>
                <a:path w="30464" h="0">
                  <a:moveTo>
                    <a:pt x="0" y="0"/>
                  </a:moveTo>
                  <a:lnTo>
                    <a:pt x="30464" y="0"/>
                  </a:lnTo>
                </a:path>
              </a:pathLst>
            </a:custGeom>
            <a:ln w="81303" cap="flat">
              <a:solidFill>
                <a:srgbClr val="E8E8E8">
                  <a:alpha val="100000"/>
                </a:srgbClr>
              </a:solidFill>
              <a:prstDash val="solid"/>
              <a:round/>
            </a:ln>
          </p:spPr>
          <p:txBody>
            <a:bodyPr/>
            <a:lstStyle/>
            <a:p/>
          </p:txBody>
        </p:sp>
        <p:sp>
          <p:nvSpPr>
            <p:cNvPr id="142" name="pt142"/>
            <p:cNvSpPr/>
            <p:nvPr/>
          </p:nvSpPr>
          <p:spPr>
            <a:xfrm>
              <a:off x="6011043"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6087203"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5828259"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6041507"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6071971"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6102435"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5970391"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9" name="pt149"/>
            <p:cNvSpPr/>
            <p:nvPr/>
          </p:nvSpPr>
          <p:spPr>
            <a:xfrm>
              <a:off x="6046551"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5787607" y="246869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6000855" y="24686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pt152"/>
            <p:cNvSpPr/>
            <p:nvPr/>
          </p:nvSpPr>
          <p:spPr>
            <a:xfrm>
              <a:off x="6031319" y="482268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3" name="pt153"/>
            <p:cNvSpPr/>
            <p:nvPr/>
          </p:nvSpPr>
          <p:spPr>
            <a:xfrm>
              <a:off x="6061783" y="48226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4" name="tx154"/>
            <p:cNvSpPr/>
            <p:nvPr/>
          </p:nvSpPr>
          <p:spPr>
            <a:xfrm>
              <a:off x="6248699" y="36495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155" name="tx155"/>
            <p:cNvSpPr/>
            <p:nvPr/>
          </p:nvSpPr>
          <p:spPr>
            <a:xfrm>
              <a:off x="6216604" y="2472516"/>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+14%</a:t>
              </a:r>
            </a:p>
          </p:txBody>
        </p:sp>
        <p:sp>
          <p:nvSpPr>
            <p:cNvPr id="156" name="tx156"/>
            <p:cNvSpPr/>
            <p:nvPr/>
          </p:nvSpPr>
          <p:spPr>
            <a:xfrm>
              <a:off x="6248699" y="4826501"/>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57" name="rc157"/>
            <p:cNvSpPr/>
            <p:nvPr/>
          </p:nvSpPr>
          <p:spPr>
            <a:xfrm>
              <a:off x="4522805" y="1807652"/>
              <a:ext cx="2010626" cy="3766375"/>
            </a:xfrm>
            <a:prstGeom prst="rect">
              <a:avLst/>
            </a:prstGeom>
            <a:noFill/>
            <a:ln w="13550" cap="rnd">
              <a:solidFill>
                <a:srgbClr val="999999">
                  <a:alpha val="100000"/>
                </a:srgbClr>
              </a:solidFill>
              <a:prstDash val="solid"/>
              <a:round/>
            </a:ln>
          </p:spPr>
          <p:txBody>
            <a:bodyPr/>
            <a:lstStyle/>
            <a:p/>
          </p:txBody>
        </p:sp>
        <p:sp>
          <p:nvSpPr>
            <p:cNvPr id="158" name="pl158"/>
            <p:cNvSpPr/>
            <p:nvPr/>
          </p:nvSpPr>
          <p:spPr>
            <a:xfrm>
              <a:off x="7063784" y="3690839"/>
              <a:ext cx="2010626" cy="0"/>
            </a:xfrm>
            <a:custGeom>
              <a:avLst/>
              <a:pathLst>
                <a:path w="2010626" h="0">
                  <a:moveTo>
                    <a:pt x="0" y="0"/>
                  </a:moveTo>
                  <a:lnTo>
                    <a:pt x="2010626" y="0"/>
                  </a:lnTo>
                  <a:lnTo>
                    <a:pt x="2010626" y="0"/>
                  </a:lnTo>
                </a:path>
              </a:pathLst>
            </a:custGeom>
            <a:ln w="13550" cap="flat">
              <a:solidFill>
                <a:srgbClr val="EBEBEB">
                  <a:alpha val="100000"/>
                </a:srgbClr>
              </a:solidFill>
              <a:prstDash val="solid"/>
              <a:round/>
            </a:ln>
          </p:spPr>
          <p:txBody>
            <a:bodyPr/>
            <a:lstStyle/>
            <a:p/>
          </p:txBody>
        </p:sp>
        <p:sp>
          <p:nvSpPr>
            <p:cNvPr id="159" name="pl159"/>
            <p:cNvSpPr/>
            <p:nvPr/>
          </p:nvSpPr>
          <p:spPr>
            <a:xfrm>
              <a:off x="715517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45981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76445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06909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37373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67837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47914" y="36908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66" name="pt166"/>
            <p:cNvSpPr/>
            <p:nvPr/>
          </p:nvSpPr>
          <p:spPr>
            <a:xfrm>
              <a:off x="8643414"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8643414"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8602762"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9" name="pt169"/>
            <p:cNvSpPr/>
            <p:nvPr/>
          </p:nvSpPr>
          <p:spPr>
            <a:xfrm>
              <a:off x="8602762"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0" name="tx170"/>
            <p:cNvSpPr/>
            <p:nvPr/>
          </p:nvSpPr>
          <p:spPr>
            <a:xfrm>
              <a:off x="8823419" y="36495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71" name="rc171"/>
            <p:cNvSpPr/>
            <p:nvPr/>
          </p:nvSpPr>
          <p:spPr>
            <a:xfrm>
              <a:off x="7063784" y="1807652"/>
              <a:ext cx="2010626" cy="3766375"/>
            </a:xfrm>
            <a:prstGeom prst="rect">
              <a:avLst/>
            </a:prstGeom>
            <a:noFill/>
            <a:ln w="13550" cap="rnd">
              <a:solidFill>
                <a:srgbClr val="999999">
                  <a:alpha val="100000"/>
                </a:srgbClr>
              </a:solidFill>
              <a:prstDash val="solid"/>
              <a:round/>
            </a:ln>
          </p:spPr>
          <p:txBody>
            <a:bodyPr/>
            <a:lstStyle/>
            <a:p/>
          </p:txBody>
        </p:sp>
        <p:sp>
          <p:nvSpPr>
            <p:cNvPr id="172" name="rc172"/>
            <p:cNvSpPr/>
            <p:nvPr/>
          </p:nvSpPr>
          <p:spPr>
            <a:xfrm>
              <a:off x="1807907" y="1592799"/>
              <a:ext cx="201062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3" name="tx173"/>
            <p:cNvSpPr/>
            <p:nvPr/>
          </p:nvSpPr>
          <p:spPr>
            <a:xfrm>
              <a:off x="2574059"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74" name="rc174"/>
            <p:cNvSpPr/>
            <p:nvPr/>
          </p:nvSpPr>
          <p:spPr>
            <a:xfrm>
              <a:off x="4522805" y="1592799"/>
              <a:ext cx="201062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5" name="tx175"/>
            <p:cNvSpPr/>
            <p:nvPr/>
          </p:nvSpPr>
          <p:spPr>
            <a:xfrm>
              <a:off x="5313737"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76" name="rc176"/>
            <p:cNvSpPr/>
            <p:nvPr/>
          </p:nvSpPr>
          <p:spPr>
            <a:xfrm>
              <a:off x="7063784" y="1592799"/>
              <a:ext cx="201062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7" name="tx177"/>
            <p:cNvSpPr/>
            <p:nvPr/>
          </p:nvSpPr>
          <p:spPr>
            <a:xfrm>
              <a:off x="7923113"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78" name="pl178"/>
            <p:cNvSpPr/>
            <p:nvPr/>
          </p:nvSpPr>
          <p:spPr>
            <a:xfrm>
              <a:off x="1807907" y="5574027"/>
              <a:ext cx="2010626" cy="0"/>
            </a:xfrm>
            <a:custGeom>
              <a:avLst/>
              <a:pathLst>
                <a:path w="2010626" h="0">
                  <a:moveTo>
                    <a:pt x="0" y="0"/>
                  </a:moveTo>
                  <a:lnTo>
                    <a:pt x="2010626" y="0"/>
                  </a:lnTo>
                </a:path>
              </a:pathLst>
            </a:custGeom>
            <a:ln w="8130" cap="flat">
              <a:solidFill>
                <a:srgbClr val="000000">
                  <a:alpha val="100000"/>
                </a:srgbClr>
              </a:solidFill>
              <a:prstDash val="solid"/>
              <a:round/>
            </a:ln>
          </p:spPr>
          <p:txBody>
            <a:bodyPr/>
            <a:lstStyle/>
            <a:p/>
          </p:txBody>
        </p:sp>
        <p:sp>
          <p:nvSpPr>
            <p:cNvPr id="179" name="pl179"/>
            <p:cNvSpPr/>
            <p:nvPr/>
          </p:nvSpPr>
          <p:spPr>
            <a:xfrm>
              <a:off x="189929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0" name="pl180"/>
            <p:cNvSpPr/>
            <p:nvPr/>
          </p:nvSpPr>
          <p:spPr>
            <a:xfrm>
              <a:off x="220394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1" name="pl181"/>
            <p:cNvSpPr/>
            <p:nvPr/>
          </p:nvSpPr>
          <p:spPr>
            <a:xfrm>
              <a:off x="250858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2" name="pl182"/>
            <p:cNvSpPr/>
            <p:nvPr/>
          </p:nvSpPr>
          <p:spPr>
            <a:xfrm>
              <a:off x="281322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3" name="pl183"/>
            <p:cNvSpPr/>
            <p:nvPr/>
          </p:nvSpPr>
          <p:spPr>
            <a:xfrm>
              <a:off x="311786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4" name="pl184"/>
            <p:cNvSpPr/>
            <p:nvPr/>
          </p:nvSpPr>
          <p:spPr>
            <a:xfrm>
              <a:off x="342250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5" name="tx185"/>
            <p:cNvSpPr/>
            <p:nvPr/>
          </p:nvSpPr>
          <p:spPr>
            <a:xfrm>
              <a:off x="186821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86" name="tx186"/>
            <p:cNvSpPr/>
            <p:nvPr/>
          </p:nvSpPr>
          <p:spPr>
            <a:xfrm>
              <a:off x="214176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87" name="tx187"/>
            <p:cNvSpPr/>
            <p:nvPr/>
          </p:nvSpPr>
          <p:spPr>
            <a:xfrm>
              <a:off x="244640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88" name="tx188"/>
            <p:cNvSpPr/>
            <p:nvPr/>
          </p:nvSpPr>
          <p:spPr>
            <a:xfrm>
              <a:off x="275104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89" name="tx189"/>
            <p:cNvSpPr/>
            <p:nvPr/>
          </p:nvSpPr>
          <p:spPr>
            <a:xfrm>
              <a:off x="305568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90" name="tx190"/>
            <p:cNvSpPr/>
            <p:nvPr/>
          </p:nvSpPr>
          <p:spPr>
            <a:xfrm>
              <a:off x="3329233"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91" name="pl191"/>
            <p:cNvSpPr/>
            <p:nvPr/>
          </p:nvSpPr>
          <p:spPr>
            <a:xfrm>
              <a:off x="4522805" y="5574027"/>
              <a:ext cx="2010626" cy="0"/>
            </a:xfrm>
            <a:custGeom>
              <a:avLst/>
              <a:pathLst>
                <a:path w="2010626" h="0">
                  <a:moveTo>
                    <a:pt x="0" y="0"/>
                  </a:moveTo>
                  <a:lnTo>
                    <a:pt x="2010626" y="0"/>
                  </a:lnTo>
                </a:path>
              </a:pathLst>
            </a:custGeom>
            <a:ln w="8130" cap="flat">
              <a:solidFill>
                <a:srgbClr val="000000">
                  <a:alpha val="100000"/>
                </a:srgbClr>
              </a:solidFill>
              <a:prstDash val="solid"/>
              <a:round/>
            </a:ln>
          </p:spPr>
          <p:txBody>
            <a:bodyPr/>
            <a:lstStyle/>
            <a:p/>
          </p:txBody>
        </p:sp>
        <p:sp>
          <p:nvSpPr>
            <p:cNvPr id="192" name="pl192"/>
            <p:cNvSpPr/>
            <p:nvPr/>
          </p:nvSpPr>
          <p:spPr>
            <a:xfrm>
              <a:off x="461419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3" name="pl193"/>
            <p:cNvSpPr/>
            <p:nvPr/>
          </p:nvSpPr>
          <p:spPr>
            <a:xfrm>
              <a:off x="491883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4" name="pl194"/>
            <p:cNvSpPr/>
            <p:nvPr/>
          </p:nvSpPr>
          <p:spPr>
            <a:xfrm>
              <a:off x="522347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5" name="pl195"/>
            <p:cNvSpPr/>
            <p:nvPr/>
          </p:nvSpPr>
          <p:spPr>
            <a:xfrm>
              <a:off x="552811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6" name="pl196"/>
            <p:cNvSpPr/>
            <p:nvPr/>
          </p:nvSpPr>
          <p:spPr>
            <a:xfrm>
              <a:off x="583275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7" name="pl197"/>
            <p:cNvSpPr/>
            <p:nvPr/>
          </p:nvSpPr>
          <p:spPr>
            <a:xfrm>
              <a:off x="613739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8" name="tx198"/>
            <p:cNvSpPr/>
            <p:nvPr/>
          </p:nvSpPr>
          <p:spPr>
            <a:xfrm>
              <a:off x="4583107"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99" name="tx199"/>
            <p:cNvSpPr/>
            <p:nvPr/>
          </p:nvSpPr>
          <p:spPr>
            <a:xfrm>
              <a:off x="485665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0" name="tx200"/>
            <p:cNvSpPr/>
            <p:nvPr/>
          </p:nvSpPr>
          <p:spPr>
            <a:xfrm>
              <a:off x="516129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1" name="tx201"/>
            <p:cNvSpPr/>
            <p:nvPr/>
          </p:nvSpPr>
          <p:spPr>
            <a:xfrm>
              <a:off x="546593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2" name="tx202"/>
            <p:cNvSpPr/>
            <p:nvPr/>
          </p:nvSpPr>
          <p:spPr>
            <a:xfrm>
              <a:off x="577057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3" name="tx203"/>
            <p:cNvSpPr/>
            <p:nvPr/>
          </p:nvSpPr>
          <p:spPr>
            <a:xfrm>
              <a:off x="6044130"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4" name="pl204"/>
            <p:cNvSpPr/>
            <p:nvPr/>
          </p:nvSpPr>
          <p:spPr>
            <a:xfrm>
              <a:off x="7063784" y="5574027"/>
              <a:ext cx="2010626" cy="0"/>
            </a:xfrm>
            <a:custGeom>
              <a:avLst/>
              <a:pathLst>
                <a:path w="2010626" h="0">
                  <a:moveTo>
                    <a:pt x="0" y="0"/>
                  </a:moveTo>
                  <a:lnTo>
                    <a:pt x="2010626" y="0"/>
                  </a:lnTo>
                </a:path>
              </a:pathLst>
            </a:custGeom>
            <a:ln w="8130" cap="flat">
              <a:solidFill>
                <a:srgbClr val="000000">
                  <a:alpha val="100000"/>
                </a:srgbClr>
              </a:solidFill>
              <a:prstDash val="solid"/>
              <a:round/>
            </a:ln>
          </p:spPr>
          <p:txBody>
            <a:bodyPr/>
            <a:lstStyle/>
            <a:p/>
          </p:txBody>
        </p:sp>
        <p:sp>
          <p:nvSpPr>
            <p:cNvPr id="205" name="pl205"/>
            <p:cNvSpPr/>
            <p:nvPr/>
          </p:nvSpPr>
          <p:spPr>
            <a:xfrm>
              <a:off x="715517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6" name="pl206"/>
            <p:cNvSpPr/>
            <p:nvPr/>
          </p:nvSpPr>
          <p:spPr>
            <a:xfrm>
              <a:off x="745981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7" name="pl207"/>
            <p:cNvSpPr/>
            <p:nvPr/>
          </p:nvSpPr>
          <p:spPr>
            <a:xfrm>
              <a:off x="776445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8" name="pl208"/>
            <p:cNvSpPr/>
            <p:nvPr/>
          </p:nvSpPr>
          <p:spPr>
            <a:xfrm>
              <a:off x="806909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9" name="pl209"/>
            <p:cNvSpPr/>
            <p:nvPr/>
          </p:nvSpPr>
          <p:spPr>
            <a:xfrm>
              <a:off x="837373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0" name="pl210"/>
            <p:cNvSpPr/>
            <p:nvPr/>
          </p:nvSpPr>
          <p:spPr>
            <a:xfrm>
              <a:off x="867837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1" name="tx211"/>
            <p:cNvSpPr/>
            <p:nvPr/>
          </p:nvSpPr>
          <p:spPr>
            <a:xfrm>
              <a:off x="7124086"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12" name="tx212"/>
            <p:cNvSpPr/>
            <p:nvPr/>
          </p:nvSpPr>
          <p:spPr>
            <a:xfrm>
              <a:off x="739763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13" name="tx213"/>
            <p:cNvSpPr/>
            <p:nvPr/>
          </p:nvSpPr>
          <p:spPr>
            <a:xfrm>
              <a:off x="770227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14" name="tx214"/>
            <p:cNvSpPr/>
            <p:nvPr/>
          </p:nvSpPr>
          <p:spPr>
            <a:xfrm>
              <a:off x="800691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15" name="tx215"/>
            <p:cNvSpPr/>
            <p:nvPr/>
          </p:nvSpPr>
          <p:spPr>
            <a:xfrm>
              <a:off x="831155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16" name="tx216"/>
            <p:cNvSpPr/>
            <p:nvPr/>
          </p:nvSpPr>
          <p:spPr>
            <a:xfrm>
              <a:off x="8585109"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7" name="tx217"/>
            <p:cNvSpPr/>
            <p:nvPr/>
          </p:nvSpPr>
          <p:spPr>
            <a:xfrm>
              <a:off x="6603021" y="3650834"/>
              <a:ext cx="37892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Belarus</a:t>
              </a:r>
            </a:p>
          </p:txBody>
        </p:sp>
        <p:sp>
          <p:nvSpPr>
            <p:cNvPr id="218" name="tx218"/>
            <p:cNvSpPr/>
            <p:nvPr/>
          </p:nvSpPr>
          <p:spPr>
            <a:xfrm>
              <a:off x="3888123" y="4827827"/>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Uzbekistan</a:t>
              </a:r>
            </a:p>
          </p:txBody>
        </p:sp>
        <p:sp>
          <p:nvSpPr>
            <p:cNvPr id="219" name="tx219"/>
            <p:cNvSpPr/>
            <p:nvPr/>
          </p:nvSpPr>
          <p:spPr>
            <a:xfrm>
              <a:off x="4024826" y="3650834"/>
              <a:ext cx="4161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Armenia</a:t>
              </a:r>
            </a:p>
          </p:txBody>
        </p:sp>
        <p:sp>
          <p:nvSpPr>
            <p:cNvPr id="220" name="tx220"/>
            <p:cNvSpPr/>
            <p:nvPr/>
          </p:nvSpPr>
          <p:spPr>
            <a:xfrm>
              <a:off x="4055915" y="2473842"/>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Ukraine</a:t>
              </a:r>
            </a:p>
          </p:txBody>
        </p:sp>
        <p:sp>
          <p:nvSpPr>
            <p:cNvPr id="221" name="tx221"/>
            <p:cNvSpPr/>
            <p:nvPr/>
          </p:nvSpPr>
          <p:spPr>
            <a:xfrm>
              <a:off x="1053165" y="5402637"/>
              <a:ext cx="6729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Turkmenistan</a:t>
              </a:r>
            </a:p>
          </p:txBody>
        </p:sp>
        <p:sp>
          <p:nvSpPr>
            <p:cNvPr id="222" name="tx222"/>
            <p:cNvSpPr/>
            <p:nvPr/>
          </p:nvSpPr>
          <p:spPr>
            <a:xfrm>
              <a:off x="1316055" y="5183662"/>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Bulgaria</a:t>
              </a:r>
            </a:p>
          </p:txBody>
        </p:sp>
        <p:sp>
          <p:nvSpPr>
            <p:cNvPr id="223" name="tx223"/>
            <p:cNvSpPr/>
            <p:nvPr/>
          </p:nvSpPr>
          <p:spPr>
            <a:xfrm>
              <a:off x="1266494" y="4964686"/>
              <a:ext cx="4595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Tajikistan</a:t>
              </a:r>
            </a:p>
          </p:txBody>
        </p:sp>
        <p:sp>
          <p:nvSpPr>
            <p:cNvPr id="224" name="tx224"/>
            <p:cNvSpPr/>
            <p:nvPr/>
          </p:nvSpPr>
          <p:spPr>
            <a:xfrm>
              <a:off x="1365798" y="4745711"/>
              <a:ext cx="3602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Croatia</a:t>
              </a:r>
            </a:p>
          </p:txBody>
        </p:sp>
        <p:sp>
          <p:nvSpPr>
            <p:cNvPr id="225" name="tx225"/>
            <p:cNvSpPr/>
            <p:nvPr/>
          </p:nvSpPr>
          <p:spPr>
            <a:xfrm>
              <a:off x="1353271" y="4526736"/>
              <a:ext cx="3728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Albania</a:t>
              </a:r>
            </a:p>
          </p:txBody>
        </p:sp>
        <p:sp>
          <p:nvSpPr>
            <p:cNvPr id="226" name="tx226"/>
            <p:cNvSpPr/>
            <p:nvPr/>
          </p:nvSpPr>
          <p:spPr>
            <a:xfrm>
              <a:off x="1363878" y="4307760"/>
              <a:ext cx="3621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Turkiye</a:t>
              </a:r>
            </a:p>
          </p:txBody>
        </p:sp>
        <p:sp>
          <p:nvSpPr>
            <p:cNvPr id="227" name="tx227"/>
            <p:cNvSpPr/>
            <p:nvPr/>
          </p:nvSpPr>
          <p:spPr>
            <a:xfrm>
              <a:off x="1403014" y="4088785"/>
              <a:ext cx="3230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Serbia</a:t>
              </a:r>
            </a:p>
          </p:txBody>
        </p:sp>
        <p:sp>
          <p:nvSpPr>
            <p:cNvPr id="228" name="tx228"/>
            <p:cNvSpPr/>
            <p:nvPr/>
          </p:nvSpPr>
          <p:spPr>
            <a:xfrm>
              <a:off x="1359489" y="3869810"/>
              <a:ext cx="3665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Greece</a:t>
              </a:r>
            </a:p>
          </p:txBody>
        </p:sp>
        <p:sp>
          <p:nvSpPr>
            <p:cNvPr id="229" name="tx229"/>
            <p:cNvSpPr/>
            <p:nvPr/>
          </p:nvSpPr>
          <p:spPr>
            <a:xfrm>
              <a:off x="1303619" y="3650834"/>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Moldova</a:t>
              </a:r>
            </a:p>
          </p:txBody>
        </p:sp>
        <p:sp>
          <p:nvSpPr>
            <p:cNvPr id="230" name="tx230"/>
            <p:cNvSpPr/>
            <p:nvPr/>
          </p:nvSpPr>
          <p:spPr>
            <a:xfrm>
              <a:off x="1328399" y="3431859"/>
              <a:ext cx="3976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Georgia</a:t>
              </a:r>
            </a:p>
          </p:txBody>
        </p:sp>
        <p:sp>
          <p:nvSpPr>
            <p:cNvPr id="231" name="tx231"/>
            <p:cNvSpPr/>
            <p:nvPr/>
          </p:nvSpPr>
          <p:spPr>
            <a:xfrm>
              <a:off x="508182" y="3212884"/>
              <a:ext cx="12178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Bosnia and Herzegovina</a:t>
              </a:r>
            </a:p>
          </p:txBody>
        </p:sp>
        <p:sp>
          <p:nvSpPr>
            <p:cNvPr id="232" name="tx232"/>
            <p:cNvSpPr/>
            <p:nvPr/>
          </p:nvSpPr>
          <p:spPr>
            <a:xfrm>
              <a:off x="874857" y="2993909"/>
              <a:ext cx="8512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North Macedonia</a:t>
              </a:r>
            </a:p>
          </p:txBody>
        </p:sp>
        <p:sp>
          <p:nvSpPr>
            <p:cNvPr id="233" name="tx233"/>
            <p:cNvSpPr/>
            <p:nvPr/>
          </p:nvSpPr>
          <p:spPr>
            <a:xfrm>
              <a:off x="1129425" y="2774933"/>
              <a:ext cx="596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Montenegro</a:t>
              </a:r>
            </a:p>
          </p:txBody>
        </p:sp>
        <p:sp>
          <p:nvSpPr>
            <p:cNvPr id="234" name="tx234"/>
            <p:cNvSpPr/>
            <p:nvPr/>
          </p:nvSpPr>
          <p:spPr>
            <a:xfrm>
              <a:off x="1173225" y="2555958"/>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Kyrgyzstan</a:t>
              </a:r>
            </a:p>
          </p:txBody>
        </p:sp>
        <p:sp>
          <p:nvSpPr>
            <p:cNvPr id="235" name="tx235"/>
            <p:cNvSpPr/>
            <p:nvPr/>
          </p:nvSpPr>
          <p:spPr>
            <a:xfrm>
              <a:off x="1141953" y="2336983"/>
              <a:ext cx="5841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Kazakhstan</a:t>
              </a:r>
            </a:p>
          </p:txBody>
        </p:sp>
        <p:sp>
          <p:nvSpPr>
            <p:cNvPr id="236" name="tx236"/>
            <p:cNvSpPr/>
            <p:nvPr/>
          </p:nvSpPr>
          <p:spPr>
            <a:xfrm>
              <a:off x="1278838" y="2118007"/>
              <a:ext cx="447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Romania</a:t>
              </a:r>
            </a:p>
          </p:txBody>
        </p:sp>
        <p:sp>
          <p:nvSpPr>
            <p:cNvPr id="237" name="tx237"/>
            <p:cNvSpPr/>
            <p:nvPr/>
          </p:nvSpPr>
          <p:spPr>
            <a:xfrm>
              <a:off x="1198005" y="1899032"/>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Azerbaijan</a:t>
              </a:r>
            </a:p>
          </p:txBody>
        </p:sp>
        <p:sp>
          <p:nvSpPr>
            <p:cNvPr id="238" name="tx238"/>
            <p:cNvSpPr/>
            <p:nvPr/>
          </p:nvSpPr>
          <p:spPr>
            <a:xfrm>
              <a:off x="4309537"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39" name="pt239"/>
            <p:cNvSpPr/>
            <p:nvPr/>
          </p:nvSpPr>
          <p:spPr>
            <a:xfrm>
              <a:off x="5465143"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0" name="pt240"/>
            <p:cNvSpPr/>
            <p:nvPr/>
          </p:nvSpPr>
          <p:spPr>
            <a:xfrm>
              <a:off x="6072494"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1" name="tx241"/>
            <p:cNvSpPr/>
            <p:nvPr/>
          </p:nvSpPr>
          <p:spPr>
            <a:xfrm>
              <a:off x="571671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42" name="tx242"/>
            <p:cNvSpPr/>
            <p:nvPr/>
          </p:nvSpPr>
          <p:spPr>
            <a:xfrm>
              <a:off x="6324064"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43" name="tx243"/>
            <p:cNvSpPr/>
            <p:nvPr/>
          </p:nvSpPr>
          <p:spPr>
            <a:xfrm>
              <a:off x="1807907"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2019 and 2025</a:t>
              </a:r>
            </a:p>
          </p:txBody>
        </p:sp>
        <p:sp>
          <p:nvSpPr>
            <p:cNvPr id="244" name="tx24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45" name="tx245"/>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2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2019 and 2025, and change in coverage between the two years.
Overall, 17 out of 21 (81%) countries in ECAR had a decline in coverage. The largest decline was in Azerbaijan and Romania (-22 percentage points), followed by Kazakhstan (-19 percentage points).
There were 3 (14%) countries with an increase in DTP3 coverage. Coverage remained the same in 1 countries between 2019 and 2025.
</a:t>
            </a:r>
          </a:p>
        </p:txBody>
      </p:sp>
      <p:sp>
        <p:nvSpPr>
          <p:cNvPr id="2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DTP3 coverage increased in three countries and decreased in 17 countries.</a:t>
            </a:r>
          </a:p>
        </p:txBody>
      </p:sp>
      <p:grpSp xmlns:pic="http://schemas.openxmlformats.org/drawingml/2006/picture">
        <p:nvGrpSpPr>
          <p:cNvPr id="248" name=""/>
          <p:cNvGrpSpPr/>
          <p:nvPr/>
        </p:nvGrpSpPr>
        <p:grpSpPr>
          <a:xfrm>
            <a:off x="292608" y="1005840"/>
            <a:ext cx="8595360" cy="28575"/>
            <a:chOff x="292608" y="1005840"/>
            <a:chExt cx="8595360" cy="28575"/>
          </a:xfrm>
        </p:grpSpPr>
        <p:sp>
          <p:nvSpPr>
            <p:cNvPr id="2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807907" y="5388796"/>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5" name="pl5"/>
            <p:cNvSpPr/>
            <p:nvPr/>
          </p:nvSpPr>
          <p:spPr>
            <a:xfrm>
              <a:off x="1807907" y="5080076"/>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6" name="pl6"/>
            <p:cNvSpPr/>
            <p:nvPr/>
          </p:nvSpPr>
          <p:spPr>
            <a:xfrm>
              <a:off x="1807907" y="4771357"/>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7" name="pl7"/>
            <p:cNvSpPr/>
            <p:nvPr/>
          </p:nvSpPr>
          <p:spPr>
            <a:xfrm>
              <a:off x="1807907" y="4462638"/>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8" name="pl8"/>
            <p:cNvSpPr/>
            <p:nvPr/>
          </p:nvSpPr>
          <p:spPr>
            <a:xfrm>
              <a:off x="1807907" y="4153918"/>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9" name="pl9"/>
            <p:cNvSpPr/>
            <p:nvPr/>
          </p:nvSpPr>
          <p:spPr>
            <a:xfrm>
              <a:off x="1807907" y="3845199"/>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10" name="pl10"/>
            <p:cNvSpPr/>
            <p:nvPr/>
          </p:nvSpPr>
          <p:spPr>
            <a:xfrm>
              <a:off x="1807907" y="3536480"/>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11" name="pl11"/>
            <p:cNvSpPr/>
            <p:nvPr/>
          </p:nvSpPr>
          <p:spPr>
            <a:xfrm>
              <a:off x="1807907" y="3227761"/>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12" name="pl12"/>
            <p:cNvSpPr/>
            <p:nvPr/>
          </p:nvSpPr>
          <p:spPr>
            <a:xfrm>
              <a:off x="1807907" y="2919041"/>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13" name="pl13"/>
            <p:cNvSpPr/>
            <p:nvPr/>
          </p:nvSpPr>
          <p:spPr>
            <a:xfrm>
              <a:off x="1807907" y="2610322"/>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14" name="pl14"/>
            <p:cNvSpPr/>
            <p:nvPr/>
          </p:nvSpPr>
          <p:spPr>
            <a:xfrm>
              <a:off x="1807907" y="2301603"/>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15" name="pl15"/>
            <p:cNvSpPr/>
            <p:nvPr/>
          </p:nvSpPr>
          <p:spPr>
            <a:xfrm>
              <a:off x="1807907" y="1992883"/>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16" name="pl16"/>
            <p:cNvSpPr/>
            <p:nvPr/>
          </p:nvSpPr>
          <p:spPr>
            <a:xfrm>
              <a:off x="189484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8463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7443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6422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5401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4381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039527" y="1992883"/>
              <a:ext cx="144896" cy="0"/>
            </a:xfrm>
            <a:custGeom>
              <a:avLst/>
              <a:pathLst>
                <a:path w="144896" h="0">
                  <a:moveTo>
                    <a:pt x="0" y="0"/>
                  </a:moveTo>
                  <a:lnTo>
                    <a:pt x="144896" y="0"/>
                  </a:lnTo>
                </a:path>
              </a:pathLst>
            </a:custGeom>
            <a:ln w="81303" cap="flat">
              <a:solidFill>
                <a:srgbClr val="E8E8E8">
                  <a:alpha val="100000"/>
                </a:srgbClr>
              </a:solidFill>
              <a:prstDash val="solid"/>
              <a:round/>
            </a:ln>
          </p:spPr>
          <p:txBody>
            <a:bodyPr/>
            <a:lstStyle/>
            <a:p/>
          </p:txBody>
        </p:sp>
        <p:sp>
          <p:nvSpPr>
            <p:cNvPr id="23" name="pl23"/>
            <p:cNvSpPr/>
            <p:nvPr/>
          </p:nvSpPr>
          <p:spPr>
            <a:xfrm>
              <a:off x="2909120" y="2301603"/>
              <a:ext cx="130406" cy="0"/>
            </a:xfrm>
            <a:custGeom>
              <a:avLst/>
              <a:pathLst>
                <a:path w="130406" h="0">
                  <a:moveTo>
                    <a:pt x="0" y="0"/>
                  </a:moveTo>
                  <a:lnTo>
                    <a:pt x="130406" y="0"/>
                  </a:lnTo>
                </a:path>
              </a:pathLst>
            </a:custGeom>
            <a:ln w="81303" cap="flat">
              <a:solidFill>
                <a:srgbClr val="E8E8E8">
                  <a:alpha val="100000"/>
                </a:srgbClr>
              </a:solidFill>
              <a:prstDash val="solid"/>
              <a:round/>
            </a:ln>
          </p:spPr>
          <p:txBody>
            <a:bodyPr/>
            <a:lstStyle/>
            <a:p/>
          </p:txBody>
        </p:sp>
        <p:sp>
          <p:nvSpPr>
            <p:cNvPr id="24" name="pl24"/>
            <p:cNvSpPr/>
            <p:nvPr/>
          </p:nvSpPr>
          <p:spPr>
            <a:xfrm>
              <a:off x="2981569" y="2610322"/>
              <a:ext cx="86937" cy="0"/>
            </a:xfrm>
            <a:custGeom>
              <a:avLst/>
              <a:pathLst>
                <a:path w="86937" h="0">
                  <a:moveTo>
                    <a:pt x="0" y="0"/>
                  </a:moveTo>
                  <a:lnTo>
                    <a:pt x="86937" y="0"/>
                  </a:lnTo>
                </a:path>
              </a:pathLst>
            </a:custGeom>
            <a:ln w="81303" cap="flat">
              <a:solidFill>
                <a:srgbClr val="E8E8E8">
                  <a:alpha val="100000"/>
                </a:srgbClr>
              </a:solidFill>
              <a:prstDash val="solid"/>
              <a:round/>
            </a:ln>
          </p:spPr>
          <p:txBody>
            <a:bodyPr/>
            <a:lstStyle/>
            <a:p/>
          </p:txBody>
        </p:sp>
        <p:sp>
          <p:nvSpPr>
            <p:cNvPr id="25" name="pl25"/>
            <p:cNvSpPr/>
            <p:nvPr/>
          </p:nvSpPr>
          <p:spPr>
            <a:xfrm>
              <a:off x="3082996" y="2919041"/>
              <a:ext cx="57958" cy="0"/>
            </a:xfrm>
            <a:custGeom>
              <a:avLst/>
              <a:pathLst>
                <a:path w="57958" h="0">
                  <a:moveTo>
                    <a:pt x="0" y="0"/>
                  </a:moveTo>
                  <a:lnTo>
                    <a:pt x="57958" y="0"/>
                  </a:lnTo>
                </a:path>
              </a:pathLst>
            </a:custGeom>
            <a:ln w="81303" cap="flat">
              <a:solidFill>
                <a:srgbClr val="E8E8E8">
                  <a:alpha val="100000"/>
                </a:srgbClr>
              </a:solidFill>
              <a:prstDash val="solid"/>
              <a:round/>
            </a:ln>
          </p:spPr>
          <p:txBody>
            <a:bodyPr/>
            <a:lstStyle/>
            <a:p/>
          </p:txBody>
        </p:sp>
        <p:sp>
          <p:nvSpPr>
            <p:cNvPr id="26" name="pl26"/>
            <p:cNvSpPr/>
            <p:nvPr/>
          </p:nvSpPr>
          <p:spPr>
            <a:xfrm>
              <a:off x="3082996" y="3227761"/>
              <a:ext cx="43468" cy="0"/>
            </a:xfrm>
            <a:custGeom>
              <a:avLst/>
              <a:pathLst>
                <a:path w="43468" h="0">
                  <a:moveTo>
                    <a:pt x="0" y="0"/>
                  </a:moveTo>
                  <a:lnTo>
                    <a:pt x="43468" y="0"/>
                  </a:lnTo>
                </a:path>
              </a:pathLst>
            </a:custGeom>
            <a:ln w="81303" cap="flat">
              <a:solidFill>
                <a:srgbClr val="E8E8E8">
                  <a:alpha val="100000"/>
                </a:srgbClr>
              </a:solidFill>
              <a:prstDash val="solid"/>
              <a:round/>
            </a:ln>
          </p:spPr>
          <p:txBody>
            <a:bodyPr/>
            <a:lstStyle/>
            <a:p/>
          </p:txBody>
        </p:sp>
        <p:sp>
          <p:nvSpPr>
            <p:cNvPr id="27" name="pl27"/>
            <p:cNvSpPr/>
            <p:nvPr/>
          </p:nvSpPr>
          <p:spPr>
            <a:xfrm>
              <a:off x="3227893" y="3536480"/>
              <a:ext cx="43468" cy="0"/>
            </a:xfrm>
            <a:custGeom>
              <a:avLst/>
              <a:pathLst>
                <a:path w="43468" h="0">
                  <a:moveTo>
                    <a:pt x="0" y="0"/>
                  </a:moveTo>
                  <a:lnTo>
                    <a:pt x="43468" y="0"/>
                  </a:lnTo>
                </a:path>
              </a:pathLst>
            </a:custGeom>
            <a:ln w="81303" cap="flat">
              <a:solidFill>
                <a:srgbClr val="E8E8E8">
                  <a:alpha val="100000"/>
                </a:srgbClr>
              </a:solidFill>
              <a:prstDash val="solid"/>
              <a:round/>
            </a:ln>
          </p:spPr>
          <p:txBody>
            <a:bodyPr/>
            <a:lstStyle/>
            <a:p/>
          </p:txBody>
        </p:sp>
        <p:sp>
          <p:nvSpPr>
            <p:cNvPr id="28" name="pl28"/>
            <p:cNvSpPr/>
            <p:nvPr/>
          </p:nvSpPr>
          <p:spPr>
            <a:xfrm>
              <a:off x="3227893" y="3845199"/>
              <a:ext cx="28979" cy="0"/>
            </a:xfrm>
            <a:custGeom>
              <a:avLst/>
              <a:pathLst>
                <a:path w="28979" h="0">
                  <a:moveTo>
                    <a:pt x="0" y="0"/>
                  </a:moveTo>
                  <a:lnTo>
                    <a:pt x="28979" y="0"/>
                  </a:lnTo>
                </a:path>
              </a:pathLst>
            </a:custGeom>
            <a:ln w="81303" cap="flat">
              <a:solidFill>
                <a:srgbClr val="E8E8E8">
                  <a:alpha val="100000"/>
                </a:srgbClr>
              </a:solidFill>
              <a:prstDash val="solid"/>
              <a:round/>
            </a:ln>
          </p:spPr>
          <p:txBody>
            <a:bodyPr/>
            <a:lstStyle/>
            <a:p/>
          </p:txBody>
        </p:sp>
        <p:sp>
          <p:nvSpPr>
            <p:cNvPr id="29" name="pl29"/>
            <p:cNvSpPr/>
            <p:nvPr/>
          </p:nvSpPr>
          <p:spPr>
            <a:xfrm>
              <a:off x="3256872" y="4153918"/>
              <a:ext cx="28979" cy="0"/>
            </a:xfrm>
            <a:custGeom>
              <a:avLst/>
              <a:pathLst>
                <a:path w="28979" h="0">
                  <a:moveTo>
                    <a:pt x="0" y="0"/>
                  </a:moveTo>
                  <a:lnTo>
                    <a:pt x="28979" y="0"/>
                  </a:lnTo>
                </a:path>
              </a:pathLst>
            </a:custGeom>
            <a:ln w="81303" cap="flat">
              <a:solidFill>
                <a:srgbClr val="E8E8E8">
                  <a:alpha val="100000"/>
                </a:srgbClr>
              </a:solidFill>
              <a:prstDash val="solid"/>
              <a:round/>
            </a:ln>
          </p:spPr>
          <p:txBody>
            <a:bodyPr/>
            <a:lstStyle/>
            <a:p/>
          </p:txBody>
        </p:sp>
        <p:sp>
          <p:nvSpPr>
            <p:cNvPr id="30" name="pl30"/>
            <p:cNvSpPr/>
            <p:nvPr/>
          </p:nvSpPr>
          <p:spPr>
            <a:xfrm>
              <a:off x="3285851" y="4462638"/>
              <a:ext cx="14489" cy="0"/>
            </a:xfrm>
            <a:custGeom>
              <a:avLst/>
              <a:pathLst>
                <a:path w="14489" h="0">
                  <a:moveTo>
                    <a:pt x="0" y="0"/>
                  </a:moveTo>
                  <a:lnTo>
                    <a:pt x="14489" y="0"/>
                  </a:lnTo>
                </a:path>
              </a:pathLst>
            </a:custGeom>
            <a:ln w="81303" cap="flat">
              <a:solidFill>
                <a:srgbClr val="E8E8E8">
                  <a:alpha val="100000"/>
                </a:srgbClr>
              </a:solidFill>
              <a:prstDash val="solid"/>
              <a:round/>
            </a:ln>
          </p:spPr>
          <p:txBody>
            <a:bodyPr/>
            <a:lstStyle/>
            <a:p/>
          </p:txBody>
        </p:sp>
        <p:sp>
          <p:nvSpPr>
            <p:cNvPr id="31" name="pl31"/>
            <p:cNvSpPr/>
            <p:nvPr/>
          </p:nvSpPr>
          <p:spPr>
            <a:xfrm>
              <a:off x="3213403" y="4771357"/>
              <a:ext cx="14489" cy="0"/>
            </a:xfrm>
            <a:custGeom>
              <a:avLst/>
              <a:pathLst>
                <a:path w="14489" h="0">
                  <a:moveTo>
                    <a:pt x="0" y="0"/>
                  </a:moveTo>
                  <a:lnTo>
                    <a:pt x="14489" y="0"/>
                  </a:lnTo>
                </a:path>
              </a:pathLst>
            </a:custGeom>
            <a:ln w="81303" cap="flat">
              <a:solidFill>
                <a:srgbClr val="E8E8E8">
                  <a:alpha val="100000"/>
                </a:srgbClr>
              </a:solidFill>
              <a:prstDash val="solid"/>
              <a:round/>
            </a:ln>
          </p:spPr>
          <p:txBody>
            <a:bodyPr/>
            <a:lstStyle/>
            <a:p/>
          </p:txBody>
        </p:sp>
        <p:sp>
          <p:nvSpPr>
            <p:cNvPr id="32" name="pl32"/>
            <p:cNvSpPr/>
            <p:nvPr/>
          </p:nvSpPr>
          <p:spPr>
            <a:xfrm>
              <a:off x="3126465" y="5080076"/>
              <a:ext cx="14489" cy="0"/>
            </a:xfrm>
            <a:custGeom>
              <a:avLst/>
              <a:pathLst>
                <a:path w="14489" h="0">
                  <a:moveTo>
                    <a:pt x="0" y="0"/>
                  </a:moveTo>
                  <a:lnTo>
                    <a:pt x="14489" y="0"/>
                  </a:lnTo>
                </a:path>
              </a:pathLst>
            </a:custGeom>
            <a:ln w="81303" cap="flat">
              <a:solidFill>
                <a:srgbClr val="E8E8E8">
                  <a:alpha val="100000"/>
                </a:srgbClr>
              </a:solidFill>
              <a:prstDash val="solid"/>
              <a:round/>
            </a:ln>
          </p:spPr>
          <p:txBody>
            <a:bodyPr/>
            <a:lstStyle/>
            <a:p/>
          </p:txBody>
        </p:sp>
        <p:sp>
          <p:nvSpPr>
            <p:cNvPr id="33" name="pl33"/>
            <p:cNvSpPr/>
            <p:nvPr/>
          </p:nvSpPr>
          <p:spPr>
            <a:xfrm>
              <a:off x="3256872" y="5388796"/>
              <a:ext cx="14489" cy="0"/>
            </a:xfrm>
            <a:custGeom>
              <a:avLst/>
              <a:pathLst>
                <a:path w="14489" h="0">
                  <a:moveTo>
                    <a:pt x="0" y="0"/>
                  </a:moveTo>
                  <a:lnTo>
                    <a:pt x="14489" y="0"/>
                  </a:lnTo>
                </a:path>
              </a:pathLst>
            </a:custGeom>
            <a:ln w="81303" cap="flat">
              <a:solidFill>
                <a:srgbClr val="E8E8E8">
                  <a:alpha val="100000"/>
                </a:srgbClr>
              </a:solidFill>
              <a:prstDash val="solid"/>
              <a:round/>
            </a:ln>
          </p:spPr>
          <p:txBody>
            <a:bodyPr/>
            <a:lstStyle/>
            <a:p/>
          </p:txBody>
        </p:sp>
        <p:sp>
          <p:nvSpPr>
            <p:cNvPr id="34" name="pt34"/>
            <p:cNvSpPr/>
            <p:nvPr/>
          </p:nvSpPr>
          <p:spPr>
            <a:xfrm>
              <a:off x="3295841" y="44581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3281351" y="44581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3035027" y="22971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2904620" y="22971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3252372" y="3840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3223393" y="3840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3223393" y="476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3208903" y="476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3136455" y="5075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3121965" y="5075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3266862" y="53842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3252372" y="53842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3121965" y="32232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078496" y="32232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3064007" y="26058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977069" y="26058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179924" y="1988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3035027" y="1988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3136455" y="2914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078496" y="2914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3266862" y="3531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3223393" y="3531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3281351" y="41494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252372" y="41494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3255189" y="441748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9" name="pt59"/>
            <p:cNvSpPr/>
            <p:nvPr/>
          </p:nvSpPr>
          <p:spPr>
            <a:xfrm>
              <a:off x="3240699" y="441748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0" name="pt60"/>
            <p:cNvSpPr/>
            <p:nvPr/>
          </p:nvSpPr>
          <p:spPr>
            <a:xfrm>
              <a:off x="2994375" y="225645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1" name="pt61"/>
            <p:cNvSpPr/>
            <p:nvPr/>
          </p:nvSpPr>
          <p:spPr>
            <a:xfrm>
              <a:off x="2863969" y="22564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2" name="pt62"/>
            <p:cNvSpPr/>
            <p:nvPr/>
          </p:nvSpPr>
          <p:spPr>
            <a:xfrm>
              <a:off x="3211720" y="380004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3" name="pt63"/>
            <p:cNvSpPr/>
            <p:nvPr/>
          </p:nvSpPr>
          <p:spPr>
            <a:xfrm>
              <a:off x="3182741" y="380004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4" name="pt64"/>
            <p:cNvSpPr/>
            <p:nvPr/>
          </p:nvSpPr>
          <p:spPr>
            <a:xfrm>
              <a:off x="3182741" y="472620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5" name="pt65"/>
            <p:cNvSpPr/>
            <p:nvPr/>
          </p:nvSpPr>
          <p:spPr>
            <a:xfrm>
              <a:off x="3168251" y="47262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6" name="pt66"/>
            <p:cNvSpPr/>
            <p:nvPr/>
          </p:nvSpPr>
          <p:spPr>
            <a:xfrm>
              <a:off x="3095803" y="503492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7" name="pt67"/>
            <p:cNvSpPr/>
            <p:nvPr/>
          </p:nvSpPr>
          <p:spPr>
            <a:xfrm>
              <a:off x="3081313" y="503492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8" name="pt68"/>
            <p:cNvSpPr/>
            <p:nvPr/>
          </p:nvSpPr>
          <p:spPr>
            <a:xfrm>
              <a:off x="3226210" y="534364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9" name="pt69"/>
            <p:cNvSpPr/>
            <p:nvPr/>
          </p:nvSpPr>
          <p:spPr>
            <a:xfrm>
              <a:off x="3211720" y="534364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0" name="pt70"/>
            <p:cNvSpPr/>
            <p:nvPr/>
          </p:nvSpPr>
          <p:spPr>
            <a:xfrm>
              <a:off x="3081313" y="318260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1" name="pt71"/>
            <p:cNvSpPr/>
            <p:nvPr/>
          </p:nvSpPr>
          <p:spPr>
            <a:xfrm>
              <a:off x="3037844" y="318260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2" name="pt72"/>
            <p:cNvSpPr/>
            <p:nvPr/>
          </p:nvSpPr>
          <p:spPr>
            <a:xfrm>
              <a:off x="3023355" y="256517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3" name="pt73"/>
            <p:cNvSpPr/>
            <p:nvPr/>
          </p:nvSpPr>
          <p:spPr>
            <a:xfrm>
              <a:off x="2936417" y="256517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4" name="pt74"/>
            <p:cNvSpPr/>
            <p:nvPr/>
          </p:nvSpPr>
          <p:spPr>
            <a:xfrm>
              <a:off x="3139272" y="194773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5" name="pt75"/>
            <p:cNvSpPr/>
            <p:nvPr/>
          </p:nvSpPr>
          <p:spPr>
            <a:xfrm>
              <a:off x="2994375" y="194773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6" name="pt76"/>
            <p:cNvSpPr/>
            <p:nvPr/>
          </p:nvSpPr>
          <p:spPr>
            <a:xfrm>
              <a:off x="3095803" y="287388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7" name="pt77"/>
            <p:cNvSpPr/>
            <p:nvPr/>
          </p:nvSpPr>
          <p:spPr>
            <a:xfrm>
              <a:off x="3037844" y="28738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8" name="pt78"/>
            <p:cNvSpPr/>
            <p:nvPr/>
          </p:nvSpPr>
          <p:spPr>
            <a:xfrm>
              <a:off x="3226210" y="349132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9" name="pt79"/>
            <p:cNvSpPr/>
            <p:nvPr/>
          </p:nvSpPr>
          <p:spPr>
            <a:xfrm>
              <a:off x="3182741" y="34913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0" name="pt80"/>
            <p:cNvSpPr/>
            <p:nvPr/>
          </p:nvSpPr>
          <p:spPr>
            <a:xfrm>
              <a:off x="3240699" y="410876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1" name="pt81"/>
            <p:cNvSpPr/>
            <p:nvPr/>
          </p:nvSpPr>
          <p:spPr>
            <a:xfrm>
              <a:off x="3211720" y="410876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2" name="tx82"/>
            <p:cNvSpPr/>
            <p:nvPr/>
          </p:nvSpPr>
          <p:spPr>
            <a:xfrm>
              <a:off x="3458467" y="4421307"/>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83" name="tx83"/>
            <p:cNvSpPr/>
            <p:nvPr/>
          </p:nvSpPr>
          <p:spPr>
            <a:xfrm>
              <a:off x="3458467" y="226027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-9%</a:t>
              </a:r>
            </a:p>
          </p:txBody>
        </p:sp>
        <p:sp>
          <p:nvSpPr>
            <p:cNvPr id="84" name="tx84"/>
            <p:cNvSpPr/>
            <p:nvPr/>
          </p:nvSpPr>
          <p:spPr>
            <a:xfrm>
              <a:off x="3458467" y="380386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85" name="tx85"/>
            <p:cNvSpPr/>
            <p:nvPr/>
          </p:nvSpPr>
          <p:spPr>
            <a:xfrm>
              <a:off x="3458467" y="473002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86" name="tx86"/>
            <p:cNvSpPr/>
            <p:nvPr/>
          </p:nvSpPr>
          <p:spPr>
            <a:xfrm>
              <a:off x="3458467" y="5038745"/>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87" name="tx87"/>
            <p:cNvSpPr/>
            <p:nvPr/>
          </p:nvSpPr>
          <p:spPr>
            <a:xfrm>
              <a:off x="3458467" y="5347465"/>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88" name="tx88"/>
            <p:cNvSpPr/>
            <p:nvPr/>
          </p:nvSpPr>
          <p:spPr>
            <a:xfrm>
              <a:off x="3458467" y="3186430"/>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89" name="tx89"/>
            <p:cNvSpPr/>
            <p:nvPr/>
          </p:nvSpPr>
          <p:spPr>
            <a:xfrm>
              <a:off x="3458467" y="256899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90" name="tx90"/>
            <p:cNvSpPr/>
            <p:nvPr/>
          </p:nvSpPr>
          <p:spPr>
            <a:xfrm>
              <a:off x="3426372" y="1951553"/>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-10%</a:t>
              </a:r>
            </a:p>
          </p:txBody>
        </p:sp>
        <p:sp>
          <p:nvSpPr>
            <p:cNvPr id="91" name="tx91"/>
            <p:cNvSpPr/>
            <p:nvPr/>
          </p:nvSpPr>
          <p:spPr>
            <a:xfrm>
              <a:off x="3458467" y="2877710"/>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92" name="tx92"/>
            <p:cNvSpPr/>
            <p:nvPr/>
          </p:nvSpPr>
          <p:spPr>
            <a:xfrm>
              <a:off x="3458467" y="349514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93" name="tx93"/>
            <p:cNvSpPr/>
            <p:nvPr/>
          </p:nvSpPr>
          <p:spPr>
            <a:xfrm>
              <a:off x="3458467" y="411258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94" name="rc94"/>
            <p:cNvSpPr/>
            <p:nvPr/>
          </p:nvSpPr>
          <p:spPr>
            <a:xfrm>
              <a:off x="1807907" y="1807652"/>
              <a:ext cx="1912633" cy="3766375"/>
            </a:xfrm>
            <a:prstGeom prst="rect">
              <a:avLst/>
            </a:prstGeom>
            <a:noFill/>
            <a:ln w="13550" cap="rnd">
              <a:solidFill>
                <a:srgbClr val="999999">
                  <a:alpha val="100000"/>
                </a:srgbClr>
              </a:solidFill>
              <a:prstDash val="solid"/>
              <a:round/>
            </a:ln>
          </p:spPr>
          <p:txBody>
            <a:bodyPr/>
            <a:lstStyle/>
            <a:p/>
          </p:txBody>
        </p:sp>
        <p:sp>
          <p:nvSpPr>
            <p:cNvPr id="95" name="pl95"/>
            <p:cNvSpPr/>
            <p:nvPr/>
          </p:nvSpPr>
          <p:spPr>
            <a:xfrm>
              <a:off x="4424812" y="4867832"/>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96" name="pl96"/>
            <p:cNvSpPr/>
            <p:nvPr/>
          </p:nvSpPr>
          <p:spPr>
            <a:xfrm>
              <a:off x="4424812" y="3690839"/>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97" name="pl97"/>
            <p:cNvSpPr/>
            <p:nvPr/>
          </p:nvSpPr>
          <p:spPr>
            <a:xfrm>
              <a:off x="4424812" y="2513847"/>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98" name="pl98"/>
            <p:cNvSpPr/>
            <p:nvPr/>
          </p:nvSpPr>
          <p:spPr>
            <a:xfrm>
              <a:off x="451174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480154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09133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538112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567092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596071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815818" y="2513847"/>
              <a:ext cx="115917" cy="0"/>
            </a:xfrm>
            <a:custGeom>
              <a:avLst/>
              <a:pathLst>
                <a:path w="115917" h="0">
                  <a:moveTo>
                    <a:pt x="0" y="0"/>
                  </a:moveTo>
                  <a:lnTo>
                    <a:pt x="115917" y="0"/>
                  </a:lnTo>
                </a:path>
              </a:pathLst>
            </a:custGeom>
            <a:ln w="81303" cap="flat">
              <a:solidFill>
                <a:srgbClr val="E8E8E8">
                  <a:alpha val="100000"/>
                </a:srgbClr>
              </a:solidFill>
              <a:prstDash val="solid"/>
              <a:round/>
            </a:ln>
          </p:spPr>
          <p:txBody>
            <a:bodyPr/>
            <a:lstStyle/>
            <a:p/>
          </p:txBody>
        </p:sp>
        <p:sp>
          <p:nvSpPr>
            <p:cNvPr id="105" name="pl105"/>
            <p:cNvSpPr/>
            <p:nvPr/>
          </p:nvSpPr>
          <p:spPr>
            <a:xfrm>
              <a:off x="5786839" y="3690839"/>
              <a:ext cx="86937" cy="0"/>
            </a:xfrm>
            <a:custGeom>
              <a:avLst/>
              <a:pathLst>
                <a:path w="86937" h="0">
                  <a:moveTo>
                    <a:pt x="0" y="0"/>
                  </a:moveTo>
                  <a:lnTo>
                    <a:pt x="86937" y="0"/>
                  </a:lnTo>
                </a:path>
              </a:pathLst>
            </a:custGeom>
            <a:ln w="81303" cap="flat">
              <a:solidFill>
                <a:srgbClr val="E8E8E8">
                  <a:alpha val="100000"/>
                </a:srgbClr>
              </a:solidFill>
              <a:prstDash val="solid"/>
              <a:round/>
            </a:ln>
          </p:spPr>
          <p:txBody>
            <a:bodyPr/>
            <a:lstStyle/>
            <a:p/>
          </p:txBody>
        </p:sp>
        <p:sp>
          <p:nvSpPr>
            <p:cNvPr id="106" name="pl106"/>
            <p:cNvSpPr/>
            <p:nvPr/>
          </p:nvSpPr>
          <p:spPr>
            <a:xfrm>
              <a:off x="5873776" y="4867832"/>
              <a:ext cx="43468" cy="0"/>
            </a:xfrm>
            <a:custGeom>
              <a:avLst/>
              <a:pathLst>
                <a:path w="43468" h="0">
                  <a:moveTo>
                    <a:pt x="0" y="0"/>
                  </a:moveTo>
                  <a:lnTo>
                    <a:pt x="43468" y="0"/>
                  </a:lnTo>
                </a:path>
              </a:pathLst>
            </a:custGeom>
            <a:ln w="81303" cap="flat">
              <a:solidFill>
                <a:srgbClr val="E8E8E8">
                  <a:alpha val="100000"/>
                </a:srgbClr>
              </a:solidFill>
              <a:prstDash val="solid"/>
              <a:round/>
            </a:ln>
          </p:spPr>
          <p:txBody>
            <a:bodyPr/>
            <a:lstStyle/>
            <a:p/>
          </p:txBody>
        </p:sp>
        <p:sp>
          <p:nvSpPr>
            <p:cNvPr id="107" name="pt107"/>
            <p:cNvSpPr/>
            <p:nvPr/>
          </p:nvSpPr>
          <p:spPr>
            <a:xfrm>
              <a:off x="5869276"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912745"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782339"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869276"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811318"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27235"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828625" y="482268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5872094" y="48226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5741687"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5828625"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5770666" y="246869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5886583" y="24686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tx119"/>
            <p:cNvSpPr/>
            <p:nvPr/>
          </p:nvSpPr>
          <p:spPr>
            <a:xfrm>
              <a:off x="6060879" y="4826501"/>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20" name="tx120"/>
            <p:cNvSpPr/>
            <p:nvPr/>
          </p:nvSpPr>
          <p:spPr>
            <a:xfrm>
              <a:off x="6060879" y="36495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121" name="tx121"/>
            <p:cNvSpPr/>
            <p:nvPr/>
          </p:nvSpPr>
          <p:spPr>
            <a:xfrm>
              <a:off x="6060879" y="247251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122" name="rc122"/>
            <p:cNvSpPr/>
            <p:nvPr/>
          </p:nvSpPr>
          <p:spPr>
            <a:xfrm>
              <a:off x="4424812" y="1807652"/>
              <a:ext cx="1912633" cy="3766375"/>
            </a:xfrm>
            <a:prstGeom prst="rect">
              <a:avLst/>
            </a:prstGeom>
            <a:noFill/>
            <a:ln w="13550" cap="rnd">
              <a:solidFill>
                <a:srgbClr val="999999">
                  <a:alpha val="100000"/>
                </a:srgbClr>
              </a:solidFill>
              <a:prstDash val="solid"/>
              <a:round/>
            </a:ln>
          </p:spPr>
          <p:txBody>
            <a:bodyPr/>
            <a:lstStyle/>
            <a:p/>
          </p:txBody>
        </p:sp>
        <p:sp>
          <p:nvSpPr>
            <p:cNvPr id="123" name="pl123"/>
            <p:cNvSpPr/>
            <p:nvPr/>
          </p:nvSpPr>
          <p:spPr>
            <a:xfrm>
              <a:off x="7161777" y="5209539"/>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124" name="pl124"/>
            <p:cNvSpPr/>
            <p:nvPr/>
          </p:nvSpPr>
          <p:spPr>
            <a:xfrm>
              <a:off x="7161777" y="4602059"/>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125" name="pl125"/>
            <p:cNvSpPr/>
            <p:nvPr/>
          </p:nvSpPr>
          <p:spPr>
            <a:xfrm>
              <a:off x="7161777" y="3994579"/>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126" name="pl126"/>
            <p:cNvSpPr/>
            <p:nvPr/>
          </p:nvSpPr>
          <p:spPr>
            <a:xfrm>
              <a:off x="7161777" y="3387100"/>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127" name="pl127"/>
            <p:cNvSpPr/>
            <p:nvPr/>
          </p:nvSpPr>
          <p:spPr>
            <a:xfrm>
              <a:off x="7161777" y="2779620"/>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128" name="pl128"/>
            <p:cNvSpPr/>
            <p:nvPr/>
          </p:nvSpPr>
          <p:spPr>
            <a:xfrm>
              <a:off x="7161777" y="2172140"/>
              <a:ext cx="1912633" cy="0"/>
            </a:xfrm>
            <a:custGeom>
              <a:avLst/>
              <a:pathLst>
                <a:path w="1912633" h="0">
                  <a:moveTo>
                    <a:pt x="0" y="0"/>
                  </a:moveTo>
                  <a:lnTo>
                    <a:pt x="1912633" y="0"/>
                  </a:lnTo>
                  <a:lnTo>
                    <a:pt x="1912633" y="0"/>
                  </a:lnTo>
                </a:path>
              </a:pathLst>
            </a:custGeom>
            <a:ln w="13550" cap="flat">
              <a:solidFill>
                <a:srgbClr val="EBEBEB">
                  <a:alpha val="100000"/>
                </a:srgbClr>
              </a:solidFill>
              <a:prstDash val="solid"/>
              <a:round/>
            </a:ln>
          </p:spPr>
          <p:txBody>
            <a:bodyPr/>
            <a:lstStyle/>
            <a:p/>
          </p:txBody>
        </p:sp>
        <p:sp>
          <p:nvSpPr>
            <p:cNvPr id="129" name="pl129"/>
            <p:cNvSpPr/>
            <p:nvPr/>
          </p:nvSpPr>
          <p:spPr>
            <a:xfrm>
              <a:off x="724871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53850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82830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11809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40788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69768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987687" y="2172140"/>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6" name="pl136"/>
            <p:cNvSpPr/>
            <p:nvPr/>
          </p:nvSpPr>
          <p:spPr>
            <a:xfrm>
              <a:off x="8668700" y="2779620"/>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7" name="pl137"/>
            <p:cNvSpPr/>
            <p:nvPr/>
          </p:nvSpPr>
          <p:spPr>
            <a:xfrm>
              <a:off x="8031156" y="3387100"/>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8" name="pl138"/>
            <p:cNvSpPr/>
            <p:nvPr/>
          </p:nvSpPr>
          <p:spPr>
            <a:xfrm>
              <a:off x="8205032" y="399457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9" name="pl139"/>
            <p:cNvSpPr/>
            <p:nvPr/>
          </p:nvSpPr>
          <p:spPr>
            <a:xfrm>
              <a:off x="8494825" y="460205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0" name="pl140"/>
            <p:cNvSpPr/>
            <p:nvPr/>
          </p:nvSpPr>
          <p:spPr>
            <a:xfrm>
              <a:off x="8668700" y="52095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1" name="pt141"/>
            <p:cNvSpPr/>
            <p:nvPr/>
          </p:nvSpPr>
          <p:spPr>
            <a:xfrm>
              <a:off x="7983187"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983187"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8664200"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8664200"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8026656"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8026656"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8200532"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8200532"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8490325"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8490325"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8664200"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8664200"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942535" y="21269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4" name="pt154"/>
            <p:cNvSpPr/>
            <p:nvPr/>
          </p:nvSpPr>
          <p:spPr>
            <a:xfrm>
              <a:off x="7942535" y="21269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5" name="pt155"/>
            <p:cNvSpPr/>
            <p:nvPr/>
          </p:nvSpPr>
          <p:spPr>
            <a:xfrm>
              <a:off x="8623548" y="273446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6" name="pt156"/>
            <p:cNvSpPr/>
            <p:nvPr/>
          </p:nvSpPr>
          <p:spPr>
            <a:xfrm>
              <a:off x="8623548" y="273446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7" name="pt157"/>
            <p:cNvSpPr/>
            <p:nvPr/>
          </p:nvSpPr>
          <p:spPr>
            <a:xfrm>
              <a:off x="7986004" y="334194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8" name="pt158"/>
            <p:cNvSpPr/>
            <p:nvPr/>
          </p:nvSpPr>
          <p:spPr>
            <a:xfrm>
              <a:off x="7986004" y="33419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9" name="pt159"/>
            <p:cNvSpPr/>
            <p:nvPr/>
          </p:nvSpPr>
          <p:spPr>
            <a:xfrm>
              <a:off x="8159880" y="394942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0" name="pt160"/>
            <p:cNvSpPr/>
            <p:nvPr/>
          </p:nvSpPr>
          <p:spPr>
            <a:xfrm>
              <a:off x="8159880" y="39494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1" name="pt161"/>
            <p:cNvSpPr/>
            <p:nvPr/>
          </p:nvSpPr>
          <p:spPr>
            <a:xfrm>
              <a:off x="8449673" y="455690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2" name="pt162"/>
            <p:cNvSpPr/>
            <p:nvPr/>
          </p:nvSpPr>
          <p:spPr>
            <a:xfrm>
              <a:off x="8449673" y="45569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pt163"/>
            <p:cNvSpPr/>
            <p:nvPr/>
          </p:nvSpPr>
          <p:spPr>
            <a:xfrm>
              <a:off x="8623548" y="516438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4" name="pt164"/>
            <p:cNvSpPr/>
            <p:nvPr/>
          </p:nvSpPr>
          <p:spPr>
            <a:xfrm>
              <a:off x="8623548" y="51643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5" name="tx165"/>
            <p:cNvSpPr/>
            <p:nvPr/>
          </p:nvSpPr>
          <p:spPr>
            <a:xfrm>
              <a:off x="8831585" y="21308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6" name="tx166"/>
            <p:cNvSpPr/>
            <p:nvPr/>
          </p:nvSpPr>
          <p:spPr>
            <a:xfrm>
              <a:off x="8831585" y="273828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7" name="tx167"/>
            <p:cNvSpPr/>
            <p:nvPr/>
          </p:nvSpPr>
          <p:spPr>
            <a:xfrm>
              <a:off x="8831585" y="334576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8" name="tx168"/>
            <p:cNvSpPr/>
            <p:nvPr/>
          </p:nvSpPr>
          <p:spPr>
            <a:xfrm>
              <a:off x="8831585" y="395324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9" name="tx169"/>
            <p:cNvSpPr/>
            <p:nvPr/>
          </p:nvSpPr>
          <p:spPr>
            <a:xfrm>
              <a:off x="8831585" y="4560728"/>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70" name="tx170"/>
            <p:cNvSpPr/>
            <p:nvPr/>
          </p:nvSpPr>
          <p:spPr>
            <a:xfrm>
              <a:off x="8831585" y="5168208"/>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71" name="rc171"/>
            <p:cNvSpPr/>
            <p:nvPr/>
          </p:nvSpPr>
          <p:spPr>
            <a:xfrm>
              <a:off x="7161777" y="1807652"/>
              <a:ext cx="1912633" cy="3766375"/>
            </a:xfrm>
            <a:prstGeom prst="rect">
              <a:avLst/>
            </a:prstGeom>
            <a:noFill/>
            <a:ln w="13550" cap="rnd">
              <a:solidFill>
                <a:srgbClr val="999999">
                  <a:alpha val="100000"/>
                </a:srgbClr>
              </a:solidFill>
              <a:prstDash val="solid"/>
              <a:round/>
            </a:ln>
          </p:spPr>
          <p:txBody>
            <a:bodyPr/>
            <a:lstStyle/>
            <a:p/>
          </p:txBody>
        </p:sp>
        <p:sp>
          <p:nvSpPr>
            <p:cNvPr id="172" name="rc172"/>
            <p:cNvSpPr/>
            <p:nvPr/>
          </p:nvSpPr>
          <p:spPr>
            <a:xfrm>
              <a:off x="1807907" y="1592799"/>
              <a:ext cx="191263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3" name="tx173"/>
            <p:cNvSpPr/>
            <p:nvPr/>
          </p:nvSpPr>
          <p:spPr>
            <a:xfrm>
              <a:off x="2525063"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74" name="rc174"/>
            <p:cNvSpPr/>
            <p:nvPr/>
          </p:nvSpPr>
          <p:spPr>
            <a:xfrm>
              <a:off x="4424812" y="1592799"/>
              <a:ext cx="191263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5" name="tx175"/>
            <p:cNvSpPr/>
            <p:nvPr/>
          </p:nvSpPr>
          <p:spPr>
            <a:xfrm>
              <a:off x="5166747"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76" name="rc176"/>
            <p:cNvSpPr/>
            <p:nvPr/>
          </p:nvSpPr>
          <p:spPr>
            <a:xfrm>
              <a:off x="7161777" y="1592799"/>
              <a:ext cx="191263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7" name="tx177"/>
            <p:cNvSpPr/>
            <p:nvPr/>
          </p:nvSpPr>
          <p:spPr>
            <a:xfrm>
              <a:off x="7972110"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78" name="pl178"/>
            <p:cNvSpPr/>
            <p:nvPr/>
          </p:nvSpPr>
          <p:spPr>
            <a:xfrm>
              <a:off x="1807907" y="5574027"/>
              <a:ext cx="1912633" cy="0"/>
            </a:xfrm>
            <a:custGeom>
              <a:avLst/>
              <a:pathLst>
                <a:path w="1912633" h="0">
                  <a:moveTo>
                    <a:pt x="0" y="0"/>
                  </a:moveTo>
                  <a:lnTo>
                    <a:pt x="1912633" y="0"/>
                  </a:lnTo>
                </a:path>
              </a:pathLst>
            </a:custGeom>
            <a:ln w="8130" cap="flat">
              <a:solidFill>
                <a:srgbClr val="000000">
                  <a:alpha val="100000"/>
                </a:srgbClr>
              </a:solidFill>
              <a:prstDash val="solid"/>
              <a:round/>
            </a:ln>
          </p:spPr>
          <p:txBody>
            <a:bodyPr/>
            <a:lstStyle/>
            <a:p/>
          </p:txBody>
        </p:sp>
        <p:sp>
          <p:nvSpPr>
            <p:cNvPr id="179" name="pl179"/>
            <p:cNvSpPr/>
            <p:nvPr/>
          </p:nvSpPr>
          <p:spPr>
            <a:xfrm>
              <a:off x="189484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0" name="pl180"/>
            <p:cNvSpPr/>
            <p:nvPr/>
          </p:nvSpPr>
          <p:spPr>
            <a:xfrm>
              <a:off x="218463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1" name="pl181"/>
            <p:cNvSpPr/>
            <p:nvPr/>
          </p:nvSpPr>
          <p:spPr>
            <a:xfrm>
              <a:off x="247443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2" name="pl182"/>
            <p:cNvSpPr/>
            <p:nvPr/>
          </p:nvSpPr>
          <p:spPr>
            <a:xfrm>
              <a:off x="276422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3" name="pl183"/>
            <p:cNvSpPr/>
            <p:nvPr/>
          </p:nvSpPr>
          <p:spPr>
            <a:xfrm>
              <a:off x="305401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4" name="pl184"/>
            <p:cNvSpPr/>
            <p:nvPr/>
          </p:nvSpPr>
          <p:spPr>
            <a:xfrm>
              <a:off x="334381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5" name="tx185"/>
            <p:cNvSpPr/>
            <p:nvPr/>
          </p:nvSpPr>
          <p:spPr>
            <a:xfrm>
              <a:off x="1863755"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86" name="tx186"/>
            <p:cNvSpPr/>
            <p:nvPr/>
          </p:nvSpPr>
          <p:spPr>
            <a:xfrm>
              <a:off x="212245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87" name="tx187"/>
            <p:cNvSpPr/>
            <p:nvPr/>
          </p:nvSpPr>
          <p:spPr>
            <a:xfrm>
              <a:off x="241225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88" name="tx188"/>
            <p:cNvSpPr/>
            <p:nvPr/>
          </p:nvSpPr>
          <p:spPr>
            <a:xfrm>
              <a:off x="270204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89" name="tx189"/>
            <p:cNvSpPr/>
            <p:nvPr/>
          </p:nvSpPr>
          <p:spPr>
            <a:xfrm>
              <a:off x="299183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90" name="tx190"/>
            <p:cNvSpPr/>
            <p:nvPr/>
          </p:nvSpPr>
          <p:spPr>
            <a:xfrm>
              <a:off x="3250541"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91" name="pl191"/>
            <p:cNvSpPr/>
            <p:nvPr/>
          </p:nvSpPr>
          <p:spPr>
            <a:xfrm>
              <a:off x="4424812" y="5574027"/>
              <a:ext cx="1912633" cy="0"/>
            </a:xfrm>
            <a:custGeom>
              <a:avLst/>
              <a:pathLst>
                <a:path w="1912633" h="0">
                  <a:moveTo>
                    <a:pt x="0" y="0"/>
                  </a:moveTo>
                  <a:lnTo>
                    <a:pt x="1912633" y="0"/>
                  </a:lnTo>
                </a:path>
              </a:pathLst>
            </a:custGeom>
            <a:ln w="8130" cap="flat">
              <a:solidFill>
                <a:srgbClr val="000000">
                  <a:alpha val="100000"/>
                </a:srgbClr>
              </a:solidFill>
              <a:prstDash val="solid"/>
              <a:round/>
            </a:ln>
          </p:spPr>
          <p:txBody>
            <a:bodyPr/>
            <a:lstStyle/>
            <a:p/>
          </p:txBody>
        </p:sp>
        <p:sp>
          <p:nvSpPr>
            <p:cNvPr id="192" name="pl192"/>
            <p:cNvSpPr/>
            <p:nvPr/>
          </p:nvSpPr>
          <p:spPr>
            <a:xfrm>
              <a:off x="451174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3" name="pl193"/>
            <p:cNvSpPr/>
            <p:nvPr/>
          </p:nvSpPr>
          <p:spPr>
            <a:xfrm>
              <a:off x="480154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4" name="pl194"/>
            <p:cNvSpPr/>
            <p:nvPr/>
          </p:nvSpPr>
          <p:spPr>
            <a:xfrm>
              <a:off x="509133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5" name="pl195"/>
            <p:cNvSpPr/>
            <p:nvPr/>
          </p:nvSpPr>
          <p:spPr>
            <a:xfrm>
              <a:off x="538112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6" name="pl196"/>
            <p:cNvSpPr/>
            <p:nvPr/>
          </p:nvSpPr>
          <p:spPr>
            <a:xfrm>
              <a:off x="567092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7" name="pl197"/>
            <p:cNvSpPr/>
            <p:nvPr/>
          </p:nvSpPr>
          <p:spPr>
            <a:xfrm>
              <a:off x="596071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8" name="tx198"/>
            <p:cNvSpPr/>
            <p:nvPr/>
          </p:nvSpPr>
          <p:spPr>
            <a:xfrm>
              <a:off x="448066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99" name="tx199"/>
            <p:cNvSpPr/>
            <p:nvPr/>
          </p:nvSpPr>
          <p:spPr>
            <a:xfrm>
              <a:off x="473936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0" name="tx200"/>
            <p:cNvSpPr/>
            <p:nvPr/>
          </p:nvSpPr>
          <p:spPr>
            <a:xfrm>
              <a:off x="502915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1" name="tx201"/>
            <p:cNvSpPr/>
            <p:nvPr/>
          </p:nvSpPr>
          <p:spPr>
            <a:xfrm>
              <a:off x="531894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2" name="tx202"/>
            <p:cNvSpPr/>
            <p:nvPr/>
          </p:nvSpPr>
          <p:spPr>
            <a:xfrm>
              <a:off x="560874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3" name="tx203"/>
            <p:cNvSpPr/>
            <p:nvPr/>
          </p:nvSpPr>
          <p:spPr>
            <a:xfrm>
              <a:off x="5867446"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4" name="pl204"/>
            <p:cNvSpPr/>
            <p:nvPr/>
          </p:nvSpPr>
          <p:spPr>
            <a:xfrm>
              <a:off x="7161777" y="5574027"/>
              <a:ext cx="1912633" cy="0"/>
            </a:xfrm>
            <a:custGeom>
              <a:avLst/>
              <a:pathLst>
                <a:path w="1912633" h="0">
                  <a:moveTo>
                    <a:pt x="0" y="0"/>
                  </a:moveTo>
                  <a:lnTo>
                    <a:pt x="1912633" y="0"/>
                  </a:lnTo>
                </a:path>
              </a:pathLst>
            </a:custGeom>
            <a:ln w="8130" cap="flat">
              <a:solidFill>
                <a:srgbClr val="000000">
                  <a:alpha val="100000"/>
                </a:srgbClr>
              </a:solidFill>
              <a:prstDash val="solid"/>
              <a:round/>
            </a:ln>
          </p:spPr>
          <p:txBody>
            <a:bodyPr/>
            <a:lstStyle/>
            <a:p/>
          </p:txBody>
        </p:sp>
        <p:sp>
          <p:nvSpPr>
            <p:cNvPr id="205" name="pl205"/>
            <p:cNvSpPr/>
            <p:nvPr/>
          </p:nvSpPr>
          <p:spPr>
            <a:xfrm>
              <a:off x="724871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6" name="pl206"/>
            <p:cNvSpPr/>
            <p:nvPr/>
          </p:nvSpPr>
          <p:spPr>
            <a:xfrm>
              <a:off x="753850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7" name="pl207"/>
            <p:cNvSpPr/>
            <p:nvPr/>
          </p:nvSpPr>
          <p:spPr>
            <a:xfrm>
              <a:off x="782830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8" name="pl208"/>
            <p:cNvSpPr/>
            <p:nvPr/>
          </p:nvSpPr>
          <p:spPr>
            <a:xfrm>
              <a:off x="811809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9" name="pl209"/>
            <p:cNvSpPr/>
            <p:nvPr/>
          </p:nvSpPr>
          <p:spPr>
            <a:xfrm>
              <a:off x="840788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0" name="pl210"/>
            <p:cNvSpPr/>
            <p:nvPr/>
          </p:nvSpPr>
          <p:spPr>
            <a:xfrm>
              <a:off x="869768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1" name="tx211"/>
            <p:cNvSpPr/>
            <p:nvPr/>
          </p:nvSpPr>
          <p:spPr>
            <a:xfrm>
              <a:off x="7217625"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12" name="tx212"/>
            <p:cNvSpPr/>
            <p:nvPr/>
          </p:nvSpPr>
          <p:spPr>
            <a:xfrm>
              <a:off x="747632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13" name="tx213"/>
            <p:cNvSpPr/>
            <p:nvPr/>
          </p:nvSpPr>
          <p:spPr>
            <a:xfrm>
              <a:off x="776612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14" name="tx214"/>
            <p:cNvSpPr/>
            <p:nvPr/>
          </p:nvSpPr>
          <p:spPr>
            <a:xfrm>
              <a:off x="805591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15" name="tx215"/>
            <p:cNvSpPr/>
            <p:nvPr/>
          </p:nvSpPr>
          <p:spPr>
            <a:xfrm>
              <a:off x="834570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16" name="tx216"/>
            <p:cNvSpPr/>
            <p:nvPr/>
          </p:nvSpPr>
          <p:spPr>
            <a:xfrm>
              <a:off x="8604411"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7" name="tx217"/>
            <p:cNvSpPr/>
            <p:nvPr/>
          </p:nvSpPr>
          <p:spPr>
            <a:xfrm>
              <a:off x="6407034" y="5169534"/>
              <a:ext cx="6729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Turkmenistan</a:t>
              </a:r>
            </a:p>
          </p:txBody>
        </p:sp>
        <p:sp>
          <p:nvSpPr>
            <p:cNvPr id="218" name="tx218"/>
            <p:cNvSpPr/>
            <p:nvPr/>
          </p:nvSpPr>
          <p:spPr>
            <a:xfrm>
              <a:off x="6620364" y="4562054"/>
              <a:ext cx="4595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Tajikistan</a:t>
              </a:r>
            </a:p>
          </p:txBody>
        </p:sp>
        <p:sp>
          <p:nvSpPr>
            <p:cNvPr id="219" name="tx219"/>
            <p:cNvSpPr/>
            <p:nvPr/>
          </p:nvSpPr>
          <p:spPr>
            <a:xfrm>
              <a:off x="6632708" y="3954574"/>
              <a:ext cx="447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Romania</a:t>
              </a:r>
            </a:p>
          </p:txBody>
        </p:sp>
        <p:sp>
          <p:nvSpPr>
            <p:cNvPr id="220" name="tx220"/>
            <p:cNvSpPr/>
            <p:nvPr/>
          </p:nvSpPr>
          <p:spPr>
            <a:xfrm>
              <a:off x="6495823" y="3347095"/>
              <a:ext cx="5841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Kazakhstan</a:t>
              </a:r>
            </a:p>
          </p:txBody>
        </p:sp>
        <p:sp>
          <p:nvSpPr>
            <p:cNvPr id="221" name="tx221"/>
            <p:cNvSpPr/>
            <p:nvPr/>
          </p:nvSpPr>
          <p:spPr>
            <a:xfrm>
              <a:off x="6701014" y="2739615"/>
              <a:ext cx="37892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Belarus</a:t>
              </a:r>
            </a:p>
          </p:txBody>
        </p:sp>
        <p:sp>
          <p:nvSpPr>
            <p:cNvPr id="222" name="tx222"/>
            <p:cNvSpPr/>
            <p:nvPr/>
          </p:nvSpPr>
          <p:spPr>
            <a:xfrm>
              <a:off x="6551875" y="2132135"/>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Azerbaijan</a:t>
              </a:r>
            </a:p>
          </p:txBody>
        </p:sp>
        <p:sp>
          <p:nvSpPr>
            <p:cNvPr id="223" name="tx223"/>
            <p:cNvSpPr/>
            <p:nvPr/>
          </p:nvSpPr>
          <p:spPr>
            <a:xfrm>
              <a:off x="3926833" y="4827827"/>
              <a:ext cx="4161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Armenia</a:t>
              </a:r>
            </a:p>
          </p:txBody>
        </p:sp>
        <p:sp>
          <p:nvSpPr>
            <p:cNvPr id="224" name="tx224"/>
            <p:cNvSpPr/>
            <p:nvPr/>
          </p:nvSpPr>
          <p:spPr>
            <a:xfrm>
              <a:off x="3957922" y="3650834"/>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Ukraine</a:t>
              </a:r>
            </a:p>
          </p:txBody>
        </p:sp>
        <p:sp>
          <p:nvSpPr>
            <p:cNvPr id="225" name="tx225"/>
            <p:cNvSpPr/>
            <p:nvPr/>
          </p:nvSpPr>
          <p:spPr>
            <a:xfrm>
              <a:off x="3790130" y="2473842"/>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Uzbekistan</a:t>
              </a:r>
            </a:p>
          </p:txBody>
        </p:sp>
        <p:sp>
          <p:nvSpPr>
            <p:cNvPr id="226" name="tx226"/>
            <p:cNvSpPr/>
            <p:nvPr/>
          </p:nvSpPr>
          <p:spPr>
            <a:xfrm>
              <a:off x="1359489" y="5348791"/>
              <a:ext cx="3665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Greece</a:t>
              </a:r>
            </a:p>
          </p:txBody>
        </p:sp>
        <p:sp>
          <p:nvSpPr>
            <p:cNvPr id="227" name="tx227"/>
            <p:cNvSpPr/>
            <p:nvPr/>
          </p:nvSpPr>
          <p:spPr>
            <a:xfrm>
              <a:off x="1328399" y="5040071"/>
              <a:ext cx="3976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Georgia</a:t>
              </a:r>
            </a:p>
          </p:txBody>
        </p:sp>
        <p:sp>
          <p:nvSpPr>
            <p:cNvPr id="228" name="tx228"/>
            <p:cNvSpPr/>
            <p:nvPr/>
          </p:nvSpPr>
          <p:spPr>
            <a:xfrm>
              <a:off x="1365798" y="4731352"/>
              <a:ext cx="3602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Croatia</a:t>
              </a:r>
            </a:p>
          </p:txBody>
        </p:sp>
        <p:sp>
          <p:nvSpPr>
            <p:cNvPr id="229" name="tx229"/>
            <p:cNvSpPr/>
            <p:nvPr/>
          </p:nvSpPr>
          <p:spPr>
            <a:xfrm>
              <a:off x="1353271" y="4422633"/>
              <a:ext cx="3728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Albania</a:t>
              </a:r>
            </a:p>
          </p:txBody>
        </p:sp>
        <p:sp>
          <p:nvSpPr>
            <p:cNvPr id="230" name="tx230"/>
            <p:cNvSpPr/>
            <p:nvPr/>
          </p:nvSpPr>
          <p:spPr>
            <a:xfrm>
              <a:off x="1363878" y="4113913"/>
              <a:ext cx="3621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Turkiye</a:t>
              </a:r>
            </a:p>
          </p:txBody>
        </p:sp>
        <p:sp>
          <p:nvSpPr>
            <p:cNvPr id="231" name="tx231"/>
            <p:cNvSpPr/>
            <p:nvPr/>
          </p:nvSpPr>
          <p:spPr>
            <a:xfrm>
              <a:off x="1316055" y="3805194"/>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Bulgaria</a:t>
              </a:r>
            </a:p>
          </p:txBody>
        </p:sp>
        <p:sp>
          <p:nvSpPr>
            <p:cNvPr id="232" name="tx232"/>
            <p:cNvSpPr/>
            <p:nvPr/>
          </p:nvSpPr>
          <p:spPr>
            <a:xfrm>
              <a:off x="1403014" y="3496475"/>
              <a:ext cx="3230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Serbia</a:t>
              </a:r>
            </a:p>
          </p:txBody>
        </p:sp>
        <p:sp>
          <p:nvSpPr>
            <p:cNvPr id="233" name="tx233"/>
            <p:cNvSpPr/>
            <p:nvPr/>
          </p:nvSpPr>
          <p:spPr>
            <a:xfrm>
              <a:off x="1173225" y="3187756"/>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Kyrgyzstan</a:t>
              </a:r>
            </a:p>
          </p:txBody>
        </p:sp>
        <p:sp>
          <p:nvSpPr>
            <p:cNvPr id="234" name="tx234"/>
            <p:cNvSpPr/>
            <p:nvPr/>
          </p:nvSpPr>
          <p:spPr>
            <a:xfrm>
              <a:off x="1303619" y="2879036"/>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Moldova</a:t>
              </a:r>
            </a:p>
          </p:txBody>
        </p:sp>
        <p:sp>
          <p:nvSpPr>
            <p:cNvPr id="235" name="tx235"/>
            <p:cNvSpPr/>
            <p:nvPr/>
          </p:nvSpPr>
          <p:spPr>
            <a:xfrm>
              <a:off x="1129425" y="2570317"/>
              <a:ext cx="596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Montenegro</a:t>
              </a:r>
            </a:p>
          </p:txBody>
        </p:sp>
        <p:sp>
          <p:nvSpPr>
            <p:cNvPr id="236" name="tx236"/>
            <p:cNvSpPr/>
            <p:nvPr/>
          </p:nvSpPr>
          <p:spPr>
            <a:xfrm>
              <a:off x="508182" y="2261598"/>
              <a:ext cx="12178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Bosnia and Herzegovina</a:t>
              </a:r>
            </a:p>
          </p:txBody>
        </p:sp>
        <p:sp>
          <p:nvSpPr>
            <p:cNvPr id="237" name="tx237"/>
            <p:cNvSpPr/>
            <p:nvPr/>
          </p:nvSpPr>
          <p:spPr>
            <a:xfrm>
              <a:off x="874857" y="1952878"/>
              <a:ext cx="8512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North Macedonia</a:t>
              </a:r>
            </a:p>
          </p:txBody>
        </p:sp>
        <p:sp>
          <p:nvSpPr>
            <p:cNvPr id="238" name="tx238"/>
            <p:cNvSpPr/>
            <p:nvPr/>
          </p:nvSpPr>
          <p:spPr>
            <a:xfrm>
              <a:off x="4309537"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39" name="pt239"/>
            <p:cNvSpPr/>
            <p:nvPr/>
          </p:nvSpPr>
          <p:spPr>
            <a:xfrm>
              <a:off x="5465143"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40" name="pt240"/>
            <p:cNvSpPr/>
            <p:nvPr/>
          </p:nvSpPr>
          <p:spPr>
            <a:xfrm>
              <a:off x="6072494"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1" name="tx241"/>
            <p:cNvSpPr/>
            <p:nvPr/>
          </p:nvSpPr>
          <p:spPr>
            <a:xfrm>
              <a:off x="571671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42" name="tx242"/>
            <p:cNvSpPr/>
            <p:nvPr/>
          </p:nvSpPr>
          <p:spPr>
            <a:xfrm>
              <a:off x="6324064"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43" name="tx243"/>
            <p:cNvSpPr/>
            <p:nvPr/>
          </p:nvSpPr>
          <p:spPr>
            <a:xfrm>
              <a:off x="1807907"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2024 and 2025</a:t>
              </a:r>
            </a:p>
          </p:txBody>
        </p:sp>
        <p:sp>
          <p:nvSpPr>
            <p:cNvPr id="244" name="tx24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45" name="tx245"/>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2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2024 and 2025, and change in coverage between the two years.
Overall, 12 out of 21 (57%) countries in ECAR had a decline in coverage. The largest decline was in North Macedonia (-10 percentage points), followed by Bosnia and Herzegovina (-9 percentage points).
There were 3 (14%) countries with an increase in DTP3 coverage. Coverage remained the same in 6 countries between 2024 and 2025.
</a:t>
            </a:r>
          </a:p>
        </p:txBody>
      </p:sp>
      <p:sp>
        <p:nvSpPr>
          <p:cNvPr id="2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DTP3 coverage increased in three countries and decreased in 12 countries.</a:t>
            </a:r>
          </a:p>
        </p:txBody>
      </p:sp>
      <p:grpSp xmlns:pic="http://schemas.openxmlformats.org/drawingml/2006/picture">
        <p:nvGrpSpPr>
          <p:cNvPr id="248" name=""/>
          <p:cNvGrpSpPr/>
          <p:nvPr/>
        </p:nvGrpSpPr>
        <p:grpSpPr>
          <a:xfrm>
            <a:off x="292608" y="1005840"/>
            <a:ext cx="8595360" cy="28575"/>
            <a:chOff x="292608" y="1005840"/>
            <a:chExt cx="8595360" cy="28575"/>
          </a:xfrm>
        </p:grpSpPr>
        <p:sp>
          <p:nvSpPr>
            <p:cNvPr id="2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2025, DTP3 coverage ranged from 51% in Azerbaijan to 98% in Uzbekistan, Turkmenistan, and Belarus.
11 out of 21 (52%) countries had coverage of at least 90%.
Kazakhstan had DTP3 coverage of 54% and the highest absolute number of un- and undervaccinated children in the region, followed by Turkiye.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Azerbaijan and Kazakhstan had the lowest DTP3 coverage and were also among the countries with the highest number of un- and undervaccinated children.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strike="noStrike">
                <a:solidFill>
                  <a:srgbClr val="FFFFFF">
                    <a:alpha val="100000"/>
                  </a:srgbClr>
                </a:solidFill>
                <a:latin typeface="Aptos (Body)"/>
                <a:cs typeface="Aptos (Body)"/>
                <a:ea typeface="Aptos (Body)"/>
                <a:sym typeface="Aptos (Body)"/>
              </a:rPr>
              <a:t>Vaccine coverage
</a:t>
            </a:r>
            <a:r>
              <a:rPr cap="none" sz="1200" i="0" b="0" u="none" strike="noStrik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Unvaccinated
</a:t>
            </a:r>
            <a:r>
              <a:rPr cap="none" sz="1200" i="0" b="0" u="none" strike="noStrik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Under-vaccinated
</a:t>
            </a:r>
            <a:r>
              <a:rPr cap="none" sz="1200" i="0" b="0" u="none" strike="noStrik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Vaccine-Doses
</a:t>
            </a:r>
            <a:r>
              <a:rPr cap="none" sz="1200" i="0" b="0" u="none" strike="noStrike">
                <a:solidFill>
                  <a:srgbClr val="FFFFFF">
                    <a:alpha val="100000"/>
                  </a:srgbClr>
                </a:solidFill>
                <a:latin typeface="Aptos (Body)"/>
                <a:cs typeface="Aptos (Body)"/>
                <a:ea typeface="Aptos (Body)"/>
                <a:sym typeface="Aptos (Body)"/>
              </a:rPr>
              <a:t>•  Bacillus Calmette-Guerin (BCG): vaccine against tuberculosis
</a:t>
            </a:r>
            <a:r>
              <a:rPr cap="none" sz="1200" i="0" b="0" u="none" strike="noStrike">
                <a:solidFill>
                  <a:srgbClr val="FFFFFF">
                    <a:alpha val="100000"/>
                  </a:srgbClr>
                </a:solidFill>
                <a:latin typeface="Aptos (Body)"/>
                <a:cs typeface="Aptos (Body)"/>
                <a:ea typeface="Aptos (Body)"/>
                <a:sym typeface="Aptos (Body)"/>
              </a:rPr>
              <a:t>•  Hepatitis B birth dose, given within 24 hours after birth (HepBB)
</a:t>
            </a:r>
            <a:r>
              <a:rPr cap="none" sz="1200" i="0" b="0" u="none" strike="noStrik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strike="noStrike">
                <a:solidFill>
                  <a:srgbClr val="FFFFFF">
                    <a:alpha val="100000"/>
                  </a:srgbClr>
                </a:solidFill>
                <a:latin typeface="Aptos (Body)"/>
                <a:cs typeface="Aptos (Body)"/>
                <a:ea typeface="Aptos (Body)"/>
                <a:sym typeface="Aptos (Body)"/>
              </a:rPr>
              <a:t>•  Hepatitis B vaccine, third dose (HepB3)
</a:t>
            </a:r>
            <a:r>
              <a:rPr cap="none" sz="1200" i="0" b="0" u="none" strike="noStrike">
                <a:solidFill>
                  <a:srgbClr val="FFFFFF">
                    <a:alpha val="100000"/>
                  </a:srgbClr>
                </a:solidFill>
                <a:latin typeface="Aptos (Body)"/>
                <a:cs typeface="Aptos (Body)"/>
                <a:ea typeface="Aptos (Body)"/>
                <a:sym typeface="Aptos (Body)"/>
              </a:rPr>
              <a:t>•  Haemophilus influenzae type b vaccine, third dose (Hib3)
</a:t>
            </a:r>
            <a:r>
              <a:rPr cap="none" sz="1200" i="0" b="0" u="none" strike="noStrike">
                <a:solidFill>
                  <a:srgbClr val="FFFFFF">
                    <a:alpha val="100000"/>
                  </a:srgbClr>
                </a:solidFill>
                <a:latin typeface="Aptos (Body)"/>
                <a:cs typeface="Aptos (Body)"/>
                <a:ea typeface="Aptos (Body)"/>
                <a:sym typeface="Aptos (Body)"/>
              </a:rPr>
              <a:t>•  Inactivated polio vaccine, first dose (IPV1) and last dose (IPVC) 
</a:t>
            </a:r>
            <a:r>
              <a:rPr cap="none" sz="1200" i="0" b="0" u="none" strike="noStrike">
                <a:solidFill>
                  <a:srgbClr val="FFFFFF">
                    <a:alpha val="100000"/>
                  </a:srgbClr>
                </a:solidFill>
                <a:latin typeface="Aptos (Body)"/>
                <a:cs typeface="Aptos (Body)"/>
                <a:ea typeface="Aptos (Body)"/>
                <a:sym typeface="Aptos (Body)"/>
              </a:rPr>
              <a:t>•  Measles containing vaccine, first dose (MCV1) and second dose (MCV2)
</a:t>
            </a:r>
            <a:r>
              <a:rPr cap="none" sz="1200" i="0" b="0" u="none" strike="noStrike">
                <a:solidFill>
                  <a:srgbClr val="FFFFFF">
                    <a:alpha val="100000"/>
                  </a:srgbClr>
                </a:solidFill>
                <a:latin typeface="Aptos (Body)"/>
                <a:cs typeface="Aptos (Body)"/>
                <a:ea typeface="Aptos (Body)"/>
                <a:sym typeface="Aptos (Body)"/>
              </a:rPr>
              <a:t>•  Rotavirus vaccine, last dose (RotaC)
</a:t>
            </a:r>
            <a:r>
              <a:rPr cap="none" sz="1200" i="0" b="0" u="none" strike="noStrike">
                <a:solidFill>
                  <a:srgbClr val="FFFFFF">
                    <a:alpha val="100000"/>
                  </a:srgbClr>
                </a:solidFill>
                <a:latin typeface="Aptos (Body)"/>
                <a:cs typeface="Aptos (Body)"/>
                <a:ea typeface="Aptos (Body)"/>
                <a:sym typeface="Aptos (Body)"/>
              </a:rPr>
              <a:t>•  Pneumococcal vaccine, last dose (PCVC)
</a:t>
            </a:r>
            <a:r>
              <a:rPr cap="none" sz="1200" i="0" b="0" u="none" strike="noStrike">
                <a:solidFill>
                  <a:srgbClr val="FFFFFF">
                    <a:alpha val="100000"/>
                  </a:srgbClr>
                </a:solidFill>
                <a:latin typeface="Aptos (Body)"/>
                <a:cs typeface="Aptos (Body)"/>
                <a:ea typeface="Aptos (Body)"/>
                <a:sym typeface="Aptos (Body)"/>
              </a:rPr>
              <a:t>•  Yellow Fever vaccine (YFV) 
</a:t>
            </a:r>
            <a:r>
              <a:rPr cap="none" sz="1200" i="0" b="0" u="none" strike="noStrike">
                <a:solidFill>
                  <a:srgbClr val="FFFFFF">
                    <a:alpha val="100000"/>
                  </a:srgbClr>
                </a:solidFill>
                <a:latin typeface="Aptos (Body)"/>
                <a:cs typeface="Aptos (Body)"/>
                <a:ea typeface="Aptos (Body)"/>
                <a:sym typeface="Aptos (Body)"/>
              </a:rPr>
              <a:t>•  Meningococcal A vaccine (MengA) 
</a:t>
            </a:r>
            <a:r>
              <a:rPr cap="none" sz="1200" i="0" b="0" u="none" strike="noStrik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The Immunization Agenda 2030 (IA2030)
</a:t>
            </a:r>
            <a:r>
              <a:rPr cap="none" sz="1200" i="0" b="0" u="none" strike="noStrik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433743" y="2219239"/>
              <a:ext cx="1727534" cy="2822157"/>
            </a:xfrm>
            <a:custGeom>
              <a:avLst/>
              <a:pathLst>
                <a:path w="1727534" h="2822157">
                  <a:moveTo>
                    <a:pt x="346497" y="2011328"/>
                  </a:moveTo>
                  <a:lnTo>
                    <a:pt x="393639" y="2049939"/>
                  </a:lnTo>
                  <a:lnTo>
                    <a:pt x="440782" y="2088550"/>
                  </a:lnTo>
                  <a:lnTo>
                    <a:pt x="487924" y="2127161"/>
                  </a:lnTo>
                  <a:lnTo>
                    <a:pt x="535066" y="2165772"/>
                  </a:lnTo>
                  <a:lnTo>
                    <a:pt x="582209" y="2204383"/>
                  </a:lnTo>
                  <a:lnTo>
                    <a:pt x="629351" y="2242994"/>
                  </a:lnTo>
                  <a:lnTo>
                    <a:pt x="676494" y="2281605"/>
                  </a:lnTo>
                  <a:lnTo>
                    <a:pt x="723636" y="2320215"/>
                  </a:lnTo>
                  <a:lnTo>
                    <a:pt x="770779" y="2358826"/>
                  </a:lnTo>
                  <a:lnTo>
                    <a:pt x="817921" y="2397437"/>
                  </a:lnTo>
                  <a:lnTo>
                    <a:pt x="865064" y="2436048"/>
                  </a:lnTo>
                  <a:lnTo>
                    <a:pt x="912206" y="2474659"/>
                  </a:lnTo>
                  <a:lnTo>
                    <a:pt x="959349" y="2513270"/>
                  </a:lnTo>
                  <a:lnTo>
                    <a:pt x="1006491" y="2551881"/>
                  </a:lnTo>
                  <a:lnTo>
                    <a:pt x="1053634" y="2590491"/>
                  </a:lnTo>
                  <a:lnTo>
                    <a:pt x="1100776" y="2629102"/>
                  </a:lnTo>
                  <a:lnTo>
                    <a:pt x="1147919" y="2667713"/>
                  </a:lnTo>
                  <a:lnTo>
                    <a:pt x="1195061" y="2706324"/>
                  </a:lnTo>
                  <a:lnTo>
                    <a:pt x="1242204" y="2744935"/>
                  </a:lnTo>
                  <a:lnTo>
                    <a:pt x="1289346" y="2783546"/>
                  </a:lnTo>
                  <a:lnTo>
                    <a:pt x="1336488" y="2822157"/>
                  </a:lnTo>
                  <a:lnTo>
                    <a:pt x="1373133" y="2775821"/>
                  </a:lnTo>
                  <a:lnTo>
                    <a:pt x="1408172" y="2728260"/>
                  </a:lnTo>
                  <a:lnTo>
                    <a:pt x="1441564" y="2679528"/>
                  </a:lnTo>
                  <a:lnTo>
                    <a:pt x="1473270" y="2629683"/>
                  </a:lnTo>
                  <a:lnTo>
                    <a:pt x="1503254" y="2578784"/>
                  </a:lnTo>
                  <a:lnTo>
                    <a:pt x="1531480" y="2526888"/>
                  </a:lnTo>
                  <a:lnTo>
                    <a:pt x="1557915" y="2474059"/>
                  </a:lnTo>
                  <a:lnTo>
                    <a:pt x="1582528" y="2420356"/>
                  </a:lnTo>
                  <a:lnTo>
                    <a:pt x="1605290" y="2365843"/>
                  </a:lnTo>
                  <a:lnTo>
                    <a:pt x="1626176" y="2310584"/>
                  </a:lnTo>
                  <a:lnTo>
                    <a:pt x="1645160" y="2254642"/>
                  </a:lnTo>
                  <a:lnTo>
                    <a:pt x="1662220" y="2198085"/>
                  </a:lnTo>
                  <a:lnTo>
                    <a:pt x="1677337" y="2140977"/>
                  </a:lnTo>
                  <a:lnTo>
                    <a:pt x="1690492" y="2083386"/>
                  </a:lnTo>
                  <a:lnTo>
                    <a:pt x="1701670" y="2025379"/>
                  </a:lnTo>
                  <a:lnTo>
                    <a:pt x="1710858" y="1967023"/>
                  </a:lnTo>
                  <a:lnTo>
                    <a:pt x="1718046" y="1908388"/>
                  </a:lnTo>
                  <a:lnTo>
                    <a:pt x="1723225" y="1849540"/>
                  </a:lnTo>
                  <a:lnTo>
                    <a:pt x="1726389" y="1790551"/>
                  </a:lnTo>
                  <a:lnTo>
                    <a:pt x="1727534" y="1731487"/>
                  </a:lnTo>
                  <a:lnTo>
                    <a:pt x="1726659" y="1672419"/>
                  </a:lnTo>
                  <a:lnTo>
                    <a:pt x="1723765" y="1613416"/>
                  </a:lnTo>
                  <a:lnTo>
                    <a:pt x="1718855" y="1554546"/>
                  </a:lnTo>
                  <a:lnTo>
                    <a:pt x="1711935" y="1495878"/>
                  </a:lnTo>
                  <a:lnTo>
                    <a:pt x="1703014" y="1437481"/>
                  </a:lnTo>
                  <a:lnTo>
                    <a:pt x="1692101" y="1379423"/>
                  </a:lnTo>
                  <a:lnTo>
                    <a:pt x="1679209" y="1321772"/>
                  </a:lnTo>
                  <a:lnTo>
                    <a:pt x="1664354" y="1264596"/>
                  </a:lnTo>
                  <a:lnTo>
                    <a:pt x="1647552" y="1207961"/>
                  </a:lnTo>
                  <a:lnTo>
                    <a:pt x="1628824" y="1151934"/>
                  </a:lnTo>
                  <a:lnTo>
                    <a:pt x="1608192" y="1096580"/>
                  </a:lnTo>
                  <a:lnTo>
                    <a:pt x="1585678" y="1041963"/>
                  </a:lnTo>
                  <a:lnTo>
                    <a:pt x="1561311" y="988148"/>
                  </a:lnTo>
                  <a:lnTo>
                    <a:pt x="1535118" y="935198"/>
                  </a:lnTo>
                  <a:lnTo>
                    <a:pt x="1507129" y="883175"/>
                  </a:lnTo>
                  <a:lnTo>
                    <a:pt x="1477379" y="832138"/>
                  </a:lnTo>
                  <a:lnTo>
                    <a:pt x="1445901" y="782149"/>
                  </a:lnTo>
                  <a:lnTo>
                    <a:pt x="1412732" y="733265"/>
                  </a:lnTo>
                  <a:lnTo>
                    <a:pt x="1377911" y="685544"/>
                  </a:lnTo>
                  <a:lnTo>
                    <a:pt x="1341478" y="639042"/>
                  </a:lnTo>
                  <a:lnTo>
                    <a:pt x="1303478" y="593812"/>
                  </a:lnTo>
                  <a:lnTo>
                    <a:pt x="1263952" y="549908"/>
                  </a:lnTo>
                  <a:lnTo>
                    <a:pt x="1222949" y="507381"/>
                  </a:lnTo>
                  <a:lnTo>
                    <a:pt x="1180516" y="466281"/>
                  </a:lnTo>
                  <a:lnTo>
                    <a:pt x="1136703" y="426655"/>
                  </a:lnTo>
                  <a:lnTo>
                    <a:pt x="1091560" y="388551"/>
                  </a:lnTo>
                  <a:lnTo>
                    <a:pt x="1045141" y="352013"/>
                  </a:lnTo>
                  <a:lnTo>
                    <a:pt x="997499" y="317083"/>
                  </a:lnTo>
                  <a:lnTo>
                    <a:pt x="948691" y="283802"/>
                  </a:lnTo>
                  <a:lnTo>
                    <a:pt x="898774" y="252210"/>
                  </a:lnTo>
                  <a:lnTo>
                    <a:pt x="847806" y="222343"/>
                  </a:lnTo>
                  <a:lnTo>
                    <a:pt x="795847" y="194235"/>
                  </a:lnTo>
                  <a:lnTo>
                    <a:pt x="742957" y="167921"/>
                  </a:lnTo>
                  <a:lnTo>
                    <a:pt x="689198" y="143431"/>
                  </a:lnTo>
                  <a:lnTo>
                    <a:pt x="634633" y="120793"/>
                  </a:lnTo>
                  <a:lnTo>
                    <a:pt x="579326" y="100034"/>
                  </a:lnTo>
                  <a:lnTo>
                    <a:pt x="523342" y="81178"/>
                  </a:lnTo>
                  <a:lnTo>
                    <a:pt x="466745" y="64247"/>
                  </a:lnTo>
                  <a:lnTo>
                    <a:pt x="409603" y="49261"/>
                  </a:lnTo>
                  <a:lnTo>
                    <a:pt x="351982" y="36237"/>
                  </a:lnTo>
                  <a:lnTo>
                    <a:pt x="293949" y="25192"/>
                  </a:lnTo>
                  <a:lnTo>
                    <a:pt x="235573" y="16137"/>
                  </a:lnTo>
                  <a:lnTo>
                    <a:pt x="176921" y="9083"/>
                  </a:lnTo>
                  <a:lnTo>
                    <a:pt x="118062" y="4039"/>
                  </a:lnTo>
                  <a:lnTo>
                    <a:pt x="59065" y="1010"/>
                  </a:lnTo>
                  <a:lnTo>
                    <a:pt x="0" y="0"/>
                  </a:lnTo>
                  <a:lnTo>
                    <a:pt x="0" y="60936"/>
                  </a:lnTo>
                  <a:lnTo>
                    <a:pt x="0" y="121872"/>
                  </a:lnTo>
                  <a:lnTo>
                    <a:pt x="0" y="182808"/>
                  </a:lnTo>
                  <a:lnTo>
                    <a:pt x="0" y="243744"/>
                  </a:lnTo>
                  <a:lnTo>
                    <a:pt x="0" y="304680"/>
                  </a:lnTo>
                  <a:lnTo>
                    <a:pt x="0" y="365616"/>
                  </a:lnTo>
                  <a:lnTo>
                    <a:pt x="0" y="426552"/>
                  </a:lnTo>
                  <a:lnTo>
                    <a:pt x="0" y="487488"/>
                  </a:lnTo>
                  <a:lnTo>
                    <a:pt x="0" y="548425"/>
                  </a:lnTo>
                  <a:lnTo>
                    <a:pt x="0" y="609361"/>
                  </a:lnTo>
                  <a:lnTo>
                    <a:pt x="0" y="670297"/>
                  </a:lnTo>
                  <a:lnTo>
                    <a:pt x="0" y="731233"/>
                  </a:lnTo>
                  <a:lnTo>
                    <a:pt x="0" y="792169"/>
                  </a:lnTo>
                  <a:lnTo>
                    <a:pt x="0" y="853105"/>
                  </a:lnTo>
                  <a:lnTo>
                    <a:pt x="0" y="914041"/>
                  </a:lnTo>
                  <a:lnTo>
                    <a:pt x="0" y="974977"/>
                  </a:lnTo>
                  <a:lnTo>
                    <a:pt x="0" y="1035914"/>
                  </a:lnTo>
                  <a:lnTo>
                    <a:pt x="0" y="1096850"/>
                  </a:lnTo>
                  <a:lnTo>
                    <a:pt x="0" y="1157786"/>
                  </a:lnTo>
                  <a:lnTo>
                    <a:pt x="0" y="1218722"/>
                  </a:lnTo>
                  <a:lnTo>
                    <a:pt x="0" y="1279658"/>
                  </a:lnTo>
                  <a:lnTo>
                    <a:pt x="59288" y="1283600"/>
                  </a:lnTo>
                  <a:lnTo>
                    <a:pt x="117534" y="1295355"/>
                  </a:lnTo>
                  <a:lnTo>
                    <a:pt x="173711" y="1314717"/>
                  </a:lnTo>
                  <a:lnTo>
                    <a:pt x="226830" y="1341346"/>
                  </a:lnTo>
                  <a:lnTo>
                    <a:pt x="275957" y="1374772"/>
                  </a:lnTo>
                  <a:lnTo>
                    <a:pt x="320226" y="1414406"/>
                  </a:lnTo>
                  <a:lnTo>
                    <a:pt x="358860" y="1459553"/>
                  </a:lnTo>
                  <a:lnTo>
                    <a:pt x="391176" y="1509416"/>
                  </a:lnTo>
                  <a:lnTo>
                    <a:pt x="416608" y="1563118"/>
                  </a:lnTo>
                  <a:lnTo>
                    <a:pt x="434707" y="1619715"/>
                  </a:lnTo>
                  <a:lnTo>
                    <a:pt x="445155" y="1678209"/>
                  </a:lnTo>
                  <a:lnTo>
                    <a:pt x="447768" y="1737571"/>
                  </a:lnTo>
                  <a:lnTo>
                    <a:pt x="442499" y="1796757"/>
                  </a:lnTo>
                  <a:lnTo>
                    <a:pt x="429442" y="1854724"/>
                  </a:lnTo>
                  <a:lnTo>
                    <a:pt x="408826" y="1910453"/>
                  </a:lnTo>
                  <a:lnTo>
                    <a:pt x="381014" y="1962963"/>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5" name="pg5"/>
            <p:cNvSpPr/>
            <p:nvPr/>
          </p:nvSpPr>
          <p:spPr>
            <a:xfrm>
              <a:off x="2478989" y="4230568"/>
              <a:ext cx="1291242" cy="1434911"/>
            </a:xfrm>
            <a:custGeom>
              <a:avLst/>
              <a:pathLst>
                <a:path w="1291242" h="1434911">
                  <a:moveTo>
                    <a:pt x="0" y="161799"/>
                  </a:moveTo>
                  <a:lnTo>
                    <a:pt x="6155" y="222423"/>
                  </a:lnTo>
                  <a:lnTo>
                    <a:pt x="12311" y="283048"/>
                  </a:lnTo>
                  <a:lnTo>
                    <a:pt x="18467" y="343672"/>
                  </a:lnTo>
                  <a:lnTo>
                    <a:pt x="24623" y="404296"/>
                  </a:lnTo>
                  <a:lnTo>
                    <a:pt x="30779" y="464921"/>
                  </a:lnTo>
                  <a:lnTo>
                    <a:pt x="36935" y="525545"/>
                  </a:lnTo>
                  <a:lnTo>
                    <a:pt x="43091" y="586170"/>
                  </a:lnTo>
                  <a:lnTo>
                    <a:pt x="49247" y="646794"/>
                  </a:lnTo>
                  <a:lnTo>
                    <a:pt x="55403" y="707418"/>
                  </a:lnTo>
                  <a:lnTo>
                    <a:pt x="61559" y="768043"/>
                  </a:lnTo>
                  <a:lnTo>
                    <a:pt x="67715" y="828667"/>
                  </a:lnTo>
                  <a:lnTo>
                    <a:pt x="73870" y="889291"/>
                  </a:lnTo>
                  <a:lnTo>
                    <a:pt x="80026" y="949916"/>
                  </a:lnTo>
                  <a:lnTo>
                    <a:pt x="86182" y="1010540"/>
                  </a:lnTo>
                  <a:lnTo>
                    <a:pt x="92338" y="1071165"/>
                  </a:lnTo>
                  <a:lnTo>
                    <a:pt x="98494" y="1131789"/>
                  </a:lnTo>
                  <a:lnTo>
                    <a:pt x="104650" y="1192413"/>
                  </a:lnTo>
                  <a:lnTo>
                    <a:pt x="110806" y="1253038"/>
                  </a:lnTo>
                  <a:lnTo>
                    <a:pt x="116962" y="1313662"/>
                  </a:lnTo>
                  <a:lnTo>
                    <a:pt x="123118" y="1374287"/>
                  </a:lnTo>
                  <a:lnTo>
                    <a:pt x="129274" y="1434911"/>
                  </a:lnTo>
                  <a:lnTo>
                    <a:pt x="187699" y="1427971"/>
                  </a:lnTo>
                  <a:lnTo>
                    <a:pt x="245854" y="1419046"/>
                  </a:lnTo>
                  <a:lnTo>
                    <a:pt x="303672" y="1408146"/>
                  </a:lnTo>
                  <a:lnTo>
                    <a:pt x="361085" y="1395283"/>
                  </a:lnTo>
                  <a:lnTo>
                    <a:pt x="418026" y="1380472"/>
                  </a:lnTo>
                  <a:lnTo>
                    <a:pt x="474431" y="1363731"/>
                  </a:lnTo>
                  <a:lnTo>
                    <a:pt x="530232" y="1345079"/>
                  </a:lnTo>
                  <a:lnTo>
                    <a:pt x="585366" y="1324538"/>
                  </a:lnTo>
                  <a:lnTo>
                    <a:pt x="639768" y="1302131"/>
                  </a:lnTo>
                  <a:lnTo>
                    <a:pt x="693376" y="1277884"/>
                  </a:lnTo>
                  <a:lnTo>
                    <a:pt x="746127" y="1251826"/>
                  </a:lnTo>
                  <a:lnTo>
                    <a:pt x="797960" y="1223987"/>
                  </a:lnTo>
                  <a:lnTo>
                    <a:pt x="848815" y="1194399"/>
                  </a:lnTo>
                  <a:lnTo>
                    <a:pt x="898633" y="1163097"/>
                  </a:lnTo>
                  <a:lnTo>
                    <a:pt x="947357" y="1130116"/>
                  </a:lnTo>
                  <a:lnTo>
                    <a:pt x="994929" y="1095495"/>
                  </a:lnTo>
                  <a:lnTo>
                    <a:pt x="1041294" y="1059274"/>
                  </a:lnTo>
                  <a:lnTo>
                    <a:pt x="1086399" y="1021495"/>
                  </a:lnTo>
                  <a:lnTo>
                    <a:pt x="1130191" y="982202"/>
                  </a:lnTo>
                  <a:lnTo>
                    <a:pt x="1172620" y="941441"/>
                  </a:lnTo>
                  <a:lnTo>
                    <a:pt x="1213636" y="899259"/>
                  </a:lnTo>
                  <a:lnTo>
                    <a:pt x="1253192" y="855704"/>
                  </a:lnTo>
                  <a:lnTo>
                    <a:pt x="1291242" y="810828"/>
                  </a:lnTo>
                  <a:lnTo>
                    <a:pt x="1244100" y="772217"/>
                  </a:lnTo>
                  <a:lnTo>
                    <a:pt x="1196958" y="733606"/>
                  </a:lnTo>
                  <a:lnTo>
                    <a:pt x="1149815" y="694995"/>
                  </a:lnTo>
                  <a:lnTo>
                    <a:pt x="1102673" y="656384"/>
                  </a:lnTo>
                  <a:lnTo>
                    <a:pt x="1055530" y="617773"/>
                  </a:lnTo>
                  <a:lnTo>
                    <a:pt x="1008388" y="579162"/>
                  </a:lnTo>
                  <a:lnTo>
                    <a:pt x="961245" y="540552"/>
                  </a:lnTo>
                  <a:lnTo>
                    <a:pt x="914103" y="501941"/>
                  </a:lnTo>
                  <a:lnTo>
                    <a:pt x="866960" y="463330"/>
                  </a:lnTo>
                  <a:lnTo>
                    <a:pt x="819818" y="424719"/>
                  </a:lnTo>
                  <a:lnTo>
                    <a:pt x="772675" y="386108"/>
                  </a:lnTo>
                  <a:lnTo>
                    <a:pt x="725533" y="347497"/>
                  </a:lnTo>
                  <a:lnTo>
                    <a:pt x="678390" y="308886"/>
                  </a:lnTo>
                  <a:lnTo>
                    <a:pt x="631248" y="270276"/>
                  </a:lnTo>
                  <a:lnTo>
                    <a:pt x="584105" y="231665"/>
                  </a:lnTo>
                  <a:lnTo>
                    <a:pt x="536963" y="193054"/>
                  </a:lnTo>
                  <a:lnTo>
                    <a:pt x="489821" y="154443"/>
                  </a:lnTo>
                  <a:lnTo>
                    <a:pt x="442678" y="115832"/>
                  </a:lnTo>
                  <a:lnTo>
                    <a:pt x="395536" y="77221"/>
                  </a:lnTo>
                  <a:lnTo>
                    <a:pt x="348393" y="38610"/>
                  </a:lnTo>
                  <a:lnTo>
                    <a:pt x="301251" y="0"/>
                  </a:lnTo>
                  <a:lnTo>
                    <a:pt x="261355" y="42695"/>
                  </a:lnTo>
                  <a:lnTo>
                    <a:pt x="216240" y="79833"/>
                  </a:lnTo>
                  <a:lnTo>
                    <a:pt x="166674" y="110781"/>
                  </a:lnTo>
                  <a:lnTo>
                    <a:pt x="113501" y="135013"/>
                  </a:lnTo>
                  <a:lnTo>
                    <a:pt x="57626" y="152116"/>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6" name="pg6"/>
            <p:cNvSpPr/>
            <p:nvPr/>
          </p:nvSpPr>
          <p:spPr>
            <a:xfrm>
              <a:off x="1383412" y="4302370"/>
              <a:ext cx="1224851" cy="1371945"/>
            </a:xfrm>
            <a:custGeom>
              <a:avLst/>
              <a:pathLst>
                <a:path w="1224851" h="1371945">
                  <a:moveTo>
                    <a:pt x="778023" y="0"/>
                  </a:moveTo>
                  <a:lnTo>
                    <a:pt x="740974" y="48379"/>
                  </a:lnTo>
                  <a:lnTo>
                    <a:pt x="703925" y="96759"/>
                  </a:lnTo>
                  <a:lnTo>
                    <a:pt x="666877" y="145139"/>
                  </a:lnTo>
                  <a:lnTo>
                    <a:pt x="629828" y="193519"/>
                  </a:lnTo>
                  <a:lnTo>
                    <a:pt x="592779" y="241898"/>
                  </a:lnTo>
                  <a:lnTo>
                    <a:pt x="555730" y="290278"/>
                  </a:lnTo>
                  <a:lnTo>
                    <a:pt x="518682" y="338658"/>
                  </a:lnTo>
                  <a:lnTo>
                    <a:pt x="481633" y="387038"/>
                  </a:lnTo>
                  <a:lnTo>
                    <a:pt x="444584" y="435417"/>
                  </a:lnTo>
                  <a:lnTo>
                    <a:pt x="407536" y="483797"/>
                  </a:lnTo>
                  <a:lnTo>
                    <a:pt x="370487" y="532177"/>
                  </a:lnTo>
                  <a:lnTo>
                    <a:pt x="333438" y="580557"/>
                  </a:lnTo>
                  <a:lnTo>
                    <a:pt x="296389" y="628937"/>
                  </a:lnTo>
                  <a:lnTo>
                    <a:pt x="259341" y="677316"/>
                  </a:lnTo>
                  <a:lnTo>
                    <a:pt x="222292" y="725696"/>
                  </a:lnTo>
                  <a:lnTo>
                    <a:pt x="185243" y="774076"/>
                  </a:lnTo>
                  <a:lnTo>
                    <a:pt x="148194" y="822456"/>
                  </a:lnTo>
                  <a:lnTo>
                    <a:pt x="111146" y="870835"/>
                  </a:lnTo>
                  <a:lnTo>
                    <a:pt x="74097" y="919215"/>
                  </a:lnTo>
                  <a:lnTo>
                    <a:pt x="37048" y="967595"/>
                  </a:lnTo>
                  <a:lnTo>
                    <a:pt x="0" y="1015975"/>
                  </a:lnTo>
                  <a:lnTo>
                    <a:pt x="47661" y="1051193"/>
                  </a:lnTo>
                  <a:lnTo>
                    <a:pt x="96502" y="1084756"/>
                  </a:lnTo>
                  <a:lnTo>
                    <a:pt x="146466" y="1116624"/>
                  </a:lnTo>
                  <a:lnTo>
                    <a:pt x="197493" y="1146759"/>
                  </a:lnTo>
                  <a:lnTo>
                    <a:pt x="249524" y="1175127"/>
                  </a:lnTo>
                  <a:lnTo>
                    <a:pt x="302497" y="1201693"/>
                  </a:lnTo>
                  <a:lnTo>
                    <a:pt x="356350" y="1226427"/>
                  </a:lnTo>
                  <a:lnTo>
                    <a:pt x="411020" y="1249299"/>
                  </a:lnTo>
                  <a:lnTo>
                    <a:pt x="466442" y="1270282"/>
                  </a:lnTo>
                  <a:lnTo>
                    <a:pt x="522552" y="1289352"/>
                  </a:lnTo>
                  <a:lnTo>
                    <a:pt x="579282" y="1306486"/>
                  </a:lnTo>
                  <a:lnTo>
                    <a:pt x="636567" y="1321665"/>
                  </a:lnTo>
                  <a:lnTo>
                    <a:pt x="694339" y="1334870"/>
                  </a:lnTo>
                  <a:lnTo>
                    <a:pt x="752529" y="1346085"/>
                  </a:lnTo>
                  <a:lnTo>
                    <a:pt x="811070" y="1355298"/>
                  </a:lnTo>
                  <a:lnTo>
                    <a:pt x="869893" y="1362498"/>
                  </a:lnTo>
                  <a:lnTo>
                    <a:pt x="928927" y="1367676"/>
                  </a:lnTo>
                  <a:lnTo>
                    <a:pt x="988105" y="1370826"/>
                  </a:lnTo>
                  <a:lnTo>
                    <a:pt x="1047356" y="1371945"/>
                  </a:lnTo>
                  <a:lnTo>
                    <a:pt x="1106611" y="1371030"/>
                  </a:lnTo>
                  <a:lnTo>
                    <a:pt x="1165799" y="1368084"/>
                  </a:lnTo>
                  <a:lnTo>
                    <a:pt x="1224851" y="1363109"/>
                  </a:lnTo>
                  <a:lnTo>
                    <a:pt x="1218695" y="1302485"/>
                  </a:lnTo>
                  <a:lnTo>
                    <a:pt x="1212539" y="1241861"/>
                  </a:lnTo>
                  <a:lnTo>
                    <a:pt x="1206383" y="1181236"/>
                  </a:lnTo>
                  <a:lnTo>
                    <a:pt x="1200228" y="1120612"/>
                  </a:lnTo>
                  <a:lnTo>
                    <a:pt x="1194072" y="1059988"/>
                  </a:lnTo>
                  <a:lnTo>
                    <a:pt x="1187916" y="999363"/>
                  </a:lnTo>
                  <a:lnTo>
                    <a:pt x="1181760" y="938739"/>
                  </a:lnTo>
                  <a:lnTo>
                    <a:pt x="1175604" y="878114"/>
                  </a:lnTo>
                  <a:lnTo>
                    <a:pt x="1169448" y="817490"/>
                  </a:lnTo>
                  <a:lnTo>
                    <a:pt x="1163292" y="756866"/>
                  </a:lnTo>
                  <a:lnTo>
                    <a:pt x="1157136" y="696241"/>
                  </a:lnTo>
                  <a:lnTo>
                    <a:pt x="1150980" y="635617"/>
                  </a:lnTo>
                  <a:lnTo>
                    <a:pt x="1144824" y="574992"/>
                  </a:lnTo>
                  <a:lnTo>
                    <a:pt x="1138668" y="514368"/>
                  </a:lnTo>
                  <a:lnTo>
                    <a:pt x="1132513" y="453744"/>
                  </a:lnTo>
                  <a:lnTo>
                    <a:pt x="1126357" y="393119"/>
                  </a:lnTo>
                  <a:lnTo>
                    <a:pt x="1120201" y="332495"/>
                  </a:lnTo>
                  <a:lnTo>
                    <a:pt x="1114045" y="271871"/>
                  </a:lnTo>
                  <a:lnTo>
                    <a:pt x="1107889" y="211246"/>
                  </a:lnTo>
                  <a:lnTo>
                    <a:pt x="1101733" y="150622"/>
                  </a:lnTo>
                  <a:lnTo>
                    <a:pt x="1095577" y="89997"/>
                  </a:lnTo>
                  <a:lnTo>
                    <a:pt x="1028058" y="91735"/>
                  </a:lnTo>
                  <a:lnTo>
                    <a:pt x="961046" y="83299"/>
                  </a:lnTo>
                  <a:lnTo>
                    <a:pt x="896064" y="64882"/>
                  </a:lnTo>
                  <a:lnTo>
                    <a:pt x="834590" y="36904"/>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7" name="pg7"/>
            <p:cNvSpPr/>
            <p:nvPr/>
          </p:nvSpPr>
          <p:spPr>
            <a:xfrm>
              <a:off x="737643" y="4031835"/>
              <a:ext cx="1423792" cy="1286509"/>
            </a:xfrm>
            <a:custGeom>
              <a:avLst/>
              <a:pathLst>
                <a:path w="1423792" h="1286509">
                  <a:moveTo>
                    <a:pt x="1256370" y="0"/>
                  </a:moveTo>
                  <a:lnTo>
                    <a:pt x="1196543" y="11572"/>
                  </a:lnTo>
                  <a:lnTo>
                    <a:pt x="1136716" y="23144"/>
                  </a:lnTo>
                  <a:lnTo>
                    <a:pt x="1076889" y="34717"/>
                  </a:lnTo>
                  <a:lnTo>
                    <a:pt x="1017062" y="46289"/>
                  </a:lnTo>
                  <a:lnTo>
                    <a:pt x="957234" y="57861"/>
                  </a:lnTo>
                  <a:lnTo>
                    <a:pt x="897407" y="69434"/>
                  </a:lnTo>
                  <a:lnTo>
                    <a:pt x="837580" y="81006"/>
                  </a:lnTo>
                  <a:lnTo>
                    <a:pt x="777753" y="92578"/>
                  </a:lnTo>
                  <a:lnTo>
                    <a:pt x="717926" y="104151"/>
                  </a:lnTo>
                  <a:lnTo>
                    <a:pt x="658098" y="115723"/>
                  </a:lnTo>
                  <a:lnTo>
                    <a:pt x="598271" y="127295"/>
                  </a:lnTo>
                  <a:lnTo>
                    <a:pt x="538444" y="138868"/>
                  </a:lnTo>
                  <a:lnTo>
                    <a:pt x="478617" y="150440"/>
                  </a:lnTo>
                  <a:lnTo>
                    <a:pt x="418790" y="162013"/>
                  </a:lnTo>
                  <a:lnTo>
                    <a:pt x="358963" y="173585"/>
                  </a:lnTo>
                  <a:lnTo>
                    <a:pt x="299135" y="185157"/>
                  </a:lnTo>
                  <a:lnTo>
                    <a:pt x="239308" y="196730"/>
                  </a:lnTo>
                  <a:lnTo>
                    <a:pt x="179481" y="208302"/>
                  </a:lnTo>
                  <a:lnTo>
                    <a:pt x="119654" y="219874"/>
                  </a:lnTo>
                  <a:lnTo>
                    <a:pt x="59827" y="231447"/>
                  </a:lnTo>
                  <a:lnTo>
                    <a:pt x="0" y="243019"/>
                  </a:lnTo>
                  <a:lnTo>
                    <a:pt x="12356" y="301464"/>
                  </a:lnTo>
                  <a:lnTo>
                    <a:pt x="26727" y="359446"/>
                  </a:lnTo>
                  <a:lnTo>
                    <a:pt x="43093" y="416897"/>
                  </a:lnTo>
                  <a:lnTo>
                    <a:pt x="61436" y="473748"/>
                  </a:lnTo>
                  <a:lnTo>
                    <a:pt x="81733" y="529930"/>
                  </a:lnTo>
                  <a:lnTo>
                    <a:pt x="103961" y="585378"/>
                  </a:lnTo>
                  <a:lnTo>
                    <a:pt x="128092" y="640023"/>
                  </a:lnTo>
                  <a:lnTo>
                    <a:pt x="154098" y="693802"/>
                  </a:lnTo>
                  <a:lnTo>
                    <a:pt x="181948" y="746649"/>
                  </a:lnTo>
                  <a:lnTo>
                    <a:pt x="211609" y="798502"/>
                  </a:lnTo>
                  <a:lnTo>
                    <a:pt x="243044" y="849298"/>
                  </a:lnTo>
                  <a:lnTo>
                    <a:pt x="276218" y="898978"/>
                  </a:lnTo>
                  <a:lnTo>
                    <a:pt x="311088" y="947480"/>
                  </a:lnTo>
                  <a:lnTo>
                    <a:pt x="347615" y="994748"/>
                  </a:lnTo>
                  <a:lnTo>
                    <a:pt x="385754" y="1040725"/>
                  </a:lnTo>
                  <a:lnTo>
                    <a:pt x="425460" y="1085355"/>
                  </a:lnTo>
                  <a:lnTo>
                    <a:pt x="466686" y="1128587"/>
                  </a:lnTo>
                  <a:lnTo>
                    <a:pt x="509381" y="1170367"/>
                  </a:lnTo>
                  <a:lnTo>
                    <a:pt x="553496" y="1210646"/>
                  </a:lnTo>
                  <a:lnTo>
                    <a:pt x="598976" y="1249375"/>
                  </a:lnTo>
                  <a:lnTo>
                    <a:pt x="645769" y="1286509"/>
                  </a:lnTo>
                  <a:lnTo>
                    <a:pt x="682817" y="1238129"/>
                  </a:lnTo>
                  <a:lnTo>
                    <a:pt x="719866" y="1189750"/>
                  </a:lnTo>
                  <a:lnTo>
                    <a:pt x="756915" y="1141370"/>
                  </a:lnTo>
                  <a:lnTo>
                    <a:pt x="793963" y="1092990"/>
                  </a:lnTo>
                  <a:lnTo>
                    <a:pt x="831012" y="1044610"/>
                  </a:lnTo>
                  <a:lnTo>
                    <a:pt x="868061" y="996231"/>
                  </a:lnTo>
                  <a:lnTo>
                    <a:pt x="905110" y="947851"/>
                  </a:lnTo>
                  <a:lnTo>
                    <a:pt x="942158" y="899471"/>
                  </a:lnTo>
                  <a:lnTo>
                    <a:pt x="979207" y="851091"/>
                  </a:lnTo>
                  <a:lnTo>
                    <a:pt x="1016256" y="802712"/>
                  </a:lnTo>
                  <a:lnTo>
                    <a:pt x="1053305" y="754332"/>
                  </a:lnTo>
                  <a:lnTo>
                    <a:pt x="1090353" y="705952"/>
                  </a:lnTo>
                  <a:lnTo>
                    <a:pt x="1127402" y="657572"/>
                  </a:lnTo>
                  <a:lnTo>
                    <a:pt x="1164451" y="609192"/>
                  </a:lnTo>
                  <a:lnTo>
                    <a:pt x="1201500" y="560813"/>
                  </a:lnTo>
                  <a:lnTo>
                    <a:pt x="1238548" y="512433"/>
                  </a:lnTo>
                  <a:lnTo>
                    <a:pt x="1275597" y="464053"/>
                  </a:lnTo>
                  <a:lnTo>
                    <a:pt x="1312646" y="415673"/>
                  </a:lnTo>
                  <a:lnTo>
                    <a:pt x="1349694" y="367294"/>
                  </a:lnTo>
                  <a:lnTo>
                    <a:pt x="1386743" y="318914"/>
                  </a:lnTo>
                  <a:lnTo>
                    <a:pt x="1423792" y="270534"/>
                  </a:lnTo>
                  <a:lnTo>
                    <a:pt x="1375195" y="227379"/>
                  </a:lnTo>
                  <a:lnTo>
                    <a:pt x="1333355" y="177645"/>
                  </a:lnTo>
                  <a:lnTo>
                    <a:pt x="1299153" y="122379"/>
                  </a:lnTo>
                  <a:lnTo>
                    <a:pt x="1273310" y="62746"/>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8" name="pg8"/>
            <p:cNvSpPr/>
            <p:nvPr/>
          </p:nvSpPr>
          <p:spPr>
            <a:xfrm>
              <a:off x="706436" y="3497511"/>
              <a:ext cx="1294837" cy="777343"/>
            </a:xfrm>
            <a:custGeom>
              <a:avLst/>
              <a:pathLst>
                <a:path w="1294837" h="777343">
                  <a:moveTo>
                    <a:pt x="1294837" y="332790"/>
                  </a:moveTo>
                  <a:lnTo>
                    <a:pt x="1235997" y="316943"/>
                  </a:lnTo>
                  <a:lnTo>
                    <a:pt x="1177158" y="301096"/>
                  </a:lnTo>
                  <a:lnTo>
                    <a:pt x="1118318" y="285249"/>
                  </a:lnTo>
                  <a:lnTo>
                    <a:pt x="1059479" y="269401"/>
                  </a:lnTo>
                  <a:lnTo>
                    <a:pt x="1000640" y="253554"/>
                  </a:lnTo>
                  <a:lnTo>
                    <a:pt x="941800" y="237707"/>
                  </a:lnTo>
                  <a:lnTo>
                    <a:pt x="882961" y="221860"/>
                  </a:lnTo>
                  <a:lnTo>
                    <a:pt x="824121" y="206013"/>
                  </a:lnTo>
                  <a:lnTo>
                    <a:pt x="765282" y="190166"/>
                  </a:lnTo>
                  <a:lnTo>
                    <a:pt x="706442" y="174318"/>
                  </a:lnTo>
                  <a:lnTo>
                    <a:pt x="647603" y="158471"/>
                  </a:lnTo>
                  <a:lnTo>
                    <a:pt x="588764" y="142624"/>
                  </a:lnTo>
                  <a:lnTo>
                    <a:pt x="529924" y="126777"/>
                  </a:lnTo>
                  <a:lnTo>
                    <a:pt x="471085" y="110930"/>
                  </a:lnTo>
                  <a:lnTo>
                    <a:pt x="412245" y="95083"/>
                  </a:lnTo>
                  <a:lnTo>
                    <a:pt x="353406" y="79235"/>
                  </a:lnTo>
                  <a:lnTo>
                    <a:pt x="294566" y="63388"/>
                  </a:lnTo>
                  <a:lnTo>
                    <a:pt x="235727" y="47541"/>
                  </a:lnTo>
                  <a:lnTo>
                    <a:pt x="176888" y="31694"/>
                  </a:lnTo>
                  <a:lnTo>
                    <a:pt x="118048" y="15847"/>
                  </a:lnTo>
                  <a:lnTo>
                    <a:pt x="59209" y="0"/>
                  </a:lnTo>
                  <a:lnTo>
                    <a:pt x="44534" y="58537"/>
                  </a:lnTo>
                  <a:lnTo>
                    <a:pt x="31914" y="117551"/>
                  </a:lnTo>
                  <a:lnTo>
                    <a:pt x="21362" y="176970"/>
                  </a:lnTo>
                  <a:lnTo>
                    <a:pt x="12892" y="236722"/>
                  </a:lnTo>
                  <a:lnTo>
                    <a:pt x="6515" y="296733"/>
                  </a:lnTo>
                  <a:lnTo>
                    <a:pt x="2237" y="356930"/>
                  </a:lnTo>
                  <a:lnTo>
                    <a:pt x="64" y="417239"/>
                  </a:lnTo>
                  <a:lnTo>
                    <a:pt x="0" y="477588"/>
                  </a:lnTo>
                  <a:lnTo>
                    <a:pt x="2043" y="537902"/>
                  </a:lnTo>
                  <a:lnTo>
                    <a:pt x="6191" y="598108"/>
                  </a:lnTo>
                  <a:lnTo>
                    <a:pt x="12440" y="658132"/>
                  </a:lnTo>
                  <a:lnTo>
                    <a:pt x="20782" y="717902"/>
                  </a:lnTo>
                  <a:lnTo>
                    <a:pt x="31206" y="777343"/>
                  </a:lnTo>
                  <a:lnTo>
                    <a:pt x="91033" y="765771"/>
                  </a:lnTo>
                  <a:lnTo>
                    <a:pt x="150860" y="754199"/>
                  </a:lnTo>
                  <a:lnTo>
                    <a:pt x="210687" y="742626"/>
                  </a:lnTo>
                  <a:lnTo>
                    <a:pt x="270515" y="731054"/>
                  </a:lnTo>
                  <a:lnTo>
                    <a:pt x="330342" y="719482"/>
                  </a:lnTo>
                  <a:lnTo>
                    <a:pt x="390169" y="707909"/>
                  </a:lnTo>
                  <a:lnTo>
                    <a:pt x="449996" y="696337"/>
                  </a:lnTo>
                  <a:lnTo>
                    <a:pt x="509823" y="684764"/>
                  </a:lnTo>
                  <a:lnTo>
                    <a:pt x="569650" y="673192"/>
                  </a:lnTo>
                  <a:lnTo>
                    <a:pt x="629478" y="661620"/>
                  </a:lnTo>
                  <a:lnTo>
                    <a:pt x="689305" y="650047"/>
                  </a:lnTo>
                  <a:lnTo>
                    <a:pt x="749132" y="638475"/>
                  </a:lnTo>
                  <a:lnTo>
                    <a:pt x="808959" y="626903"/>
                  </a:lnTo>
                  <a:lnTo>
                    <a:pt x="868786" y="615330"/>
                  </a:lnTo>
                  <a:lnTo>
                    <a:pt x="928614" y="603758"/>
                  </a:lnTo>
                  <a:lnTo>
                    <a:pt x="988441" y="592186"/>
                  </a:lnTo>
                  <a:lnTo>
                    <a:pt x="1048268" y="580613"/>
                  </a:lnTo>
                  <a:lnTo>
                    <a:pt x="1108095" y="569041"/>
                  </a:lnTo>
                  <a:lnTo>
                    <a:pt x="1167922" y="557468"/>
                  </a:lnTo>
                  <a:lnTo>
                    <a:pt x="1227749" y="545896"/>
                  </a:lnTo>
                  <a:lnTo>
                    <a:pt x="1287577" y="534324"/>
                  </a:lnTo>
                  <a:lnTo>
                    <a:pt x="1279779" y="467036"/>
                  </a:lnTo>
                  <a:lnTo>
                    <a:pt x="1282217" y="399342"/>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9" name="pg9"/>
            <p:cNvSpPr/>
            <p:nvPr/>
          </p:nvSpPr>
          <p:spPr>
            <a:xfrm>
              <a:off x="765646" y="2977413"/>
              <a:ext cx="1297373" cy="852888"/>
            </a:xfrm>
            <a:custGeom>
              <a:avLst/>
              <a:pathLst>
                <a:path w="1297373" h="852888">
                  <a:moveTo>
                    <a:pt x="1297373" y="718048"/>
                  </a:moveTo>
                  <a:lnTo>
                    <a:pt x="1246934" y="683855"/>
                  </a:lnTo>
                  <a:lnTo>
                    <a:pt x="1196495" y="649662"/>
                  </a:lnTo>
                  <a:lnTo>
                    <a:pt x="1146056" y="615469"/>
                  </a:lnTo>
                  <a:lnTo>
                    <a:pt x="1095618" y="581277"/>
                  </a:lnTo>
                  <a:lnTo>
                    <a:pt x="1045179" y="547084"/>
                  </a:lnTo>
                  <a:lnTo>
                    <a:pt x="994740" y="512891"/>
                  </a:lnTo>
                  <a:lnTo>
                    <a:pt x="944302" y="478698"/>
                  </a:lnTo>
                  <a:lnTo>
                    <a:pt x="893863" y="444506"/>
                  </a:lnTo>
                  <a:lnTo>
                    <a:pt x="843424" y="410313"/>
                  </a:lnTo>
                  <a:lnTo>
                    <a:pt x="792985" y="376120"/>
                  </a:lnTo>
                  <a:lnTo>
                    <a:pt x="742547" y="341927"/>
                  </a:lnTo>
                  <a:lnTo>
                    <a:pt x="692108" y="307734"/>
                  </a:lnTo>
                  <a:lnTo>
                    <a:pt x="641669" y="273542"/>
                  </a:lnTo>
                  <a:lnTo>
                    <a:pt x="591230" y="239349"/>
                  </a:lnTo>
                  <a:lnTo>
                    <a:pt x="540792" y="205156"/>
                  </a:lnTo>
                  <a:lnTo>
                    <a:pt x="490353" y="170963"/>
                  </a:lnTo>
                  <a:lnTo>
                    <a:pt x="439914" y="136771"/>
                  </a:lnTo>
                  <a:lnTo>
                    <a:pt x="389475" y="102578"/>
                  </a:lnTo>
                  <a:lnTo>
                    <a:pt x="339037" y="68385"/>
                  </a:lnTo>
                  <a:lnTo>
                    <a:pt x="288598" y="34192"/>
                  </a:lnTo>
                  <a:lnTo>
                    <a:pt x="238159" y="0"/>
                  </a:lnTo>
                  <a:lnTo>
                    <a:pt x="203314" y="53503"/>
                  </a:lnTo>
                  <a:lnTo>
                    <a:pt x="170471" y="108257"/>
                  </a:lnTo>
                  <a:lnTo>
                    <a:pt x="139673" y="164188"/>
                  </a:lnTo>
                  <a:lnTo>
                    <a:pt x="110962" y="221219"/>
                  </a:lnTo>
                  <a:lnTo>
                    <a:pt x="84379" y="279271"/>
                  </a:lnTo>
                  <a:lnTo>
                    <a:pt x="59960" y="338267"/>
                  </a:lnTo>
                  <a:lnTo>
                    <a:pt x="37737" y="398124"/>
                  </a:lnTo>
                  <a:lnTo>
                    <a:pt x="17741" y="458762"/>
                  </a:lnTo>
                  <a:lnTo>
                    <a:pt x="0" y="520097"/>
                  </a:lnTo>
                  <a:lnTo>
                    <a:pt x="58839" y="535944"/>
                  </a:lnTo>
                  <a:lnTo>
                    <a:pt x="117678" y="551792"/>
                  </a:lnTo>
                  <a:lnTo>
                    <a:pt x="176518" y="567639"/>
                  </a:lnTo>
                  <a:lnTo>
                    <a:pt x="235357" y="583486"/>
                  </a:lnTo>
                  <a:lnTo>
                    <a:pt x="294197" y="599333"/>
                  </a:lnTo>
                  <a:lnTo>
                    <a:pt x="353036" y="615180"/>
                  </a:lnTo>
                  <a:lnTo>
                    <a:pt x="411875" y="631027"/>
                  </a:lnTo>
                  <a:lnTo>
                    <a:pt x="470715" y="646875"/>
                  </a:lnTo>
                  <a:lnTo>
                    <a:pt x="529554" y="662722"/>
                  </a:lnTo>
                  <a:lnTo>
                    <a:pt x="588394" y="678569"/>
                  </a:lnTo>
                  <a:lnTo>
                    <a:pt x="647233" y="694416"/>
                  </a:lnTo>
                  <a:lnTo>
                    <a:pt x="706073" y="710263"/>
                  </a:lnTo>
                  <a:lnTo>
                    <a:pt x="764912" y="726111"/>
                  </a:lnTo>
                  <a:lnTo>
                    <a:pt x="823751" y="741958"/>
                  </a:lnTo>
                  <a:lnTo>
                    <a:pt x="882591" y="757805"/>
                  </a:lnTo>
                  <a:lnTo>
                    <a:pt x="941430" y="773652"/>
                  </a:lnTo>
                  <a:lnTo>
                    <a:pt x="1000270" y="789499"/>
                  </a:lnTo>
                  <a:lnTo>
                    <a:pt x="1059109" y="805346"/>
                  </a:lnTo>
                  <a:lnTo>
                    <a:pt x="1117949" y="821194"/>
                  </a:lnTo>
                  <a:lnTo>
                    <a:pt x="1176788" y="837041"/>
                  </a:lnTo>
                  <a:lnTo>
                    <a:pt x="1235627" y="852888"/>
                  </a:lnTo>
                  <a:lnTo>
                    <a:pt x="1260880" y="782894"/>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0" name="pg10"/>
            <p:cNvSpPr/>
            <p:nvPr/>
          </p:nvSpPr>
          <p:spPr>
            <a:xfrm>
              <a:off x="1003805" y="2682497"/>
              <a:ext cx="1124717" cy="1012964"/>
            </a:xfrm>
            <a:custGeom>
              <a:avLst/>
              <a:pathLst>
                <a:path w="1124717" h="1012964">
                  <a:moveTo>
                    <a:pt x="1124717" y="936504"/>
                  </a:moveTo>
                  <a:lnTo>
                    <a:pt x="1083191" y="891909"/>
                  </a:lnTo>
                  <a:lnTo>
                    <a:pt x="1041664" y="847313"/>
                  </a:lnTo>
                  <a:lnTo>
                    <a:pt x="1000138" y="802718"/>
                  </a:lnTo>
                  <a:lnTo>
                    <a:pt x="958611" y="758122"/>
                  </a:lnTo>
                  <a:lnTo>
                    <a:pt x="917084" y="713527"/>
                  </a:lnTo>
                  <a:lnTo>
                    <a:pt x="875558" y="668932"/>
                  </a:lnTo>
                  <a:lnTo>
                    <a:pt x="834031" y="624336"/>
                  </a:lnTo>
                  <a:lnTo>
                    <a:pt x="792505" y="579741"/>
                  </a:lnTo>
                  <a:lnTo>
                    <a:pt x="750978" y="535145"/>
                  </a:lnTo>
                  <a:lnTo>
                    <a:pt x="709452" y="490550"/>
                  </a:lnTo>
                  <a:lnTo>
                    <a:pt x="667925" y="445954"/>
                  </a:lnTo>
                  <a:lnTo>
                    <a:pt x="626399" y="401359"/>
                  </a:lnTo>
                  <a:lnTo>
                    <a:pt x="584872" y="356763"/>
                  </a:lnTo>
                  <a:lnTo>
                    <a:pt x="543345" y="312168"/>
                  </a:lnTo>
                  <a:lnTo>
                    <a:pt x="501819" y="267572"/>
                  </a:lnTo>
                  <a:lnTo>
                    <a:pt x="460292" y="222977"/>
                  </a:lnTo>
                  <a:lnTo>
                    <a:pt x="418766" y="178381"/>
                  </a:lnTo>
                  <a:lnTo>
                    <a:pt x="377239" y="133786"/>
                  </a:lnTo>
                  <a:lnTo>
                    <a:pt x="335713" y="89190"/>
                  </a:lnTo>
                  <a:lnTo>
                    <a:pt x="294186" y="44595"/>
                  </a:lnTo>
                  <a:lnTo>
                    <a:pt x="252659" y="0"/>
                  </a:lnTo>
                  <a:lnTo>
                    <a:pt x="206032" y="45082"/>
                  </a:lnTo>
                  <a:lnTo>
                    <a:pt x="161130" y="91882"/>
                  </a:lnTo>
                  <a:lnTo>
                    <a:pt x="118016" y="140335"/>
                  </a:lnTo>
                  <a:lnTo>
                    <a:pt x="76751" y="190373"/>
                  </a:lnTo>
                  <a:lnTo>
                    <a:pt x="37394" y="241924"/>
                  </a:lnTo>
                  <a:lnTo>
                    <a:pt x="0" y="294916"/>
                  </a:lnTo>
                  <a:lnTo>
                    <a:pt x="50438" y="329109"/>
                  </a:lnTo>
                  <a:lnTo>
                    <a:pt x="100877" y="363301"/>
                  </a:lnTo>
                  <a:lnTo>
                    <a:pt x="151316" y="397494"/>
                  </a:lnTo>
                  <a:lnTo>
                    <a:pt x="201754" y="431687"/>
                  </a:lnTo>
                  <a:lnTo>
                    <a:pt x="252193" y="465880"/>
                  </a:lnTo>
                  <a:lnTo>
                    <a:pt x="302632" y="500073"/>
                  </a:lnTo>
                  <a:lnTo>
                    <a:pt x="353071" y="534265"/>
                  </a:lnTo>
                  <a:lnTo>
                    <a:pt x="403509" y="568458"/>
                  </a:lnTo>
                  <a:lnTo>
                    <a:pt x="453948" y="602651"/>
                  </a:lnTo>
                  <a:lnTo>
                    <a:pt x="504387" y="636844"/>
                  </a:lnTo>
                  <a:lnTo>
                    <a:pt x="554826" y="671036"/>
                  </a:lnTo>
                  <a:lnTo>
                    <a:pt x="605264" y="705229"/>
                  </a:lnTo>
                  <a:lnTo>
                    <a:pt x="655703" y="739422"/>
                  </a:lnTo>
                  <a:lnTo>
                    <a:pt x="706142" y="773615"/>
                  </a:lnTo>
                  <a:lnTo>
                    <a:pt x="756580" y="807808"/>
                  </a:lnTo>
                  <a:lnTo>
                    <a:pt x="807019" y="842000"/>
                  </a:lnTo>
                  <a:lnTo>
                    <a:pt x="857458" y="876193"/>
                  </a:lnTo>
                  <a:lnTo>
                    <a:pt x="907897" y="910386"/>
                  </a:lnTo>
                  <a:lnTo>
                    <a:pt x="958335" y="944579"/>
                  </a:lnTo>
                  <a:lnTo>
                    <a:pt x="1008774" y="978771"/>
                  </a:lnTo>
                  <a:lnTo>
                    <a:pt x="1059213" y="1012964"/>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1" name="pg11"/>
            <p:cNvSpPr/>
            <p:nvPr/>
          </p:nvSpPr>
          <p:spPr>
            <a:xfrm>
              <a:off x="1256465" y="2506924"/>
              <a:ext cx="929795" cy="1112077"/>
            </a:xfrm>
            <a:custGeom>
              <a:avLst/>
              <a:pathLst>
                <a:path w="929795" h="1112077">
                  <a:moveTo>
                    <a:pt x="929795" y="1066558"/>
                  </a:moveTo>
                  <a:lnTo>
                    <a:pt x="896124" y="1015770"/>
                  </a:lnTo>
                  <a:lnTo>
                    <a:pt x="862453" y="964981"/>
                  </a:lnTo>
                  <a:lnTo>
                    <a:pt x="828782" y="914193"/>
                  </a:lnTo>
                  <a:lnTo>
                    <a:pt x="795111" y="863404"/>
                  </a:lnTo>
                  <a:lnTo>
                    <a:pt x="761440" y="812616"/>
                  </a:lnTo>
                  <a:lnTo>
                    <a:pt x="727769" y="761827"/>
                  </a:lnTo>
                  <a:lnTo>
                    <a:pt x="694098" y="711039"/>
                  </a:lnTo>
                  <a:lnTo>
                    <a:pt x="660427" y="660250"/>
                  </a:lnTo>
                  <a:lnTo>
                    <a:pt x="626756" y="609462"/>
                  </a:lnTo>
                  <a:lnTo>
                    <a:pt x="593085" y="558673"/>
                  </a:lnTo>
                  <a:lnTo>
                    <a:pt x="559414" y="507885"/>
                  </a:lnTo>
                  <a:lnTo>
                    <a:pt x="525743" y="457096"/>
                  </a:lnTo>
                  <a:lnTo>
                    <a:pt x="492072" y="406308"/>
                  </a:lnTo>
                  <a:lnTo>
                    <a:pt x="458401" y="355519"/>
                  </a:lnTo>
                  <a:lnTo>
                    <a:pt x="424730" y="304731"/>
                  </a:lnTo>
                  <a:lnTo>
                    <a:pt x="391059" y="253942"/>
                  </a:lnTo>
                  <a:lnTo>
                    <a:pt x="357388" y="203154"/>
                  </a:lnTo>
                  <a:lnTo>
                    <a:pt x="323717" y="152365"/>
                  </a:lnTo>
                  <a:lnTo>
                    <a:pt x="290046" y="101577"/>
                  </a:lnTo>
                  <a:lnTo>
                    <a:pt x="256375" y="50788"/>
                  </a:lnTo>
                  <a:lnTo>
                    <a:pt x="222704" y="0"/>
                  </a:lnTo>
                  <a:lnTo>
                    <a:pt x="164368" y="40423"/>
                  </a:lnTo>
                  <a:lnTo>
                    <a:pt x="107743" y="83208"/>
                  </a:lnTo>
                  <a:lnTo>
                    <a:pt x="52922" y="128283"/>
                  </a:lnTo>
                  <a:lnTo>
                    <a:pt x="0" y="175572"/>
                  </a:lnTo>
                  <a:lnTo>
                    <a:pt x="41526" y="220168"/>
                  </a:lnTo>
                  <a:lnTo>
                    <a:pt x="83053" y="264763"/>
                  </a:lnTo>
                  <a:lnTo>
                    <a:pt x="124579" y="309358"/>
                  </a:lnTo>
                  <a:lnTo>
                    <a:pt x="166106" y="353954"/>
                  </a:lnTo>
                  <a:lnTo>
                    <a:pt x="207632" y="398549"/>
                  </a:lnTo>
                  <a:lnTo>
                    <a:pt x="249159" y="443145"/>
                  </a:lnTo>
                  <a:lnTo>
                    <a:pt x="290685" y="487740"/>
                  </a:lnTo>
                  <a:lnTo>
                    <a:pt x="332212" y="532336"/>
                  </a:lnTo>
                  <a:lnTo>
                    <a:pt x="373739" y="576931"/>
                  </a:lnTo>
                  <a:lnTo>
                    <a:pt x="415265" y="621527"/>
                  </a:lnTo>
                  <a:lnTo>
                    <a:pt x="456792" y="666122"/>
                  </a:lnTo>
                  <a:lnTo>
                    <a:pt x="498318" y="710718"/>
                  </a:lnTo>
                  <a:lnTo>
                    <a:pt x="539845" y="755313"/>
                  </a:lnTo>
                  <a:lnTo>
                    <a:pt x="581371" y="799909"/>
                  </a:lnTo>
                  <a:lnTo>
                    <a:pt x="622898" y="844504"/>
                  </a:lnTo>
                  <a:lnTo>
                    <a:pt x="664424" y="889100"/>
                  </a:lnTo>
                  <a:lnTo>
                    <a:pt x="705951" y="933695"/>
                  </a:lnTo>
                  <a:lnTo>
                    <a:pt x="747478" y="978291"/>
                  </a:lnTo>
                  <a:lnTo>
                    <a:pt x="789004" y="1022886"/>
                  </a:lnTo>
                  <a:lnTo>
                    <a:pt x="830531" y="1067481"/>
                  </a:lnTo>
                  <a:lnTo>
                    <a:pt x="872057" y="1112077"/>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2" name="pg12"/>
            <p:cNvSpPr/>
            <p:nvPr/>
          </p:nvSpPr>
          <p:spPr>
            <a:xfrm>
              <a:off x="1479169" y="2426518"/>
              <a:ext cx="741855" cy="1146965"/>
            </a:xfrm>
            <a:custGeom>
              <a:avLst/>
              <a:pathLst>
                <a:path w="741855" h="1146965">
                  <a:moveTo>
                    <a:pt x="741855" y="1126119"/>
                  </a:moveTo>
                  <a:lnTo>
                    <a:pt x="712913" y="1072494"/>
                  </a:lnTo>
                  <a:lnTo>
                    <a:pt x="683972" y="1018869"/>
                  </a:lnTo>
                  <a:lnTo>
                    <a:pt x="655031" y="965244"/>
                  </a:lnTo>
                  <a:lnTo>
                    <a:pt x="626089" y="911620"/>
                  </a:lnTo>
                  <a:lnTo>
                    <a:pt x="597148" y="857995"/>
                  </a:lnTo>
                  <a:lnTo>
                    <a:pt x="568207" y="804370"/>
                  </a:lnTo>
                  <a:lnTo>
                    <a:pt x="539265" y="750746"/>
                  </a:lnTo>
                  <a:lnTo>
                    <a:pt x="510324" y="697121"/>
                  </a:lnTo>
                  <a:lnTo>
                    <a:pt x="481383" y="643496"/>
                  </a:lnTo>
                  <a:lnTo>
                    <a:pt x="452441" y="589871"/>
                  </a:lnTo>
                  <a:lnTo>
                    <a:pt x="423500" y="536247"/>
                  </a:lnTo>
                  <a:lnTo>
                    <a:pt x="394559" y="482622"/>
                  </a:lnTo>
                  <a:lnTo>
                    <a:pt x="365617" y="428997"/>
                  </a:lnTo>
                  <a:lnTo>
                    <a:pt x="336676" y="375373"/>
                  </a:lnTo>
                  <a:lnTo>
                    <a:pt x="307735" y="321748"/>
                  </a:lnTo>
                  <a:lnTo>
                    <a:pt x="278793" y="268123"/>
                  </a:lnTo>
                  <a:lnTo>
                    <a:pt x="249852" y="214498"/>
                  </a:lnTo>
                  <a:lnTo>
                    <a:pt x="220911" y="160874"/>
                  </a:lnTo>
                  <a:lnTo>
                    <a:pt x="191969" y="107249"/>
                  </a:lnTo>
                  <a:lnTo>
                    <a:pt x="163028" y="53624"/>
                  </a:lnTo>
                  <a:lnTo>
                    <a:pt x="134087" y="0"/>
                  </a:lnTo>
                  <a:lnTo>
                    <a:pt x="66133" y="38685"/>
                  </a:lnTo>
                  <a:lnTo>
                    <a:pt x="0" y="80406"/>
                  </a:lnTo>
                  <a:lnTo>
                    <a:pt x="33671" y="131195"/>
                  </a:lnTo>
                  <a:lnTo>
                    <a:pt x="67342" y="181983"/>
                  </a:lnTo>
                  <a:lnTo>
                    <a:pt x="101013" y="232772"/>
                  </a:lnTo>
                  <a:lnTo>
                    <a:pt x="134684" y="283560"/>
                  </a:lnTo>
                  <a:lnTo>
                    <a:pt x="168355" y="334349"/>
                  </a:lnTo>
                  <a:lnTo>
                    <a:pt x="202026" y="385137"/>
                  </a:lnTo>
                  <a:lnTo>
                    <a:pt x="235697" y="435926"/>
                  </a:lnTo>
                  <a:lnTo>
                    <a:pt x="269368" y="486714"/>
                  </a:lnTo>
                  <a:lnTo>
                    <a:pt x="303039" y="537503"/>
                  </a:lnTo>
                  <a:lnTo>
                    <a:pt x="336710" y="588291"/>
                  </a:lnTo>
                  <a:lnTo>
                    <a:pt x="370381" y="639080"/>
                  </a:lnTo>
                  <a:lnTo>
                    <a:pt x="404052" y="689868"/>
                  </a:lnTo>
                  <a:lnTo>
                    <a:pt x="437723" y="740657"/>
                  </a:lnTo>
                  <a:lnTo>
                    <a:pt x="471394" y="791445"/>
                  </a:lnTo>
                  <a:lnTo>
                    <a:pt x="505065" y="842234"/>
                  </a:lnTo>
                  <a:lnTo>
                    <a:pt x="538736" y="893022"/>
                  </a:lnTo>
                  <a:lnTo>
                    <a:pt x="572407" y="943811"/>
                  </a:lnTo>
                  <a:lnTo>
                    <a:pt x="606078" y="994599"/>
                  </a:lnTo>
                  <a:lnTo>
                    <a:pt x="639749" y="1045388"/>
                  </a:lnTo>
                  <a:lnTo>
                    <a:pt x="673420" y="1096176"/>
                  </a:lnTo>
                  <a:lnTo>
                    <a:pt x="707091" y="1146965"/>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3" name="pg13"/>
            <p:cNvSpPr/>
            <p:nvPr/>
          </p:nvSpPr>
          <p:spPr>
            <a:xfrm>
              <a:off x="1613257" y="2366915"/>
              <a:ext cx="639297" cy="1185722"/>
            </a:xfrm>
            <a:custGeom>
              <a:avLst/>
              <a:pathLst>
                <a:path w="639297" h="1185722">
                  <a:moveTo>
                    <a:pt x="639297" y="1170269"/>
                  </a:moveTo>
                  <a:lnTo>
                    <a:pt x="614646" y="1114542"/>
                  </a:lnTo>
                  <a:lnTo>
                    <a:pt x="589994" y="1058815"/>
                  </a:lnTo>
                  <a:lnTo>
                    <a:pt x="565343" y="1003088"/>
                  </a:lnTo>
                  <a:lnTo>
                    <a:pt x="540691" y="947360"/>
                  </a:lnTo>
                  <a:lnTo>
                    <a:pt x="516039" y="891633"/>
                  </a:lnTo>
                  <a:lnTo>
                    <a:pt x="491388" y="835906"/>
                  </a:lnTo>
                  <a:lnTo>
                    <a:pt x="466736" y="780179"/>
                  </a:lnTo>
                  <a:lnTo>
                    <a:pt x="442085" y="724452"/>
                  </a:lnTo>
                  <a:lnTo>
                    <a:pt x="417433" y="668725"/>
                  </a:lnTo>
                  <a:lnTo>
                    <a:pt x="392782" y="612998"/>
                  </a:lnTo>
                  <a:lnTo>
                    <a:pt x="368130" y="557271"/>
                  </a:lnTo>
                  <a:lnTo>
                    <a:pt x="343478" y="501544"/>
                  </a:lnTo>
                  <a:lnTo>
                    <a:pt x="318827" y="445816"/>
                  </a:lnTo>
                  <a:lnTo>
                    <a:pt x="294175" y="390089"/>
                  </a:lnTo>
                  <a:lnTo>
                    <a:pt x="269524" y="334362"/>
                  </a:lnTo>
                  <a:lnTo>
                    <a:pt x="244872" y="278635"/>
                  </a:lnTo>
                  <a:lnTo>
                    <a:pt x="220221" y="222908"/>
                  </a:lnTo>
                  <a:lnTo>
                    <a:pt x="195569" y="167181"/>
                  </a:lnTo>
                  <a:lnTo>
                    <a:pt x="170918" y="111454"/>
                  </a:lnTo>
                  <a:lnTo>
                    <a:pt x="146266" y="55727"/>
                  </a:lnTo>
                  <a:lnTo>
                    <a:pt x="121614" y="0"/>
                  </a:lnTo>
                  <a:lnTo>
                    <a:pt x="60223" y="28609"/>
                  </a:lnTo>
                  <a:lnTo>
                    <a:pt x="0" y="59602"/>
                  </a:lnTo>
                  <a:lnTo>
                    <a:pt x="28941" y="113227"/>
                  </a:lnTo>
                  <a:lnTo>
                    <a:pt x="57882" y="166852"/>
                  </a:lnTo>
                  <a:lnTo>
                    <a:pt x="86823" y="220477"/>
                  </a:lnTo>
                  <a:lnTo>
                    <a:pt x="115765" y="274101"/>
                  </a:lnTo>
                  <a:lnTo>
                    <a:pt x="144706" y="327726"/>
                  </a:lnTo>
                  <a:lnTo>
                    <a:pt x="173647" y="381351"/>
                  </a:lnTo>
                  <a:lnTo>
                    <a:pt x="202589" y="434976"/>
                  </a:lnTo>
                  <a:lnTo>
                    <a:pt x="231530" y="488600"/>
                  </a:lnTo>
                  <a:lnTo>
                    <a:pt x="260471" y="542225"/>
                  </a:lnTo>
                  <a:lnTo>
                    <a:pt x="289413" y="595850"/>
                  </a:lnTo>
                  <a:lnTo>
                    <a:pt x="318354" y="649474"/>
                  </a:lnTo>
                  <a:lnTo>
                    <a:pt x="347295" y="703099"/>
                  </a:lnTo>
                  <a:lnTo>
                    <a:pt x="376237" y="756724"/>
                  </a:lnTo>
                  <a:lnTo>
                    <a:pt x="405178" y="810349"/>
                  </a:lnTo>
                  <a:lnTo>
                    <a:pt x="434119" y="863973"/>
                  </a:lnTo>
                  <a:lnTo>
                    <a:pt x="463061" y="917598"/>
                  </a:lnTo>
                  <a:lnTo>
                    <a:pt x="492002" y="971223"/>
                  </a:lnTo>
                  <a:lnTo>
                    <a:pt x="520943" y="1024847"/>
                  </a:lnTo>
                  <a:lnTo>
                    <a:pt x="549885" y="1078472"/>
                  </a:lnTo>
                  <a:lnTo>
                    <a:pt x="578826" y="1132097"/>
                  </a:lnTo>
                  <a:lnTo>
                    <a:pt x="607767" y="1185722"/>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4" name="pg14"/>
            <p:cNvSpPr/>
            <p:nvPr/>
          </p:nvSpPr>
          <p:spPr>
            <a:xfrm>
              <a:off x="1734872" y="2322410"/>
              <a:ext cx="546411" cy="1214774"/>
            </a:xfrm>
            <a:custGeom>
              <a:avLst/>
              <a:pathLst>
                <a:path w="546411" h="1214774">
                  <a:moveTo>
                    <a:pt x="546411" y="1203236"/>
                  </a:moveTo>
                  <a:lnTo>
                    <a:pt x="525668" y="1145939"/>
                  </a:lnTo>
                  <a:lnTo>
                    <a:pt x="504925" y="1088642"/>
                  </a:lnTo>
                  <a:lnTo>
                    <a:pt x="484182" y="1031345"/>
                  </a:lnTo>
                  <a:lnTo>
                    <a:pt x="463439" y="974048"/>
                  </a:lnTo>
                  <a:lnTo>
                    <a:pt x="442696" y="916751"/>
                  </a:lnTo>
                  <a:lnTo>
                    <a:pt x="421953" y="859454"/>
                  </a:lnTo>
                  <a:lnTo>
                    <a:pt x="401210" y="802157"/>
                  </a:lnTo>
                  <a:lnTo>
                    <a:pt x="380467" y="744860"/>
                  </a:lnTo>
                  <a:lnTo>
                    <a:pt x="359724" y="687563"/>
                  </a:lnTo>
                  <a:lnTo>
                    <a:pt x="338982" y="630266"/>
                  </a:lnTo>
                  <a:lnTo>
                    <a:pt x="318239" y="572969"/>
                  </a:lnTo>
                  <a:lnTo>
                    <a:pt x="297496" y="515672"/>
                  </a:lnTo>
                  <a:lnTo>
                    <a:pt x="276753" y="458375"/>
                  </a:lnTo>
                  <a:lnTo>
                    <a:pt x="256010" y="401078"/>
                  </a:lnTo>
                  <a:lnTo>
                    <a:pt x="235267" y="343781"/>
                  </a:lnTo>
                  <a:lnTo>
                    <a:pt x="214524" y="286484"/>
                  </a:lnTo>
                  <a:lnTo>
                    <a:pt x="193781" y="229187"/>
                  </a:lnTo>
                  <a:lnTo>
                    <a:pt x="173038" y="171890"/>
                  </a:lnTo>
                  <a:lnTo>
                    <a:pt x="152295" y="114593"/>
                  </a:lnTo>
                  <a:lnTo>
                    <a:pt x="131552" y="57296"/>
                  </a:lnTo>
                  <a:lnTo>
                    <a:pt x="110809" y="0"/>
                  </a:lnTo>
                  <a:lnTo>
                    <a:pt x="55020" y="21294"/>
                  </a:lnTo>
                  <a:lnTo>
                    <a:pt x="0" y="44505"/>
                  </a:lnTo>
                  <a:lnTo>
                    <a:pt x="24651" y="100232"/>
                  </a:lnTo>
                  <a:lnTo>
                    <a:pt x="49303" y="155959"/>
                  </a:lnTo>
                  <a:lnTo>
                    <a:pt x="73954" y="211686"/>
                  </a:lnTo>
                  <a:lnTo>
                    <a:pt x="98606" y="267413"/>
                  </a:lnTo>
                  <a:lnTo>
                    <a:pt x="123257" y="323140"/>
                  </a:lnTo>
                  <a:lnTo>
                    <a:pt x="147909" y="378867"/>
                  </a:lnTo>
                  <a:lnTo>
                    <a:pt x="172560" y="434595"/>
                  </a:lnTo>
                  <a:lnTo>
                    <a:pt x="197212" y="490322"/>
                  </a:lnTo>
                  <a:lnTo>
                    <a:pt x="221864" y="546049"/>
                  </a:lnTo>
                  <a:lnTo>
                    <a:pt x="246515" y="601776"/>
                  </a:lnTo>
                  <a:lnTo>
                    <a:pt x="271167" y="657503"/>
                  </a:lnTo>
                  <a:lnTo>
                    <a:pt x="295818" y="713230"/>
                  </a:lnTo>
                  <a:lnTo>
                    <a:pt x="320470" y="768957"/>
                  </a:lnTo>
                  <a:lnTo>
                    <a:pt x="345121" y="824684"/>
                  </a:lnTo>
                  <a:lnTo>
                    <a:pt x="369773" y="880411"/>
                  </a:lnTo>
                  <a:lnTo>
                    <a:pt x="394425" y="936139"/>
                  </a:lnTo>
                  <a:lnTo>
                    <a:pt x="419076" y="991866"/>
                  </a:lnTo>
                  <a:lnTo>
                    <a:pt x="443728" y="1047593"/>
                  </a:lnTo>
                  <a:lnTo>
                    <a:pt x="468379" y="1103320"/>
                  </a:lnTo>
                  <a:lnTo>
                    <a:pt x="493031" y="1159047"/>
                  </a:lnTo>
                  <a:lnTo>
                    <a:pt x="517682" y="1214774"/>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5" name="pg15"/>
            <p:cNvSpPr/>
            <p:nvPr/>
          </p:nvSpPr>
          <p:spPr>
            <a:xfrm>
              <a:off x="1845681" y="2290024"/>
              <a:ext cx="461168" cy="1235621"/>
            </a:xfrm>
            <a:custGeom>
              <a:avLst/>
              <a:pathLst>
                <a:path w="461168" h="1235621">
                  <a:moveTo>
                    <a:pt x="461168" y="1227225"/>
                  </a:moveTo>
                  <a:lnTo>
                    <a:pt x="443904" y="1168786"/>
                  </a:lnTo>
                  <a:lnTo>
                    <a:pt x="426640" y="1110346"/>
                  </a:lnTo>
                  <a:lnTo>
                    <a:pt x="409375" y="1051907"/>
                  </a:lnTo>
                  <a:lnTo>
                    <a:pt x="392111" y="993468"/>
                  </a:lnTo>
                  <a:lnTo>
                    <a:pt x="374847" y="935028"/>
                  </a:lnTo>
                  <a:lnTo>
                    <a:pt x="357582" y="876589"/>
                  </a:lnTo>
                  <a:lnTo>
                    <a:pt x="340318" y="818150"/>
                  </a:lnTo>
                  <a:lnTo>
                    <a:pt x="323053" y="759711"/>
                  </a:lnTo>
                  <a:lnTo>
                    <a:pt x="305789" y="701271"/>
                  </a:lnTo>
                  <a:lnTo>
                    <a:pt x="288525" y="642832"/>
                  </a:lnTo>
                  <a:lnTo>
                    <a:pt x="271260" y="584393"/>
                  </a:lnTo>
                  <a:lnTo>
                    <a:pt x="253996" y="525953"/>
                  </a:lnTo>
                  <a:lnTo>
                    <a:pt x="236732" y="467514"/>
                  </a:lnTo>
                  <a:lnTo>
                    <a:pt x="219467" y="409075"/>
                  </a:lnTo>
                  <a:lnTo>
                    <a:pt x="202203" y="350635"/>
                  </a:lnTo>
                  <a:lnTo>
                    <a:pt x="184938" y="292196"/>
                  </a:lnTo>
                  <a:lnTo>
                    <a:pt x="167674" y="233757"/>
                  </a:lnTo>
                  <a:lnTo>
                    <a:pt x="150410" y="175317"/>
                  </a:lnTo>
                  <a:lnTo>
                    <a:pt x="133145" y="116878"/>
                  </a:lnTo>
                  <a:lnTo>
                    <a:pt x="115881" y="58439"/>
                  </a:lnTo>
                  <a:lnTo>
                    <a:pt x="98617" y="0"/>
                  </a:lnTo>
                  <a:lnTo>
                    <a:pt x="0" y="32385"/>
                  </a:lnTo>
                  <a:lnTo>
                    <a:pt x="20742" y="89682"/>
                  </a:lnTo>
                  <a:lnTo>
                    <a:pt x="41485" y="146979"/>
                  </a:lnTo>
                  <a:lnTo>
                    <a:pt x="62228" y="204276"/>
                  </a:lnTo>
                  <a:lnTo>
                    <a:pt x="82971" y="261573"/>
                  </a:lnTo>
                  <a:lnTo>
                    <a:pt x="103714" y="318870"/>
                  </a:lnTo>
                  <a:lnTo>
                    <a:pt x="124457" y="376167"/>
                  </a:lnTo>
                  <a:lnTo>
                    <a:pt x="145200" y="433464"/>
                  </a:lnTo>
                  <a:lnTo>
                    <a:pt x="165943" y="490761"/>
                  </a:lnTo>
                  <a:lnTo>
                    <a:pt x="186686" y="548058"/>
                  </a:lnTo>
                  <a:lnTo>
                    <a:pt x="207429" y="605355"/>
                  </a:lnTo>
                  <a:lnTo>
                    <a:pt x="228172" y="662652"/>
                  </a:lnTo>
                  <a:lnTo>
                    <a:pt x="248915" y="719949"/>
                  </a:lnTo>
                  <a:lnTo>
                    <a:pt x="269658" y="777245"/>
                  </a:lnTo>
                  <a:lnTo>
                    <a:pt x="290400" y="834542"/>
                  </a:lnTo>
                  <a:lnTo>
                    <a:pt x="311143" y="891839"/>
                  </a:lnTo>
                  <a:lnTo>
                    <a:pt x="331886" y="949136"/>
                  </a:lnTo>
                  <a:lnTo>
                    <a:pt x="352629" y="1006433"/>
                  </a:lnTo>
                  <a:lnTo>
                    <a:pt x="373372" y="1063730"/>
                  </a:lnTo>
                  <a:lnTo>
                    <a:pt x="394115" y="1121027"/>
                  </a:lnTo>
                  <a:lnTo>
                    <a:pt x="414858" y="1178324"/>
                  </a:lnTo>
                  <a:lnTo>
                    <a:pt x="435601" y="1235621"/>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6" name="pg16"/>
            <p:cNvSpPr/>
            <p:nvPr/>
          </p:nvSpPr>
          <p:spPr>
            <a:xfrm>
              <a:off x="1944299" y="2264474"/>
              <a:ext cx="387623" cy="1252775"/>
            </a:xfrm>
            <a:custGeom>
              <a:avLst/>
              <a:pathLst>
                <a:path w="387623" h="1252775">
                  <a:moveTo>
                    <a:pt x="387623" y="1246151"/>
                  </a:moveTo>
                  <a:lnTo>
                    <a:pt x="373770" y="1186810"/>
                  </a:lnTo>
                  <a:lnTo>
                    <a:pt x="359917" y="1127470"/>
                  </a:lnTo>
                  <a:lnTo>
                    <a:pt x="346063" y="1068129"/>
                  </a:lnTo>
                  <a:lnTo>
                    <a:pt x="332210" y="1008789"/>
                  </a:lnTo>
                  <a:lnTo>
                    <a:pt x="318357" y="949448"/>
                  </a:lnTo>
                  <a:lnTo>
                    <a:pt x="304504" y="890108"/>
                  </a:lnTo>
                  <a:lnTo>
                    <a:pt x="290650" y="830767"/>
                  </a:lnTo>
                  <a:lnTo>
                    <a:pt x="276797" y="771426"/>
                  </a:lnTo>
                  <a:lnTo>
                    <a:pt x="262944" y="712086"/>
                  </a:lnTo>
                  <a:lnTo>
                    <a:pt x="249091" y="652745"/>
                  </a:lnTo>
                  <a:lnTo>
                    <a:pt x="235238" y="593405"/>
                  </a:lnTo>
                  <a:lnTo>
                    <a:pt x="221384" y="534064"/>
                  </a:lnTo>
                  <a:lnTo>
                    <a:pt x="207531" y="474724"/>
                  </a:lnTo>
                  <a:lnTo>
                    <a:pt x="193678" y="415383"/>
                  </a:lnTo>
                  <a:lnTo>
                    <a:pt x="179825" y="356043"/>
                  </a:lnTo>
                  <a:lnTo>
                    <a:pt x="165971" y="296702"/>
                  </a:lnTo>
                  <a:lnTo>
                    <a:pt x="152118" y="237362"/>
                  </a:lnTo>
                  <a:lnTo>
                    <a:pt x="138265" y="178021"/>
                  </a:lnTo>
                  <a:lnTo>
                    <a:pt x="124412" y="118681"/>
                  </a:lnTo>
                  <a:lnTo>
                    <a:pt x="110559" y="59340"/>
                  </a:lnTo>
                  <a:lnTo>
                    <a:pt x="96705" y="0"/>
                  </a:lnTo>
                  <a:lnTo>
                    <a:pt x="0" y="25549"/>
                  </a:lnTo>
                  <a:lnTo>
                    <a:pt x="17264" y="83989"/>
                  </a:lnTo>
                  <a:lnTo>
                    <a:pt x="34528" y="142428"/>
                  </a:lnTo>
                  <a:lnTo>
                    <a:pt x="51793" y="200867"/>
                  </a:lnTo>
                  <a:lnTo>
                    <a:pt x="69057" y="259307"/>
                  </a:lnTo>
                  <a:lnTo>
                    <a:pt x="86321" y="317746"/>
                  </a:lnTo>
                  <a:lnTo>
                    <a:pt x="103586" y="376185"/>
                  </a:lnTo>
                  <a:lnTo>
                    <a:pt x="120850" y="434624"/>
                  </a:lnTo>
                  <a:lnTo>
                    <a:pt x="138114" y="493064"/>
                  </a:lnTo>
                  <a:lnTo>
                    <a:pt x="155379" y="551503"/>
                  </a:lnTo>
                  <a:lnTo>
                    <a:pt x="172643" y="609942"/>
                  </a:lnTo>
                  <a:lnTo>
                    <a:pt x="189908" y="668382"/>
                  </a:lnTo>
                  <a:lnTo>
                    <a:pt x="207172" y="726821"/>
                  </a:lnTo>
                  <a:lnTo>
                    <a:pt x="224436" y="785260"/>
                  </a:lnTo>
                  <a:lnTo>
                    <a:pt x="241701" y="843700"/>
                  </a:lnTo>
                  <a:lnTo>
                    <a:pt x="258965" y="902139"/>
                  </a:lnTo>
                  <a:lnTo>
                    <a:pt x="276229" y="960578"/>
                  </a:lnTo>
                  <a:lnTo>
                    <a:pt x="293494" y="1019018"/>
                  </a:lnTo>
                  <a:lnTo>
                    <a:pt x="310758" y="1077457"/>
                  </a:lnTo>
                  <a:lnTo>
                    <a:pt x="328022" y="1135896"/>
                  </a:lnTo>
                  <a:lnTo>
                    <a:pt x="345287" y="1194335"/>
                  </a:lnTo>
                  <a:lnTo>
                    <a:pt x="362551" y="1252775"/>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17" name="pg17"/>
            <p:cNvSpPr/>
            <p:nvPr/>
          </p:nvSpPr>
          <p:spPr>
            <a:xfrm>
              <a:off x="2041004" y="2246656"/>
              <a:ext cx="313262" cy="1263969"/>
            </a:xfrm>
            <a:custGeom>
              <a:avLst/>
              <a:pathLst>
                <a:path w="313262" h="1263969">
                  <a:moveTo>
                    <a:pt x="313262" y="1259350"/>
                  </a:moveTo>
                  <a:lnTo>
                    <a:pt x="302449" y="1199381"/>
                  </a:lnTo>
                  <a:lnTo>
                    <a:pt x="291636" y="1139412"/>
                  </a:lnTo>
                  <a:lnTo>
                    <a:pt x="280823" y="1079442"/>
                  </a:lnTo>
                  <a:lnTo>
                    <a:pt x="270009" y="1019473"/>
                  </a:lnTo>
                  <a:lnTo>
                    <a:pt x="259196" y="959504"/>
                  </a:lnTo>
                  <a:lnTo>
                    <a:pt x="248383" y="899535"/>
                  </a:lnTo>
                  <a:lnTo>
                    <a:pt x="237570" y="839566"/>
                  </a:lnTo>
                  <a:lnTo>
                    <a:pt x="226757" y="779597"/>
                  </a:lnTo>
                  <a:lnTo>
                    <a:pt x="215944" y="719628"/>
                  </a:lnTo>
                  <a:lnTo>
                    <a:pt x="205131" y="659659"/>
                  </a:lnTo>
                  <a:lnTo>
                    <a:pt x="194317" y="599690"/>
                  </a:lnTo>
                  <a:lnTo>
                    <a:pt x="183504" y="539721"/>
                  </a:lnTo>
                  <a:lnTo>
                    <a:pt x="172691" y="479752"/>
                  </a:lnTo>
                  <a:lnTo>
                    <a:pt x="161878" y="419783"/>
                  </a:lnTo>
                  <a:lnTo>
                    <a:pt x="151065" y="359814"/>
                  </a:lnTo>
                  <a:lnTo>
                    <a:pt x="140252" y="299845"/>
                  </a:lnTo>
                  <a:lnTo>
                    <a:pt x="129439" y="239876"/>
                  </a:lnTo>
                  <a:lnTo>
                    <a:pt x="118626" y="179907"/>
                  </a:lnTo>
                  <a:lnTo>
                    <a:pt x="107812" y="119938"/>
                  </a:lnTo>
                  <a:lnTo>
                    <a:pt x="96999" y="59969"/>
                  </a:lnTo>
                  <a:lnTo>
                    <a:pt x="86186" y="0"/>
                  </a:lnTo>
                  <a:lnTo>
                    <a:pt x="0" y="17818"/>
                  </a:lnTo>
                  <a:lnTo>
                    <a:pt x="13853" y="77158"/>
                  </a:lnTo>
                  <a:lnTo>
                    <a:pt x="27706" y="136499"/>
                  </a:lnTo>
                  <a:lnTo>
                    <a:pt x="41559" y="195840"/>
                  </a:lnTo>
                  <a:lnTo>
                    <a:pt x="55412" y="255180"/>
                  </a:lnTo>
                  <a:lnTo>
                    <a:pt x="69266" y="314521"/>
                  </a:lnTo>
                  <a:lnTo>
                    <a:pt x="83119" y="373861"/>
                  </a:lnTo>
                  <a:lnTo>
                    <a:pt x="96972" y="433202"/>
                  </a:lnTo>
                  <a:lnTo>
                    <a:pt x="110825" y="492542"/>
                  </a:lnTo>
                  <a:lnTo>
                    <a:pt x="124679" y="551883"/>
                  </a:lnTo>
                  <a:lnTo>
                    <a:pt x="138532" y="611223"/>
                  </a:lnTo>
                  <a:lnTo>
                    <a:pt x="152385" y="670564"/>
                  </a:lnTo>
                  <a:lnTo>
                    <a:pt x="166238" y="729904"/>
                  </a:lnTo>
                  <a:lnTo>
                    <a:pt x="180091" y="789245"/>
                  </a:lnTo>
                  <a:lnTo>
                    <a:pt x="193945" y="848585"/>
                  </a:lnTo>
                  <a:lnTo>
                    <a:pt x="207798" y="907926"/>
                  </a:lnTo>
                  <a:lnTo>
                    <a:pt x="221651" y="967267"/>
                  </a:lnTo>
                  <a:lnTo>
                    <a:pt x="235504" y="1026607"/>
                  </a:lnTo>
                  <a:lnTo>
                    <a:pt x="249358" y="1085948"/>
                  </a:lnTo>
                  <a:lnTo>
                    <a:pt x="263211" y="1145288"/>
                  </a:lnTo>
                  <a:lnTo>
                    <a:pt x="277064" y="1204629"/>
                  </a:lnTo>
                  <a:lnTo>
                    <a:pt x="290917" y="1263969"/>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18" name="pg18"/>
            <p:cNvSpPr/>
            <p:nvPr/>
          </p:nvSpPr>
          <p:spPr>
            <a:xfrm>
              <a:off x="2127191" y="2235150"/>
              <a:ext cx="245905" cy="1270855"/>
            </a:xfrm>
            <a:custGeom>
              <a:avLst/>
              <a:pathLst>
                <a:path w="245905" h="1270855">
                  <a:moveTo>
                    <a:pt x="245905" y="1267872"/>
                  </a:moveTo>
                  <a:lnTo>
                    <a:pt x="237654" y="1207497"/>
                  </a:lnTo>
                  <a:lnTo>
                    <a:pt x="229402" y="1147122"/>
                  </a:lnTo>
                  <a:lnTo>
                    <a:pt x="221151" y="1086748"/>
                  </a:lnTo>
                  <a:lnTo>
                    <a:pt x="212900" y="1026373"/>
                  </a:lnTo>
                  <a:lnTo>
                    <a:pt x="204648" y="965998"/>
                  </a:lnTo>
                  <a:lnTo>
                    <a:pt x="196397" y="905623"/>
                  </a:lnTo>
                  <a:lnTo>
                    <a:pt x="188146" y="845248"/>
                  </a:lnTo>
                  <a:lnTo>
                    <a:pt x="179895" y="784873"/>
                  </a:lnTo>
                  <a:lnTo>
                    <a:pt x="171643" y="724498"/>
                  </a:lnTo>
                  <a:lnTo>
                    <a:pt x="163392" y="664123"/>
                  </a:lnTo>
                  <a:lnTo>
                    <a:pt x="155141" y="603748"/>
                  </a:lnTo>
                  <a:lnTo>
                    <a:pt x="146889" y="543374"/>
                  </a:lnTo>
                  <a:lnTo>
                    <a:pt x="138638" y="482999"/>
                  </a:lnTo>
                  <a:lnTo>
                    <a:pt x="130387" y="422624"/>
                  </a:lnTo>
                  <a:lnTo>
                    <a:pt x="122136" y="362249"/>
                  </a:lnTo>
                  <a:lnTo>
                    <a:pt x="113884" y="301874"/>
                  </a:lnTo>
                  <a:lnTo>
                    <a:pt x="105633" y="241499"/>
                  </a:lnTo>
                  <a:lnTo>
                    <a:pt x="97382" y="181124"/>
                  </a:lnTo>
                  <a:lnTo>
                    <a:pt x="89130" y="120749"/>
                  </a:lnTo>
                  <a:lnTo>
                    <a:pt x="80879" y="60374"/>
                  </a:lnTo>
                  <a:lnTo>
                    <a:pt x="72628" y="0"/>
                  </a:lnTo>
                  <a:lnTo>
                    <a:pt x="0" y="11505"/>
                  </a:lnTo>
                  <a:lnTo>
                    <a:pt x="10813" y="71474"/>
                  </a:lnTo>
                  <a:lnTo>
                    <a:pt x="21626" y="131443"/>
                  </a:lnTo>
                  <a:lnTo>
                    <a:pt x="32439" y="191412"/>
                  </a:lnTo>
                  <a:lnTo>
                    <a:pt x="43252" y="251381"/>
                  </a:lnTo>
                  <a:lnTo>
                    <a:pt x="54065" y="311350"/>
                  </a:lnTo>
                  <a:lnTo>
                    <a:pt x="64878" y="371319"/>
                  </a:lnTo>
                  <a:lnTo>
                    <a:pt x="75691" y="431288"/>
                  </a:lnTo>
                  <a:lnTo>
                    <a:pt x="86505" y="491257"/>
                  </a:lnTo>
                  <a:lnTo>
                    <a:pt x="97318" y="551226"/>
                  </a:lnTo>
                  <a:lnTo>
                    <a:pt x="108131" y="611196"/>
                  </a:lnTo>
                  <a:lnTo>
                    <a:pt x="118944" y="671165"/>
                  </a:lnTo>
                  <a:lnTo>
                    <a:pt x="129757" y="731134"/>
                  </a:lnTo>
                  <a:lnTo>
                    <a:pt x="140570" y="791103"/>
                  </a:lnTo>
                  <a:lnTo>
                    <a:pt x="151383" y="851072"/>
                  </a:lnTo>
                  <a:lnTo>
                    <a:pt x="162197" y="911041"/>
                  </a:lnTo>
                  <a:lnTo>
                    <a:pt x="173010" y="971010"/>
                  </a:lnTo>
                  <a:lnTo>
                    <a:pt x="183823" y="1030979"/>
                  </a:lnTo>
                  <a:lnTo>
                    <a:pt x="194636" y="1090948"/>
                  </a:lnTo>
                  <a:lnTo>
                    <a:pt x="205449" y="1150917"/>
                  </a:lnTo>
                  <a:lnTo>
                    <a:pt x="216262" y="1210886"/>
                  </a:lnTo>
                  <a:lnTo>
                    <a:pt x="227075" y="1270855"/>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19" name="pg19"/>
            <p:cNvSpPr/>
            <p:nvPr/>
          </p:nvSpPr>
          <p:spPr>
            <a:xfrm>
              <a:off x="2199819" y="2227635"/>
              <a:ext cx="189821" cy="1275388"/>
            </a:xfrm>
            <a:custGeom>
              <a:avLst/>
              <a:pathLst>
                <a:path w="189821" h="1275388">
                  <a:moveTo>
                    <a:pt x="189821" y="1273439"/>
                  </a:moveTo>
                  <a:lnTo>
                    <a:pt x="183821" y="1212799"/>
                  </a:lnTo>
                  <a:lnTo>
                    <a:pt x="177821" y="1152159"/>
                  </a:lnTo>
                  <a:lnTo>
                    <a:pt x="171821" y="1091519"/>
                  </a:lnTo>
                  <a:lnTo>
                    <a:pt x="165820" y="1030879"/>
                  </a:lnTo>
                  <a:lnTo>
                    <a:pt x="159820" y="970239"/>
                  </a:lnTo>
                  <a:lnTo>
                    <a:pt x="153820" y="909599"/>
                  </a:lnTo>
                  <a:lnTo>
                    <a:pt x="147820" y="848959"/>
                  </a:lnTo>
                  <a:lnTo>
                    <a:pt x="141819" y="788319"/>
                  </a:lnTo>
                  <a:lnTo>
                    <a:pt x="135819" y="727679"/>
                  </a:lnTo>
                  <a:lnTo>
                    <a:pt x="129819" y="667039"/>
                  </a:lnTo>
                  <a:lnTo>
                    <a:pt x="123818" y="606399"/>
                  </a:lnTo>
                  <a:lnTo>
                    <a:pt x="117818" y="545759"/>
                  </a:lnTo>
                  <a:lnTo>
                    <a:pt x="111818" y="485119"/>
                  </a:lnTo>
                  <a:lnTo>
                    <a:pt x="105818" y="424479"/>
                  </a:lnTo>
                  <a:lnTo>
                    <a:pt x="99817" y="363839"/>
                  </a:lnTo>
                  <a:lnTo>
                    <a:pt x="93817" y="303199"/>
                  </a:lnTo>
                  <a:lnTo>
                    <a:pt x="87817" y="242559"/>
                  </a:lnTo>
                  <a:lnTo>
                    <a:pt x="81816" y="181919"/>
                  </a:lnTo>
                  <a:lnTo>
                    <a:pt x="75816" y="121279"/>
                  </a:lnTo>
                  <a:lnTo>
                    <a:pt x="69816" y="60639"/>
                  </a:lnTo>
                  <a:lnTo>
                    <a:pt x="63816" y="0"/>
                  </a:lnTo>
                  <a:lnTo>
                    <a:pt x="0" y="7515"/>
                  </a:lnTo>
                  <a:lnTo>
                    <a:pt x="8251" y="67890"/>
                  </a:lnTo>
                  <a:lnTo>
                    <a:pt x="16502" y="128265"/>
                  </a:lnTo>
                  <a:lnTo>
                    <a:pt x="24753" y="188640"/>
                  </a:lnTo>
                  <a:lnTo>
                    <a:pt x="33005" y="249014"/>
                  </a:lnTo>
                  <a:lnTo>
                    <a:pt x="41256" y="309389"/>
                  </a:lnTo>
                  <a:lnTo>
                    <a:pt x="49507" y="369764"/>
                  </a:lnTo>
                  <a:lnTo>
                    <a:pt x="57759" y="430139"/>
                  </a:lnTo>
                  <a:lnTo>
                    <a:pt x="66010" y="490514"/>
                  </a:lnTo>
                  <a:lnTo>
                    <a:pt x="74261" y="550889"/>
                  </a:lnTo>
                  <a:lnTo>
                    <a:pt x="82512" y="611264"/>
                  </a:lnTo>
                  <a:lnTo>
                    <a:pt x="90764" y="671639"/>
                  </a:lnTo>
                  <a:lnTo>
                    <a:pt x="99015" y="732014"/>
                  </a:lnTo>
                  <a:lnTo>
                    <a:pt x="107266" y="792389"/>
                  </a:lnTo>
                  <a:lnTo>
                    <a:pt x="115518" y="852763"/>
                  </a:lnTo>
                  <a:lnTo>
                    <a:pt x="123769" y="913138"/>
                  </a:lnTo>
                  <a:lnTo>
                    <a:pt x="132020" y="973513"/>
                  </a:lnTo>
                  <a:lnTo>
                    <a:pt x="140271" y="1033888"/>
                  </a:lnTo>
                  <a:lnTo>
                    <a:pt x="148523" y="1094263"/>
                  </a:lnTo>
                  <a:lnTo>
                    <a:pt x="156774" y="1154638"/>
                  </a:lnTo>
                  <a:lnTo>
                    <a:pt x="165025" y="1215013"/>
                  </a:lnTo>
                  <a:lnTo>
                    <a:pt x="173277" y="1275388"/>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0" name="pg20"/>
            <p:cNvSpPr/>
            <p:nvPr/>
          </p:nvSpPr>
          <p:spPr>
            <a:xfrm>
              <a:off x="2263635" y="2222763"/>
              <a:ext cx="141517" cy="1278311"/>
            </a:xfrm>
            <a:custGeom>
              <a:avLst/>
              <a:pathLst>
                <a:path w="141517" h="1278311">
                  <a:moveTo>
                    <a:pt x="141517" y="1277048"/>
                  </a:moveTo>
                  <a:lnTo>
                    <a:pt x="137627" y="1216236"/>
                  </a:lnTo>
                  <a:lnTo>
                    <a:pt x="133737" y="1155425"/>
                  </a:lnTo>
                  <a:lnTo>
                    <a:pt x="129847" y="1094613"/>
                  </a:lnTo>
                  <a:lnTo>
                    <a:pt x="125957" y="1033801"/>
                  </a:lnTo>
                  <a:lnTo>
                    <a:pt x="122068" y="972989"/>
                  </a:lnTo>
                  <a:lnTo>
                    <a:pt x="118178" y="912177"/>
                  </a:lnTo>
                  <a:lnTo>
                    <a:pt x="114288" y="851365"/>
                  </a:lnTo>
                  <a:lnTo>
                    <a:pt x="110398" y="790553"/>
                  </a:lnTo>
                  <a:lnTo>
                    <a:pt x="106508" y="729742"/>
                  </a:lnTo>
                  <a:lnTo>
                    <a:pt x="102618" y="668930"/>
                  </a:lnTo>
                  <a:lnTo>
                    <a:pt x="98728" y="608118"/>
                  </a:lnTo>
                  <a:lnTo>
                    <a:pt x="94839" y="547306"/>
                  </a:lnTo>
                  <a:lnTo>
                    <a:pt x="90949" y="486494"/>
                  </a:lnTo>
                  <a:lnTo>
                    <a:pt x="87059" y="425682"/>
                  </a:lnTo>
                  <a:lnTo>
                    <a:pt x="83169" y="364871"/>
                  </a:lnTo>
                  <a:lnTo>
                    <a:pt x="79279" y="304059"/>
                  </a:lnTo>
                  <a:lnTo>
                    <a:pt x="75389" y="243247"/>
                  </a:lnTo>
                  <a:lnTo>
                    <a:pt x="71499" y="182435"/>
                  </a:lnTo>
                  <a:lnTo>
                    <a:pt x="67610" y="121623"/>
                  </a:lnTo>
                  <a:lnTo>
                    <a:pt x="63720" y="60811"/>
                  </a:lnTo>
                  <a:lnTo>
                    <a:pt x="59830" y="0"/>
                  </a:lnTo>
                  <a:lnTo>
                    <a:pt x="0" y="4872"/>
                  </a:lnTo>
                  <a:lnTo>
                    <a:pt x="6000" y="65512"/>
                  </a:lnTo>
                  <a:lnTo>
                    <a:pt x="12000" y="126152"/>
                  </a:lnTo>
                  <a:lnTo>
                    <a:pt x="18000" y="186792"/>
                  </a:lnTo>
                  <a:lnTo>
                    <a:pt x="24001" y="247432"/>
                  </a:lnTo>
                  <a:lnTo>
                    <a:pt x="30001" y="308072"/>
                  </a:lnTo>
                  <a:lnTo>
                    <a:pt x="36001" y="368712"/>
                  </a:lnTo>
                  <a:lnTo>
                    <a:pt x="42001" y="429352"/>
                  </a:lnTo>
                  <a:lnTo>
                    <a:pt x="48002" y="489992"/>
                  </a:lnTo>
                  <a:lnTo>
                    <a:pt x="54002" y="550632"/>
                  </a:lnTo>
                  <a:lnTo>
                    <a:pt x="60002" y="611271"/>
                  </a:lnTo>
                  <a:lnTo>
                    <a:pt x="66003" y="671911"/>
                  </a:lnTo>
                  <a:lnTo>
                    <a:pt x="72003" y="732551"/>
                  </a:lnTo>
                  <a:lnTo>
                    <a:pt x="78003" y="793191"/>
                  </a:lnTo>
                  <a:lnTo>
                    <a:pt x="84003" y="853831"/>
                  </a:lnTo>
                  <a:lnTo>
                    <a:pt x="90004" y="914471"/>
                  </a:lnTo>
                  <a:lnTo>
                    <a:pt x="96004" y="975111"/>
                  </a:lnTo>
                  <a:lnTo>
                    <a:pt x="102004" y="1035751"/>
                  </a:lnTo>
                  <a:lnTo>
                    <a:pt x="108005" y="1096391"/>
                  </a:lnTo>
                  <a:lnTo>
                    <a:pt x="114005" y="1157031"/>
                  </a:lnTo>
                  <a:lnTo>
                    <a:pt x="120005" y="1217671"/>
                  </a:lnTo>
                  <a:lnTo>
                    <a:pt x="126005" y="1278311"/>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1" name="pg21"/>
            <p:cNvSpPr/>
            <p:nvPr/>
          </p:nvSpPr>
          <p:spPr>
            <a:xfrm>
              <a:off x="2323466" y="2220774"/>
              <a:ext cx="91401" cy="1279037"/>
            </a:xfrm>
            <a:custGeom>
              <a:avLst/>
              <a:pathLst>
                <a:path w="91401" h="1279037">
                  <a:moveTo>
                    <a:pt x="91401" y="1278521"/>
                  </a:moveTo>
                  <a:lnTo>
                    <a:pt x="88833" y="1217639"/>
                  </a:lnTo>
                  <a:lnTo>
                    <a:pt x="86265" y="1156757"/>
                  </a:lnTo>
                  <a:lnTo>
                    <a:pt x="83697" y="1095875"/>
                  </a:lnTo>
                  <a:lnTo>
                    <a:pt x="81129" y="1034993"/>
                  </a:lnTo>
                  <a:lnTo>
                    <a:pt x="78561" y="974111"/>
                  </a:lnTo>
                  <a:lnTo>
                    <a:pt x="75993" y="913229"/>
                  </a:lnTo>
                  <a:lnTo>
                    <a:pt x="73425" y="852347"/>
                  </a:lnTo>
                  <a:lnTo>
                    <a:pt x="70857" y="791465"/>
                  </a:lnTo>
                  <a:lnTo>
                    <a:pt x="68288" y="730583"/>
                  </a:lnTo>
                  <a:lnTo>
                    <a:pt x="65720" y="669701"/>
                  </a:lnTo>
                  <a:lnTo>
                    <a:pt x="63152" y="608819"/>
                  </a:lnTo>
                  <a:lnTo>
                    <a:pt x="60584" y="547937"/>
                  </a:lnTo>
                  <a:lnTo>
                    <a:pt x="58016" y="487055"/>
                  </a:lnTo>
                  <a:lnTo>
                    <a:pt x="55448" y="426173"/>
                  </a:lnTo>
                  <a:lnTo>
                    <a:pt x="52880" y="365291"/>
                  </a:lnTo>
                  <a:lnTo>
                    <a:pt x="50312" y="304409"/>
                  </a:lnTo>
                  <a:lnTo>
                    <a:pt x="47744" y="243527"/>
                  </a:lnTo>
                  <a:lnTo>
                    <a:pt x="45175" y="182645"/>
                  </a:lnTo>
                  <a:lnTo>
                    <a:pt x="42607" y="121763"/>
                  </a:lnTo>
                  <a:lnTo>
                    <a:pt x="40039" y="60881"/>
                  </a:lnTo>
                  <a:lnTo>
                    <a:pt x="37471" y="0"/>
                  </a:lnTo>
                  <a:lnTo>
                    <a:pt x="0" y="1988"/>
                  </a:lnTo>
                  <a:lnTo>
                    <a:pt x="3889" y="62800"/>
                  </a:lnTo>
                  <a:lnTo>
                    <a:pt x="7779" y="123612"/>
                  </a:lnTo>
                  <a:lnTo>
                    <a:pt x="11669" y="184424"/>
                  </a:lnTo>
                  <a:lnTo>
                    <a:pt x="15559" y="245235"/>
                  </a:lnTo>
                  <a:lnTo>
                    <a:pt x="19449" y="306047"/>
                  </a:lnTo>
                  <a:lnTo>
                    <a:pt x="23339" y="366859"/>
                  </a:lnTo>
                  <a:lnTo>
                    <a:pt x="27229" y="427671"/>
                  </a:lnTo>
                  <a:lnTo>
                    <a:pt x="31118" y="488483"/>
                  </a:lnTo>
                  <a:lnTo>
                    <a:pt x="35008" y="549295"/>
                  </a:lnTo>
                  <a:lnTo>
                    <a:pt x="38898" y="610106"/>
                  </a:lnTo>
                  <a:lnTo>
                    <a:pt x="42788" y="670918"/>
                  </a:lnTo>
                  <a:lnTo>
                    <a:pt x="46678" y="731730"/>
                  </a:lnTo>
                  <a:lnTo>
                    <a:pt x="50568" y="792542"/>
                  </a:lnTo>
                  <a:lnTo>
                    <a:pt x="54458" y="853354"/>
                  </a:lnTo>
                  <a:lnTo>
                    <a:pt x="58347" y="914166"/>
                  </a:lnTo>
                  <a:lnTo>
                    <a:pt x="62237" y="974977"/>
                  </a:lnTo>
                  <a:lnTo>
                    <a:pt x="66127" y="1035789"/>
                  </a:lnTo>
                  <a:lnTo>
                    <a:pt x="70017" y="1096601"/>
                  </a:lnTo>
                  <a:lnTo>
                    <a:pt x="73907" y="1157413"/>
                  </a:lnTo>
                  <a:lnTo>
                    <a:pt x="77797" y="1218225"/>
                  </a:lnTo>
                  <a:lnTo>
                    <a:pt x="81687" y="1279037"/>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2" name="pg22"/>
            <p:cNvSpPr/>
            <p:nvPr/>
          </p:nvSpPr>
          <p:spPr>
            <a:xfrm>
              <a:off x="2360937" y="2219851"/>
              <a:ext cx="60885" cy="1279444"/>
            </a:xfrm>
            <a:custGeom>
              <a:avLst/>
              <a:pathLst>
                <a:path w="60885" h="1279444">
                  <a:moveTo>
                    <a:pt x="60885" y="1279205"/>
                  </a:moveTo>
                  <a:lnTo>
                    <a:pt x="59263" y="1218290"/>
                  </a:lnTo>
                  <a:lnTo>
                    <a:pt x="57641" y="1157376"/>
                  </a:lnTo>
                  <a:lnTo>
                    <a:pt x="56020" y="1096461"/>
                  </a:lnTo>
                  <a:lnTo>
                    <a:pt x="54398" y="1035547"/>
                  </a:lnTo>
                  <a:lnTo>
                    <a:pt x="52776" y="974632"/>
                  </a:lnTo>
                  <a:lnTo>
                    <a:pt x="51154" y="913718"/>
                  </a:lnTo>
                  <a:lnTo>
                    <a:pt x="49532" y="852803"/>
                  </a:lnTo>
                  <a:lnTo>
                    <a:pt x="47911" y="791888"/>
                  </a:lnTo>
                  <a:lnTo>
                    <a:pt x="46289" y="730974"/>
                  </a:lnTo>
                  <a:lnTo>
                    <a:pt x="44667" y="670059"/>
                  </a:lnTo>
                  <a:lnTo>
                    <a:pt x="43045" y="609145"/>
                  </a:lnTo>
                  <a:lnTo>
                    <a:pt x="41423" y="548230"/>
                  </a:lnTo>
                  <a:lnTo>
                    <a:pt x="39802" y="487316"/>
                  </a:lnTo>
                  <a:lnTo>
                    <a:pt x="38180" y="426401"/>
                  </a:lnTo>
                  <a:lnTo>
                    <a:pt x="36558" y="365487"/>
                  </a:lnTo>
                  <a:lnTo>
                    <a:pt x="34936" y="304572"/>
                  </a:lnTo>
                  <a:lnTo>
                    <a:pt x="33314" y="243658"/>
                  </a:lnTo>
                  <a:lnTo>
                    <a:pt x="31692" y="182743"/>
                  </a:lnTo>
                  <a:lnTo>
                    <a:pt x="30071" y="121829"/>
                  </a:lnTo>
                  <a:lnTo>
                    <a:pt x="28449" y="60914"/>
                  </a:lnTo>
                  <a:lnTo>
                    <a:pt x="26827" y="0"/>
                  </a:lnTo>
                  <a:lnTo>
                    <a:pt x="0" y="922"/>
                  </a:lnTo>
                  <a:lnTo>
                    <a:pt x="2568" y="61804"/>
                  </a:lnTo>
                  <a:lnTo>
                    <a:pt x="5136" y="122686"/>
                  </a:lnTo>
                  <a:lnTo>
                    <a:pt x="7704" y="183568"/>
                  </a:lnTo>
                  <a:lnTo>
                    <a:pt x="10272" y="244450"/>
                  </a:lnTo>
                  <a:lnTo>
                    <a:pt x="12840" y="305332"/>
                  </a:lnTo>
                  <a:lnTo>
                    <a:pt x="15408" y="366214"/>
                  </a:lnTo>
                  <a:lnTo>
                    <a:pt x="17976" y="427096"/>
                  </a:lnTo>
                  <a:lnTo>
                    <a:pt x="20544" y="487978"/>
                  </a:lnTo>
                  <a:lnTo>
                    <a:pt x="23112" y="548860"/>
                  </a:lnTo>
                  <a:lnTo>
                    <a:pt x="25681" y="609742"/>
                  </a:lnTo>
                  <a:lnTo>
                    <a:pt x="28249" y="670624"/>
                  </a:lnTo>
                  <a:lnTo>
                    <a:pt x="30817" y="731506"/>
                  </a:lnTo>
                  <a:lnTo>
                    <a:pt x="33385" y="792388"/>
                  </a:lnTo>
                  <a:lnTo>
                    <a:pt x="35953" y="853270"/>
                  </a:lnTo>
                  <a:lnTo>
                    <a:pt x="38521" y="914152"/>
                  </a:lnTo>
                  <a:lnTo>
                    <a:pt x="41089" y="975034"/>
                  </a:lnTo>
                  <a:lnTo>
                    <a:pt x="43657" y="1035916"/>
                  </a:lnTo>
                  <a:lnTo>
                    <a:pt x="46225" y="1096798"/>
                  </a:lnTo>
                  <a:lnTo>
                    <a:pt x="48794" y="1157680"/>
                  </a:lnTo>
                  <a:lnTo>
                    <a:pt x="51362" y="1218562"/>
                  </a:lnTo>
                  <a:lnTo>
                    <a:pt x="53930" y="1279444"/>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3" name="pg23"/>
            <p:cNvSpPr/>
            <p:nvPr/>
          </p:nvSpPr>
          <p:spPr>
            <a:xfrm>
              <a:off x="2387765" y="2219385"/>
              <a:ext cx="40160" cy="1279671"/>
            </a:xfrm>
            <a:custGeom>
              <a:avLst/>
              <a:pathLst>
                <a:path w="40160" h="1279671">
                  <a:moveTo>
                    <a:pt x="40160" y="1279550"/>
                  </a:moveTo>
                  <a:lnTo>
                    <a:pt x="39368" y="1218619"/>
                  </a:lnTo>
                  <a:lnTo>
                    <a:pt x="38577" y="1157688"/>
                  </a:lnTo>
                  <a:lnTo>
                    <a:pt x="37785" y="1096757"/>
                  </a:lnTo>
                  <a:lnTo>
                    <a:pt x="36994" y="1035826"/>
                  </a:lnTo>
                  <a:lnTo>
                    <a:pt x="36202" y="974895"/>
                  </a:lnTo>
                  <a:lnTo>
                    <a:pt x="35410" y="913964"/>
                  </a:lnTo>
                  <a:lnTo>
                    <a:pt x="34619" y="853033"/>
                  </a:lnTo>
                  <a:lnTo>
                    <a:pt x="33827" y="792102"/>
                  </a:lnTo>
                  <a:lnTo>
                    <a:pt x="33036" y="731171"/>
                  </a:lnTo>
                  <a:lnTo>
                    <a:pt x="32244" y="670240"/>
                  </a:lnTo>
                  <a:lnTo>
                    <a:pt x="31453" y="609309"/>
                  </a:lnTo>
                  <a:lnTo>
                    <a:pt x="30661" y="548378"/>
                  </a:lnTo>
                  <a:lnTo>
                    <a:pt x="29869" y="487447"/>
                  </a:lnTo>
                  <a:lnTo>
                    <a:pt x="29078" y="426516"/>
                  </a:lnTo>
                  <a:lnTo>
                    <a:pt x="28286" y="365585"/>
                  </a:lnTo>
                  <a:lnTo>
                    <a:pt x="27495" y="304654"/>
                  </a:lnTo>
                  <a:lnTo>
                    <a:pt x="26703" y="243723"/>
                  </a:lnTo>
                  <a:lnTo>
                    <a:pt x="25912" y="182792"/>
                  </a:lnTo>
                  <a:lnTo>
                    <a:pt x="25120" y="121861"/>
                  </a:lnTo>
                  <a:lnTo>
                    <a:pt x="24328" y="60930"/>
                  </a:lnTo>
                  <a:lnTo>
                    <a:pt x="23537" y="0"/>
                  </a:lnTo>
                  <a:lnTo>
                    <a:pt x="0" y="466"/>
                  </a:lnTo>
                  <a:lnTo>
                    <a:pt x="1621" y="61380"/>
                  </a:lnTo>
                  <a:lnTo>
                    <a:pt x="3243" y="122295"/>
                  </a:lnTo>
                  <a:lnTo>
                    <a:pt x="4865" y="183209"/>
                  </a:lnTo>
                  <a:lnTo>
                    <a:pt x="6487" y="244124"/>
                  </a:lnTo>
                  <a:lnTo>
                    <a:pt x="8109" y="305038"/>
                  </a:lnTo>
                  <a:lnTo>
                    <a:pt x="9730" y="365953"/>
                  </a:lnTo>
                  <a:lnTo>
                    <a:pt x="11352" y="426867"/>
                  </a:lnTo>
                  <a:lnTo>
                    <a:pt x="12974" y="487782"/>
                  </a:lnTo>
                  <a:lnTo>
                    <a:pt x="14596" y="548697"/>
                  </a:lnTo>
                  <a:lnTo>
                    <a:pt x="16218" y="609611"/>
                  </a:lnTo>
                  <a:lnTo>
                    <a:pt x="17839" y="670526"/>
                  </a:lnTo>
                  <a:lnTo>
                    <a:pt x="19461" y="731440"/>
                  </a:lnTo>
                  <a:lnTo>
                    <a:pt x="21083" y="792355"/>
                  </a:lnTo>
                  <a:lnTo>
                    <a:pt x="22705" y="853269"/>
                  </a:lnTo>
                  <a:lnTo>
                    <a:pt x="24327" y="914184"/>
                  </a:lnTo>
                  <a:lnTo>
                    <a:pt x="25949" y="975098"/>
                  </a:lnTo>
                  <a:lnTo>
                    <a:pt x="27570" y="1036013"/>
                  </a:lnTo>
                  <a:lnTo>
                    <a:pt x="29192" y="1096927"/>
                  </a:lnTo>
                  <a:lnTo>
                    <a:pt x="30814" y="1157842"/>
                  </a:lnTo>
                  <a:lnTo>
                    <a:pt x="32436" y="1218756"/>
                  </a:lnTo>
                  <a:lnTo>
                    <a:pt x="34058" y="1279671"/>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4" name="pg24"/>
            <p:cNvSpPr/>
            <p:nvPr/>
          </p:nvSpPr>
          <p:spPr>
            <a:xfrm>
              <a:off x="2411302" y="2219239"/>
              <a:ext cx="22441" cy="1279696"/>
            </a:xfrm>
            <a:custGeom>
              <a:avLst/>
              <a:pathLst>
                <a:path w="22441" h="1279696">
                  <a:moveTo>
                    <a:pt x="22441" y="1279658"/>
                  </a:moveTo>
                  <a:lnTo>
                    <a:pt x="22441" y="1218722"/>
                  </a:lnTo>
                  <a:lnTo>
                    <a:pt x="22441" y="1157786"/>
                  </a:lnTo>
                  <a:lnTo>
                    <a:pt x="22441" y="1096850"/>
                  </a:lnTo>
                  <a:lnTo>
                    <a:pt x="22441" y="1035914"/>
                  </a:lnTo>
                  <a:lnTo>
                    <a:pt x="22441" y="974977"/>
                  </a:lnTo>
                  <a:lnTo>
                    <a:pt x="22441" y="914041"/>
                  </a:lnTo>
                  <a:lnTo>
                    <a:pt x="22441" y="853105"/>
                  </a:lnTo>
                  <a:lnTo>
                    <a:pt x="22441" y="792169"/>
                  </a:lnTo>
                  <a:lnTo>
                    <a:pt x="22441" y="731233"/>
                  </a:lnTo>
                  <a:lnTo>
                    <a:pt x="22441" y="670297"/>
                  </a:lnTo>
                  <a:lnTo>
                    <a:pt x="22441" y="609361"/>
                  </a:lnTo>
                  <a:lnTo>
                    <a:pt x="22441" y="548425"/>
                  </a:lnTo>
                  <a:lnTo>
                    <a:pt x="22441" y="487488"/>
                  </a:lnTo>
                  <a:lnTo>
                    <a:pt x="22441" y="426552"/>
                  </a:lnTo>
                  <a:lnTo>
                    <a:pt x="22441" y="365616"/>
                  </a:lnTo>
                  <a:lnTo>
                    <a:pt x="22441" y="304680"/>
                  </a:lnTo>
                  <a:lnTo>
                    <a:pt x="22441" y="243744"/>
                  </a:lnTo>
                  <a:lnTo>
                    <a:pt x="22441" y="182808"/>
                  </a:lnTo>
                  <a:lnTo>
                    <a:pt x="22441" y="121872"/>
                  </a:lnTo>
                  <a:lnTo>
                    <a:pt x="22441" y="60936"/>
                  </a:lnTo>
                  <a:lnTo>
                    <a:pt x="22441" y="0"/>
                  </a:lnTo>
                  <a:lnTo>
                    <a:pt x="0" y="145"/>
                  </a:lnTo>
                  <a:lnTo>
                    <a:pt x="791" y="61076"/>
                  </a:lnTo>
                  <a:lnTo>
                    <a:pt x="1583" y="122007"/>
                  </a:lnTo>
                  <a:lnTo>
                    <a:pt x="2374" y="182938"/>
                  </a:lnTo>
                  <a:lnTo>
                    <a:pt x="3166" y="243869"/>
                  </a:lnTo>
                  <a:lnTo>
                    <a:pt x="3957" y="304800"/>
                  </a:lnTo>
                  <a:lnTo>
                    <a:pt x="4749" y="365731"/>
                  </a:lnTo>
                  <a:lnTo>
                    <a:pt x="5540" y="426662"/>
                  </a:lnTo>
                  <a:lnTo>
                    <a:pt x="6332" y="487593"/>
                  </a:lnTo>
                  <a:lnTo>
                    <a:pt x="7124" y="548524"/>
                  </a:lnTo>
                  <a:lnTo>
                    <a:pt x="7915" y="609455"/>
                  </a:lnTo>
                  <a:lnTo>
                    <a:pt x="8707" y="670386"/>
                  </a:lnTo>
                  <a:lnTo>
                    <a:pt x="9498" y="731317"/>
                  </a:lnTo>
                  <a:lnTo>
                    <a:pt x="10290" y="792248"/>
                  </a:lnTo>
                  <a:lnTo>
                    <a:pt x="11081" y="853179"/>
                  </a:lnTo>
                  <a:lnTo>
                    <a:pt x="11873" y="914110"/>
                  </a:lnTo>
                  <a:lnTo>
                    <a:pt x="12665" y="975041"/>
                  </a:lnTo>
                  <a:lnTo>
                    <a:pt x="13456" y="1035972"/>
                  </a:lnTo>
                  <a:lnTo>
                    <a:pt x="14248" y="1096903"/>
                  </a:lnTo>
                  <a:lnTo>
                    <a:pt x="15039" y="1157834"/>
                  </a:lnTo>
                  <a:lnTo>
                    <a:pt x="15831" y="1218765"/>
                  </a:lnTo>
                  <a:lnTo>
                    <a:pt x="16622" y="1279696"/>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25" name="tx25"/>
            <p:cNvSpPr/>
            <p:nvPr/>
          </p:nvSpPr>
          <p:spPr>
            <a:xfrm>
              <a:off x="2186810"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0.5m</a:t>
              </a:r>
            </a:p>
          </p:txBody>
        </p:sp>
        <p:sp>
          <p:nvSpPr>
            <p:cNvPr id="26" name="tx26"/>
            <p:cNvSpPr/>
            <p:nvPr/>
          </p:nvSpPr>
          <p:spPr>
            <a:xfrm>
              <a:off x="4665167" y="2654958"/>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DTP3 unvaccinated (% of total unvaccinated)</a:t>
              </a:r>
            </a:p>
          </p:txBody>
        </p:sp>
        <p:sp>
          <p:nvSpPr>
            <p:cNvPr id="27" name="rc27"/>
            <p:cNvSpPr/>
            <p:nvPr/>
          </p:nvSpPr>
          <p:spPr>
            <a:xfrm>
              <a:off x="4674167" y="284830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28" name="rc28"/>
            <p:cNvSpPr/>
            <p:nvPr/>
          </p:nvSpPr>
          <p:spPr>
            <a:xfrm>
              <a:off x="4674167" y="306776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29" name="rc29"/>
            <p:cNvSpPr/>
            <p:nvPr/>
          </p:nvSpPr>
          <p:spPr>
            <a:xfrm>
              <a:off x="4674167" y="328721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30" name="rc30"/>
            <p:cNvSpPr/>
            <p:nvPr/>
          </p:nvSpPr>
          <p:spPr>
            <a:xfrm>
              <a:off x="4674167" y="350667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31" name="rc31"/>
            <p:cNvSpPr/>
            <p:nvPr/>
          </p:nvSpPr>
          <p:spPr>
            <a:xfrm>
              <a:off x="4674167" y="372612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32" name="rc32"/>
            <p:cNvSpPr/>
            <p:nvPr/>
          </p:nvSpPr>
          <p:spPr>
            <a:xfrm>
              <a:off x="4674167" y="394558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33" name="rc33"/>
            <p:cNvSpPr/>
            <p:nvPr/>
          </p:nvSpPr>
          <p:spPr>
            <a:xfrm>
              <a:off x="4674167" y="4165041"/>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34" name="rc34"/>
            <p:cNvSpPr/>
            <p:nvPr/>
          </p:nvSpPr>
          <p:spPr>
            <a:xfrm>
              <a:off x="4674167" y="4384497"/>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35" name="rc35"/>
            <p:cNvSpPr/>
            <p:nvPr/>
          </p:nvSpPr>
          <p:spPr>
            <a:xfrm>
              <a:off x="4674167" y="4603953"/>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36" name="rc36"/>
            <p:cNvSpPr/>
            <p:nvPr/>
          </p:nvSpPr>
          <p:spPr>
            <a:xfrm>
              <a:off x="4674167" y="4823409"/>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37" name="rc37"/>
            <p:cNvSpPr/>
            <p:nvPr/>
          </p:nvSpPr>
          <p:spPr>
            <a:xfrm>
              <a:off x="4674167" y="5042865"/>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38" name="rc38"/>
            <p:cNvSpPr/>
            <p:nvPr/>
          </p:nvSpPr>
          <p:spPr>
            <a:xfrm>
              <a:off x="7114616" y="2848305"/>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39" name="rc39"/>
            <p:cNvSpPr/>
            <p:nvPr/>
          </p:nvSpPr>
          <p:spPr>
            <a:xfrm>
              <a:off x="7114616" y="3067761"/>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40" name="rc40"/>
            <p:cNvSpPr/>
            <p:nvPr/>
          </p:nvSpPr>
          <p:spPr>
            <a:xfrm>
              <a:off x="7114616" y="3287217"/>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41" name="rc41"/>
            <p:cNvSpPr/>
            <p:nvPr/>
          </p:nvSpPr>
          <p:spPr>
            <a:xfrm>
              <a:off x="7114616" y="3506673"/>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42" name="rc42"/>
            <p:cNvSpPr/>
            <p:nvPr/>
          </p:nvSpPr>
          <p:spPr>
            <a:xfrm>
              <a:off x="7114616" y="3726129"/>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43" name="rc43"/>
            <p:cNvSpPr/>
            <p:nvPr/>
          </p:nvSpPr>
          <p:spPr>
            <a:xfrm>
              <a:off x="7114616" y="3945585"/>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44" name="rc44"/>
            <p:cNvSpPr/>
            <p:nvPr/>
          </p:nvSpPr>
          <p:spPr>
            <a:xfrm>
              <a:off x="7114616" y="4165041"/>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45" name="rc45"/>
            <p:cNvSpPr/>
            <p:nvPr/>
          </p:nvSpPr>
          <p:spPr>
            <a:xfrm>
              <a:off x="7114616" y="4384497"/>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46" name="rc46"/>
            <p:cNvSpPr/>
            <p:nvPr/>
          </p:nvSpPr>
          <p:spPr>
            <a:xfrm>
              <a:off x="7114616" y="4603953"/>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7" name="rc47"/>
            <p:cNvSpPr/>
            <p:nvPr/>
          </p:nvSpPr>
          <p:spPr>
            <a:xfrm>
              <a:off x="7114616" y="4823409"/>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48" name="tx48"/>
            <p:cNvSpPr/>
            <p:nvPr/>
          </p:nvSpPr>
          <p:spPr>
            <a:xfrm>
              <a:off x="4954212" y="2909028"/>
              <a:ext cx="163458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Kazakhstan: 181,000 (35.9%) </a:t>
              </a:r>
            </a:p>
          </p:txBody>
        </p:sp>
        <p:sp>
          <p:nvSpPr>
            <p:cNvPr id="49" name="tx49"/>
            <p:cNvSpPr/>
            <p:nvPr/>
          </p:nvSpPr>
          <p:spPr>
            <a:xfrm>
              <a:off x="4954212" y="3128484"/>
              <a:ext cx="13484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Turkiye: 63,000 (12.5%) </a:t>
              </a:r>
            </a:p>
          </p:txBody>
        </p:sp>
        <p:sp>
          <p:nvSpPr>
            <p:cNvPr id="50" name="tx50"/>
            <p:cNvSpPr/>
            <p:nvPr/>
          </p:nvSpPr>
          <p:spPr>
            <a:xfrm>
              <a:off x="4954212" y="3347940"/>
              <a:ext cx="13422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Romania: 60,000 (12%) </a:t>
              </a:r>
            </a:p>
          </p:txBody>
        </p:sp>
        <p:sp>
          <p:nvSpPr>
            <p:cNvPr id="51" name="tx51"/>
            <p:cNvSpPr/>
            <p:nvPr/>
          </p:nvSpPr>
          <p:spPr>
            <a:xfrm>
              <a:off x="4954212" y="3567396"/>
              <a:ext cx="15019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Azerbaijan: 58,000 (11.6%) </a:t>
              </a:r>
            </a:p>
          </p:txBody>
        </p:sp>
        <p:sp>
          <p:nvSpPr>
            <p:cNvPr id="52" name="tx52"/>
            <p:cNvSpPr/>
            <p:nvPr/>
          </p:nvSpPr>
          <p:spPr>
            <a:xfrm>
              <a:off x="4954212" y="3786852"/>
              <a:ext cx="1383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Tajikistan: 36,000 (7.2%) </a:t>
              </a:r>
            </a:p>
          </p:txBody>
        </p:sp>
        <p:sp>
          <p:nvSpPr>
            <p:cNvPr id="53" name="tx53"/>
            <p:cNvSpPr/>
            <p:nvPr/>
          </p:nvSpPr>
          <p:spPr>
            <a:xfrm>
              <a:off x="4954212" y="4006308"/>
              <a:ext cx="1478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Kyrgyzstan: 27,000 (5.3%) </a:t>
              </a:r>
            </a:p>
          </p:txBody>
        </p:sp>
        <p:sp>
          <p:nvSpPr>
            <p:cNvPr id="54" name="tx54"/>
            <p:cNvSpPr/>
            <p:nvPr/>
          </p:nvSpPr>
          <p:spPr>
            <a:xfrm>
              <a:off x="4954212" y="4225764"/>
              <a:ext cx="1478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Uzbekistan: 18,000 (3.6%) </a:t>
              </a:r>
            </a:p>
          </p:txBody>
        </p:sp>
        <p:sp>
          <p:nvSpPr>
            <p:cNvPr id="55" name="tx55"/>
            <p:cNvSpPr/>
            <p:nvPr/>
          </p:nvSpPr>
          <p:spPr>
            <a:xfrm>
              <a:off x="4954212" y="4445220"/>
              <a:ext cx="13111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Ukraine: 13,000 (2.6%) </a:t>
              </a:r>
            </a:p>
          </p:txBody>
        </p:sp>
        <p:sp>
          <p:nvSpPr>
            <p:cNvPr id="56" name="tx56"/>
            <p:cNvSpPr/>
            <p:nvPr/>
          </p:nvSpPr>
          <p:spPr>
            <a:xfrm>
              <a:off x="4954212" y="4664676"/>
              <a:ext cx="2081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Bosnia and Herzegovina: 7,000 (1.4%) </a:t>
              </a:r>
            </a:p>
          </p:txBody>
        </p:sp>
        <p:sp>
          <p:nvSpPr>
            <p:cNvPr id="57" name="tx57"/>
            <p:cNvSpPr/>
            <p:nvPr/>
          </p:nvSpPr>
          <p:spPr>
            <a:xfrm>
              <a:off x="4954212" y="4884132"/>
              <a:ext cx="13237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Georgia: 6,000 (1.2%) </a:t>
              </a:r>
            </a:p>
          </p:txBody>
        </p:sp>
        <p:sp>
          <p:nvSpPr>
            <p:cNvPr id="58" name="tx58"/>
            <p:cNvSpPr/>
            <p:nvPr/>
          </p:nvSpPr>
          <p:spPr>
            <a:xfrm>
              <a:off x="4954212" y="5103588"/>
              <a:ext cx="1340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Moldova: 6,000 (1.1%) </a:t>
              </a:r>
            </a:p>
          </p:txBody>
        </p:sp>
        <p:sp>
          <p:nvSpPr>
            <p:cNvPr id="59" name="tx59"/>
            <p:cNvSpPr/>
            <p:nvPr/>
          </p:nvSpPr>
          <p:spPr>
            <a:xfrm>
              <a:off x="7394661" y="2909028"/>
              <a:ext cx="12428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Bulgaria: 5,000 (1%) </a:t>
              </a:r>
            </a:p>
          </p:txBody>
        </p:sp>
        <p:sp>
          <p:nvSpPr>
            <p:cNvPr id="60" name="tx60"/>
            <p:cNvSpPr/>
            <p:nvPr/>
          </p:nvSpPr>
          <p:spPr>
            <a:xfrm>
              <a:off x="7394661" y="3128484"/>
              <a:ext cx="122118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Serbia: 5,000 (&lt;1%) </a:t>
              </a:r>
            </a:p>
          </p:txBody>
        </p:sp>
        <p:sp>
          <p:nvSpPr>
            <p:cNvPr id="61" name="tx61"/>
            <p:cNvSpPr/>
            <p:nvPr/>
          </p:nvSpPr>
          <p:spPr>
            <a:xfrm>
              <a:off x="7394661" y="3347940"/>
              <a:ext cx="12647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Greece: 4,000 (&lt;1%) </a:t>
              </a:r>
            </a:p>
          </p:txBody>
        </p:sp>
        <p:sp>
          <p:nvSpPr>
            <p:cNvPr id="62" name="tx62"/>
            <p:cNvSpPr/>
            <p:nvPr/>
          </p:nvSpPr>
          <p:spPr>
            <a:xfrm>
              <a:off x="7394661" y="3567396"/>
              <a:ext cx="17493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North Macedonia: 3,000 (&lt;1%) </a:t>
              </a:r>
            </a:p>
          </p:txBody>
        </p:sp>
        <p:sp>
          <p:nvSpPr>
            <p:cNvPr id="63" name="tx63"/>
            <p:cNvSpPr/>
            <p:nvPr/>
          </p:nvSpPr>
          <p:spPr>
            <a:xfrm>
              <a:off x="7394661" y="3786852"/>
              <a:ext cx="15690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Turkmenistan: 3,000 (&lt;1%) </a:t>
              </a:r>
            </a:p>
          </p:txBody>
        </p:sp>
        <p:sp>
          <p:nvSpPr>
            <p:cNvPr id="64" name="tx64"/>
            <p:cNvSpPr/>
            <p:nvPr/>
          </p:nvSpPr>
          <p:spPr>
            <a:xfrm>
              <a:off x="7394661" y="4006308"/>
              <a:ext cx="12583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Croatia: 3,000 (&lt;1%) </a:t>
              </a:r>
            </a:p>
          </p:txBody>
        </p:sp>
        <p:sp>
          <p:nvSpPr>
            <p:cNvPr id="65" name="tx65"/>
            <p:cNvSpPr/>
            <p:nvPr/>
          </p:nvSpPr>
          <p:spPr>
            <a:xfrm>
              <a:off x="7394661" y="4225764"/>
              <a:ext cx="14947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Montenegro: 2,000 (&lt;1%) </a:t>
              </a:r>
            </a:p>
          </p:txBody>
        </p:sp>
        <p:sp>
          <p:nvSpPr>
            <p:cNvPr id="66" name="tx66"/>
            <p:cNvSpPr/>
            <p:nvPr/>
          </p:nvSpPr>
          <p:spPr>
            <a:xfrm>
              <a:off x="7394661" y="4445220"/>
              <a:ext cx="127705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Belarus: 1,000 (&lt;1%) </a:t>
              </a:r>
            </a:p>
          </p:txBody>
        </p:sp>
        <p:sp>
          <p:nvSpPr>
            <p:cNvPr id="67" name="tx67"/>
            <p:cNvSpPr/>
            <p:nvPr/>
          </p:nvSpPr>
          <p:spPr>
            <a:xfrm>
              <a:off x="7394661" y="4664676"/>
              <a:ext cx="12647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Albania: 1,000 (&lt;1%) </a:t>
              </a:r>
            </a:p>
          </p:txBody>
        </p:sp>
        <p:sp>
          <p:nvSpPr>
            <p:cNvPr id="68" name="tx68"/>
            <p:cNvSpPr/>
            <p:nvPr/>
          </p:nvSpPr>
          <p:spPr>
            <a:xfrm>
              <a:off x="7394661" y="4884132"/>
              <a:ext cx="13081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Armenia: 1,000 (&lt;1%) </a:t>
              </a:r>
            </a:p>
          </p:txBody>
        </p:sp>
        <p:sp>
          <p:nvSpPr>
            <p:cNvPr id="69" name="tx69"/>
            <p:cNvSpPr/>
            <p:nvPr/>
          </p:nvSpPr>
          <p:spPr>
            <a:xfrm>
              <a:off x="274320" y="1632181"/>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DTP3 unvaccinated (% of total unvaccinated)</a:t>
              </a:r>
            </a:p>
          </p:txBody>
        </p:sp>
        <p:sp>
          <p:nvSpPr>
            <p:cNvPr id="70" name="tx70"/>
            <p:cNvSpPr/>
            <p:nvPr/>
          </p:nvSpPr>
          <p:spPr>
            <a:xfrm>
              <a:off x="431184" y="6175791"/>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1" name="tx71"/>
            <p:cNvSpPr/>
            <p:nvPr/>
          </p:nvSpPr>
          <p:spPr>
            <a:xfrm>
              <a:off x="547679" y="6296492"/>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72" name="tx72"/>
            <p:cNvSpPr/>
            <p:nvPr/>
          </p:nvSpPr>
          <p:spPr>
            <a:xfrm>
              <a:off x="976624" y="6417193"/>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3 countries accounted for over half (60.4%) of all un- and under-vaccinated children in ECAR.
Kazakhstan had the highest number of children who did not receive DTP3 (n=181,000), which is approximately 35.9% of all un- and under-vaccinated children in ECAR (n=503,000).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7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3 countries accounted for over half of all un- and under-vaccinated children in ECAR, with Kazakhstan contributing the highest share.</a:t>
            </a:r>
          </a:p>
        </p:txBody>
      </p:sp>
      <p:grpSp xmlns:pic="http://schemas.openxmlformats.org/drawingml/2006/picture">
        <p:nvGrpSpPr>
          <p:cNvPr id="75" name=""/>
          <p:cNvGrpSpPr/>
          <p:nvPr/>
        </p:nvGrpSpPr>
        <p:grpSpPr>
          <a:xfrm>
            <a:off x="292608" y="914400"/>
            <a:ext cx="8595360" cy="28575"/>
            <a:chOff x="292608" y="914400"/>
            <a:chExt cx="8595360" cy="28575"/>
          </a:xfrm>
        </p:grpSpPr>
        <p:sp>
          <p:nvSpPr>
            <p:cNvPr id="7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90982" y="3806826"/>
              <a:ext cx="7520936" cy="0"/>
            </a:xfrm>
            <a:custGeom>
              <a:avLst/>
              <a:pathLst>
                <a:path w="7520936" h="0">
                  <a:moveTo>
                    <a:pt x="0" y="0"/>
                  </a:moveTo>
                  <a:lnTo>
                    <a:pt x="7520936" y="0"/>
                  </a:lnTo>
                  <a:lnTo>
                    <a:pt x="7520936" y="0"/>
                  </a:lnTo>
                </a:path>
              </a:pathLst>
            </a:custGeom>
            <a:ln w="6775" cap="flat">
              <a:solidFill>
                <a:srgbClr val="EBEBEB">
                  <a:alpha val="100000"/>
                </a:srgbClr>
              </a:solidFill>
              <a:prstDash val="solid"/>
              <a:round/>
            </a:ln>
          </p:spPr>
          <p:txBody>
            <a:bodyPr/>
            <a:lstStyle/>
            <a:p/>
          </p:txBody>
        </p:sp>
        <p:sp>
          <p:nvSpPr>
            <p:cNvPr id="6" name="pl6"/>
            <p:cNvSpPr/>
            <p:nvPr/>
          </p:nvSpPr>
          <p:spPr>
            <a:xfrm>
              <a:off x="990982" y="3134546"/>
              <a:ext cx="7520936" cy="0"/>
            </a:xfrm>
            <a:custGeom>
              <a:avLst/>
              <a:pathLst>
                <a:path w="7520936" h="0">
                  <a:moveTo>
                    <a:pt x="0" y="0"/>
                  </a:moveTo>
                  <a:lnTo>
                    <a:pt x="7520936" y="0"/>
                  </a:lnTo>
                  <a:lnTo>
                    <a:pt x="7520936" y="0"/>
                  </a:lnTo>
                </a:path>
              </a:pathLst>
            </a:custGeom>
            <a:ln w="6775" cap="flat">
              <a:solidFill>
                <a:srgbClr val="EBEBEB">
                  <a:alpha val="100000"/>
                </a:srgbClr>
              </a:solidFill>
              <a:prstDash val="solid"/>
              <a:round/>
            </a:ln>
          </p:spPr>
          <p:txBody>
            <a:bodyPr/>
            <a:lstStyle/>
            <a:p/>
          </p:txBody>
        </p:sp>
        <p:sp>
          <p:nvSpPr>
            <p:cNvPr id="7" name="pl7"/>
            <p:cNvSpPr/>
            <p:nvPr/>
          </p:nvSpPr>
          <p:spPr>
            <a:xfrm>
              <a:off x="990982" y="2462265"/>
              <a:ext cx="7520936" cy="0"/>
            </a:xfrm>
            <a:custGeom>
              <a:avLst/>
              <a:pathLst>
                <a:path w="7520936" h="0">
                  <a:moveTo>
                    <a:pt x="0" y="0"/>
                  </a:moveTo>
                  <a:lnTo>
                    <a:pt x="7520936" y="0"/>
                  </a:lnTo>
                  <a:lnTo>
                    <a:pt x="7520936" y="0"/>
                  </a:lnTo>
                </a:path>
              </a:pathLst>
            </a:custGeom>
            <a:ln w="6775" cap="flat">
              <a:solidFill>
                <a:srgbClr val="EBEBEB">
                  <a:alpha val="100000"/>
                </a:srgbClr>
              </a:solidFill>
              <a:prstDash val="solid"/>
              <a:round/>
            </a:ln>
          </p:spPr>
          <p:txBody>
            <a:bodyPr/>
            <a:lstStyle/>
            <a:p/>
          </p:txBody>
        </p:sp>
        <p:sp>
          <p:nvSpPr>
            <p:cNvPr id="8" name="pl8"/>
            <p:cNvSpPr/>
            <p:nvPr/>
          </p:nvSpPr>
          <p:spPr>
            <a:xfrm>
              <a:off x="990982" y="1789985"/>
              <a:ext cx="7520936" cy="0"/>
            </a:xfrm>
            <a:custGeom>
              <a:avLst/>
              <a:pathLst>
                <a:path w="7520936" h="0">
                  <a:moveTo>
                    <a:pt x="0" y="0"/>
                  </a:moveTo>
                  <a:lnTo>
                    <a:pt x="7520936" y="0"/>
                  </a:lnTo>
                  <a:lnTo>
                    <a:pt x="7520936" y="0"/>
                  </a:lnTo>
                </a:path>
              </a:pathLst>
            </a:custGeom>
            <a:ln w="6775" cap="flat">
              <a:solidFill>
                <a:srgbClr val="EBEBEB">
                  <a:alpha val="100000"/>
                </a:srgbClr>
              </a:solidFill>
              <a:prstDash val="solid"/>
              <a:round/>
            </a:ln>
          </p:spPr>
          <p:txBody>
            <a:bodyPr/>
            <a:lstStyle/>
            <a:p/>
          </p:txBody>
        </p:sp>
        <p:sp>
          <p:nvSpPr>
            <p:cNvPr id="9" name="pl9"/>
            <p:cNvSpPr/>
            <p:nvPr/>
          </p:nvSpPr>
          <p:spPr>
            <a:xfrm>
              <a:off x="990982" y="4142966"/>
              <a:ext cx="7520936" cy="0"/>
            </a:xfrm>
            <a:custGeom>
              <a:avLst/>
              <a:pathLst>
                <a:path w="7520936" h="0">
                  <a:moveTo>
                    <a:pt x="0" y="0"/>
                  </a:moveTo>
                  <a:lnTo>
                    <a:pt x="7520936" y="0"/>
                  </a:lnTo>
                  <a:lnTo>
                    <a:pt x="7520936" y="0"/>
                  </a:lnTo>
                </a:path>
              </a:pathLst>
            </a:custGeom>
            <a:ln w="13550" cap="flat">
              <a:solidFill>
                <a:srgbClr val="EBEBEB">
                  <a:alpha val="100000"/>
                </a:srgbClr>
              </a:solidFill>
              <a:prstDash val="solid"/>
              <a:round/>
            </a:ln>
          </p:spPr>
          <p:txBody>
            <a:bodyPr/>
            <a:lstStyle/>
            <a:p/>
          </p:txBody>
        </p:sp>
        <p:sp>
          <p:nvSpPr>
            <p:cNvPr id="10" name="pl10"/>
            <p:cNvSpPr/>
            <p:nvPr/>
          </p:nvSpPr>
          <p:spPr>
            <a:xfrm>
              <a:off x="990982" y="3470686"/>
              <a:ext cx="7520936" cy="0"/>
            </a:xfrm>
            <a:custGeom>
              <a:avLst/>
              <a:pathLst>
                <a:path w="7520936" h="0">
                  <a:moveTo>
                    <a:pt x="0" y="0"/>
                  </a:moveTo>
                  <a:lnTo>
                    <a:pt x="7520936" y="0"/>
                  </a:lnTo>
                  <a:lnTo>
                    <a:pt x="7520936" y="0"/>
                  </a:lnTo>
                </a:path>
              </a:pathLst>
            </a:custGeom>
            <a:ln w="13550" cap="flat">
              <a:solidFill>
                <a:srgbClr val="EBEBEB">
                  <a:alpha val="100000"/>
                </a:srgbClr>
              </a:solidFill>
              <a:prstDash val="solid"/>
              <a:round/>
            </a:ln>
          </p:spPr>
          <p:txBody>
            <a:bodyPr/>
            <a:lstStyle/>
            <a:p/>
          </p:txBody>
        </p:sp>
        <p:sp>
          <p:nvSpPr>
            <p:cNvPr id="11" name="pl11"/>
            <p:cNvSpPr/>
            <p:nvPr/>
          </p:nvSpPr>
          <p:spPr>
            <a:xfrm>
              <a:off x="990982" y="2798405"/>
              <a:ext cx="7520936" cy="0"/>
            </a:xfrm>
            <a:custGeom>
              <a:avLst/>
              <a:pathLst>
                <a:path w="7520936" h="0">
                  <a:moveTo>
                    <a:pt x="0" y="0"/>
                  </a:moveTo>
                  <a:lnTo>
                    <a:pt x="7520936" y="0"/>
                  </a:lnTo>
                  <a:lnTo>
                    <a:pt x="7520936" y="0"/>
                  </a:lnTo>
                </a:path>
              </a:pathLst>
            </a:custGeom>
            <a:ln w="13550" cap="flat">
              <a:solidFill>
                <a:srgbClr val="EBEBEB">
                  <a:alpha val="100000"/>
                </a:srgbClr>
              </a:solidFill>
              <a:prstDash val="solid"/>
              <a:round/>
            </a:ln>
          </p:spPr>
          <p:txBody>
            <a:bodyPr/>
            <a:lstStyle/>
            <a:p/>
          </p:txBody>
        </p:sp>
        <p:sp>
          <p:nvSpPr>
            <p:cNvPr id="12" name="pl12"/>
            <p:cNvSpPr/>
            <p:nvPr/>
          </p:nvSpPr>
          <p:spPr>
            <a:xfrm>
              <a:off x="990982" y="2126125"/>
              <a:ext cx="7520936" cy="0"/>
            </a:xfrm>
            <a:custGeom>
              <a:avLst/>
              <a:pathLst>
                <a:path w="7520936" h="0">
                  <a:moveTo>
                    <a:pt x="0" y="0"/>
                  </a:moveTo>
                  <a:lnTo>
                    <a:pt x="7520936" y="0"/>
                  </a:lnTo>
                  <a:lnTo>
                    <a:pt x="7520936" y="0"/>
                  </a:lnTo>
                </a:path>
              </a:pathLst>
            </a:custGeom>
            <a:ln w="13550" cap="flat">
              <a:solidFill>
                <a:srgbClr val="EBEBEB">
                  <a:alpha val="100000"/>
                </a:srgbClr>
              </a:solidFill>
              <a:prstDash val="solid"/>
              <a:round/>
            </a:ln>
          </p:spPr>
          <p:txBody>
            <a:bodyPr/>
            <a:lstStyle/>
            <a:p/>
          </p:txBody>
        </p:sp>
        <p:sp>
          <p:nvSpPr>
            <p:cNvPr id="13" name="pl13"/>
            <p:cNvSpPr/>
            <p:nvPr/>
          </p:nvSpPr>
          <p:spPr>
            <a:xfrm>
              <a:off x="145163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7156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91488"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1413"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67354"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3133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95324"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5930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3294"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87280"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51265"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2843" y="3703413"/>
              <a:ext cx="237586" cy="439553"/>
            </a:xfrm>
            <a:prstGeom prst="rect">
              <a:avLst/>
            </a:prstGeom>
            <a:solidFill>
              <a:srgbClr val="E2231A">
                <a:alpha val="100000"/>
              </a:srgbClr>
            </a:solidFill>
          </p:spPr>
          <p:txBody>
            <a:bodyPr/>
            <a:lstStyle/>
            <a:p/>
          </p:txBody>
        </p:sp>
        <p:sp>
          <p:nvSpPr>
            <p:cNvPr id="25" name="rc25"/>
            <p:cNvSpPr/>
            <p:nvPr/>
          </p:nvSpPr>
          <p:spPr>
            <a:xfrm>
              <a:off x="1596828" y="3793859"/>
              <a:ext cx="237586" cy="349107"/>
            </a:xfrm>
            <a:prstGeom prst="rect">
              <a:avLst/>
            </a:prstGeom>
            <a:solidFill>
              <a:srgbClr val="E2231A">
                <a:alpha val="100000"/>
              </a:srgbClr>
            </a:solidFill>
          </p:spPr>
          <p:txBody>
            <a:bodyPr/>
            <a:lstStyle/>
            <a:p/>
          </p:txBody>
        </p:sp>
        <p:sp>
          <p:nvSpPr>
            <p:cNvPr id="26" name="rc26"/>
            <p:cNvSpPr/>
            <p:nvPr/>
          </p:nvSpPr>
          <p:spPr>
            <a:xfrm>
              <a:off x="1860813" y="3638421"/>
              <a:ext cx="237586" cy="504545"/>
            </a:xfrm>
            <a:prstGeom prst="rect">
              <a:avLst/>
            </a:prstGeom>
            <a:solidFill>
              <a:srgbClr val="E2231A">
                <a:alpha val="100000"/>
              </a:srgbClr>
            </a:solidFill>
          </p:spPr>
          <p:txBody>
            <a:bodyPr/>
            <a:lstStyle/>
            <a:p/>
          </p:txBody>
        </p:sp>
        <p:sp>
          <p:nvSpPr>
            <p:cNvPr id="27" name="rc27"/>
            <p:cNvSpPr/>
            <p:nvPr/>
          </p:nvSpPr>
          <p:spPr>
            <a:xfrm>
              <a:off x="2124798" y="3549045"/>
              <a:ext cx="237586" cy="593920"/>
            </a:xfrm>
            <a:prstGeom prst="rect">
              <a:avLst/>
            </a:prstGeom>
            <a:solidFill>
              <a:srgbClr val="E2231A">
                <a:alpha val="100000"/>
              </a:srgbClr>
            </a:solidFill>
          </p:spPr>
          <p:txBody>
            <a:bodyPr/>
            <a:lstStyle/>
            <a:p/>
          </p:txBody>
        </p:sp>
        <p:sp>
          <p:nvSpPr>
            <p:cNvPr id="28" name="rc28"/>
            <p:cNvSpPr/>
            <p:nvPr/>
          </p:nvSpPr>
          <p:spPr>
            <a:xfrm>
              <a:off x="2388784" y="3641237"/>
              <a:ext cx="237586" cy="501729"/>
            </a:xfrm>
            <a:prstGeom prst="rect">
              <a:avLst/>
            </a:prstGeom>
            <a:solidFill>
              <a:srgbClr val="E2231A">
                <a:alpha val="100000"/>
              </a:srgbClr>
            </a:solidFill>
          </p:spPr>
          <p:txBody>
            <a:bodyPr/>
            <a:lstStyle/>
            <a:p/>
          </p:txBody>
        </p:sp>
        <p:sp>
          <p:nvSpPr>
            <p:cNvPr id="29" name="rc29"/>
            <p:cNvSpPr/>
            <p:nvPr/>
          </p:nvSpPr>
          <p:spPr>
            <a:xfrm>
              <a:off x="2652769" y="3797613"/>
              <a:ext cx="237586" cy="345353"/>
            </a:xfrm>
            <a:prstGeom prst="rect">
              <a:avLst/>
            </a:prstGeom>
            <a:solidFill>
              <a:srgbClr val="E2231A">
                <a:alpha val="100000"/>
              </a:srgbClr>
            </a:solidFill>
          </p:spPr>
          <p:txBody>
            <a:bodyPr/>
            <a:lstStyle/>
            <a:p/>
          </p:txBody>
        </p:sp>
        <p:sp>
          <p:nvSpPr>
            <p:cNvPr id="30" name="rc30"/>
            <p:cNvSpPr/>
            <p:nvPr/>
          </p:nvSpPr>
          <p:spPr>
            <a:xfrm>
              <a:off x="2916754" y="3893347"/>
              <a:ext cx="237586" cy="249619"/>
            </a:xfrm>
            <a:prstGeom prst="rect">
              <a:avLst/>
            </a:prstGeom>
            <a:solidFill>
              <a:srgbClr val="E2231A">
                <a:alpha val="100000"/>
              </a:srgbClr>
            </a:solidFill>
          </p:spPr>
          <p:txBody>
            <a:bodyPr/>
            <a:lstStyle/>
            <a:p/>
          </p:txBody>
        </p:sp>
        <p:sp>
          <p:nvSpPr>
            <p:cNvPr id="31" name="rc31"/>
            <p:cNvSpPr/>
            <p:nvPr/>
          </p:nvSpPr>
          <p:spPr>
            <a:xfrm>
              <a:off x="3180739" y="3897627"/>
              <a:ext cx="237586" cy="245339"/>
            </a:xfrm>
            <a:prstGeom prst="rect">
              <a:avLst/>
            </a:prstGeom>
            <a:solidFill>
              <a:srgbClr val="E2231A">
                <a:alpha val="100000"/>
              </a:srgbClr>
            </a:solidFill>
          </p:spPr>
          <p:txBody>
            <a:bodyPr/>
            <a:lstStyle/>
            <a:p/>
          </p:txBody>
        </p:sp>
        <p:sp>
          <p:nvSpPr>
            <p:cNvPr id="32" name="rc32"/>
            <p:cNvSpPr/>
            <p:nvPr/>
          </p:nvSpPr>
          <p:spPr>
            <a:xfrm>
              <a:off x="3444724" y="3884231"/>
              <a:ext cx="237586" cy="258735"/>
            </a:xfrm>
            <a:prstGeom prst="rect">
              <a:avLst/>
            </a:prstGeom>
            <a:solidFill>
              <a:srgbClr val="E2231A">
                <a:alpha val="100000"/>
              </a:srgbClr>
            </a:solidFill>
          </p:spPr>
          <p:txBody>
            <a:bodyPr/>
            <a:lstStyle/>
            <a:p/>
          </p:txBody>
        </p:sp>
        <p:sp>
          <p:nvSpPr>
            <p:cNvPr id="33" name="rc33"/>
            <p:cNvSpPr/>
            <p:nvPr/>
          </p:nvSpPr>
          <p:spPr>
            <a:xfrm>
              <a:off x="3708709" y="3736137"/>
              <a:ext cx="237586" cy="406829"/>
            </a:xfrm>
            <a:prstGeom prst="rect">
              <a:avLst/>
            </a:prstGeom>
            <a:solidFill>
              <a:srgbClr val="E2231A">
                <a:alpha val="100000"/>
              </a:srgbClr>
            </a:solidFill>
          </p:spPr>
          <p:txBody>
            <a:bodyPr/>
            <a:lstStyle/>
            <a:p/>
          </p:txBody>
        </p:sp>
        <p:sp>
          <p:nvSpPr>
            <p:cNvPr id="34" name="rc34"/>
            <p:cNvSpPr/>
            <p:nvPr/>
          </p:nvSpPr>
          <p:spPr>
            <a:xfrm>
              <a:off x="3972694" y="3669951"/>
              <a:ext cx="237586" cy="473015"/>
            </a:xfrm>
            <a:prstGeom prst="rect">
              <a:avLst/>
            </a:prstGeom>
            <a:solidFill>
              <a:srgbClr val="E2231A">
                <a:alpha val="100000"/>
              </a:srgbClr>
            </a:solidFill>
          </p:spPr>
          <p:txBody>
            <a:bodyPr/>
            <a:lstStyle/>
            <a:p/>
          </p:txBody>
        </p:sp>
        <p:sp>
          <p:nvSpPr>
            <p:cNvPr id="35" name="rc35"/>
            <p:cNvSpPr/>
            <p:nvPr/>
          </p:nvSpPr>
          <p:spPr>
            <a:xfrm>
              <a:off x="4236679" y="3754848"/>
              <a:ext cx="237586" cy="388118"/>
            </a:xfrm>
            <a:prstGeom prst="rect">
              <a:avLst/>
            </a:prstGeom>
            <a:solidFill>
              <a:srgbClr val="E2231A">
                <a:alpha val="100000"/>
              </a:srgbClr>
            </a:solidFill>
          </p:spPr>
          <p:txBody>
            <a:bodyPr/>
            <a:lstStyle/>
            <a:p/>
          </p:txBody>
        </p:sp>
        <p:sp>
          <p:nvSpPr>
            <p:cNvPr id="36" name="rc36"/>
            <p:cNvSpPr/>
            <p:nvPr/>
          </p:nvSpPr>
          <p:spPr>
            <a:xfrm>
              <a:off x="4500665" y="3761958"/>
              <a:ext cx="237586" cy="381008"/>
            </a:xfrm>
            <a:prstGeom prst="rect">
              <a:avLst/>
            </a:prstGeom>
            <a:solidFill>
              <a:srgbClr val="E2231A">
                <a:alpha val="100000"/>
              </a:srgbClr>
            </a:solidFill>
          </p:spPr>
          <p:txBody>
            <a:bodyPr/>
            <a:lstStyle/>
            <a:p/>
          </p:txBody>
        </p:sp>
        <p:sp>
          <p:nvSpPr>
            <p:cNvPr id="37" name="rc37"/>
            <p:cNvSpPr/>
            <p:nvPr/>
          </p:nvSpPr>
          <p:spPr>
            <a:xfrm>
              <a:off x="4764650" y="3802878"/>
              <a:ext cx="237586" cy="340087"/>
            </a:xfrm>
            <a:prstGeom prst="rect">
              <a:avLst/>
            </a:prstGeom>
            <a:solidFill>
              <a:srgbClr val="E2231A">
                <a:alpha val="100000"/>
              </a:srgbClr>
            </a:solidFill>
          </p:spPr>
          <p:txBody>
            <a:bodyPr/>
            <a:lstStyle/>
            <a:p/>
          </p:txBody>
        </p:sp>
        <p:sp>
          <p:nvSpPr>
            <p:cNvPr id="38" name="rc38"/>
            <p:cNvSpPr/>
            <p:nvPr/>
          </p:nvSpPr>
          <p:spPr>
            <a:xfrm>
              <a:off x="5028635" y="3562128"/>
              <a:ext cx="237586" cy="580838"/>
            </a:xfrm>
            <a:prstGeom prst="rect">
              <a:avLst/>
            </a:prstGeom>
            <a:solidFill>
              <a:srgbClr val="E2231A">
                <a:alpha val="100000"/>
              </a:srgbClr>
            </a:solidFill>
          </p:spPr>
          <p:txBody>
            <a:bodyPr/>
            <a:lstStyle/>
            <a:p/>
          </p:txBody>
        </p:sp>
        <p:sp>
          <p:nvSpPr>
            <p:cNvPr id="39" name="rc39"/>
            <p:cNvSpPr/>
            <p:nvPr/>
          </p:nvSpPr>
          <p:spPr>
            <a:xfrm>
              <a:off x="5292620" y="3608710"/>
              <a:ext cx="237586" cy="534255"/>
            </a:xfrm>
            <a:prstGeom prst="rect">
              <a:avLst/>
            </a:prstGeom>
            <a:solidFill>
              <a:srgbClr val="E2231A">
                <a:alpha val="100000"/>
              </a:srgbClr>
            </a:solidFill>
          </p:spPr>
          <p:txBody>
            <a:bodyPr/>
            <a:lstStyle/>
            <a:p/>
          </p:txBody>
        </p:sp>
        <p:sp>
          <p:nvSpPr>
            <p:cNvPr id="40" name="rc40"/>
            <p:cNvSpPr/>
            <p:nvPr/>
          </p:nvSpPr>
          <p:spPr>
            <a:xfrm>
              <a:off x="5556605" y="3495731"/>
              <a:ext cx="237586" cy="647235"/>
            </a:xfrm>
            <a:prstGeom prst="rect">
              <a:avLst/>
            </a:prstGeom>
            <a:solidFill>
              <a:srgbClr val="E2231A">
                <a:alpha val="100000"/>
              </a:srgbClr>
            </a:solidFill>
          </p:spPr>
          <p:txBody>
            <a:bodyPr/>
            <a:lstStyle/>
            <a:p/>
          </p:txBody>
        </p:sp>
        <p:sp>
          <p:nvSpPr>
            <p:cNvPr id="41" name="rc41"/>
            <p:cNvSpPr/>
            <p:nvPr/>
          </p:nvSpPr>
          <p:spPr>
            <a:xfrm>
              <a:off x="5820590" y="3719313"/>
              <a:ext cx="237586" cy="423653"/>
            </a:xfrm>
            <a:prstGeom prst="rect">
              <a:avLst/>
            </a:prstGeom>
            <a:solidFill>
              <a:srgbClr val="E2231A">
                <a:alpha val="100000"/>
              </a:srgbClr>
            </a:solidFill>
          </p:spPr>
          <p:txBody>
            <a:bodyPr/>
            <a:lstStyle/>
            <a:p/>
          </p:txBody>
        </p:sp>
        <p:sp>
          <p:nvSpPr>
            <p:cNvPr id="42" name="rc42"/>
            <p:cNvSpPr/>
            <p:nvPr/>
          </p:nvSpPr>
          <p:spPr>
            <a:xfrm>
              <a:off x="6084575" y="3692882"/>
              <a:ext cx="237586" cy="450083"/>
            </a:xfrm>
            <a:prstGeom prst="rect">
              <a:avLst/>
            </a:prstGeom>
            <a:solidFill>
              <a:srgbClr val="E2231A">
                <a:alpha val="100000"/>
              </a:srgbClr>
            </a:solidFill>
          </p:spPr>
          <p:txBody>
            <a:bodyPr/>
            <a:lstStyle/>
            <a:p/>
          </p:txBody>
        </p:sp>
        <p:sp>
          <p:nvSpPr>
            <p:cNvPr id="43" name="rc43"/>
            <p:cNvSpPr/>
            <p:nvPr/>
          </p:nvSpPr>
          <p:spPr>
            <a:xfrm>
              <a:off x="6348561" y="3724980"/>
              <a:ext cx="237586" cy="417986"/>
            </a:xfrm>
            <a:prstGeom prst="rect">
              <a:avLst/>
            </a:prstGeom>
            <a:solidFill>
              <a:srgbClr val="E2231A">
                <a:alpha val="100000"/>
              </a:srgbClr>
            </a:solidFill>
          </p:spPr>
          <p:txBody>
            <a:bodyPr/>
            <a:lstStyle/>
            <a:p/>
          </p:txBody>
        </p:sp>
        <p:sp>
          <p:nvSpPr>
            <p:cNvPr id="44" name="rc44"/>
            <p:cNvSpPr/>
            <p:nvPr/>
          </p:nvSpPr>
          <p:spPr>
            <a:xfrm>
              <a:off x="6612546" y="3526728"/>
              <a:ext cx="237586" cy="616237"/>
            </a:xfrm>
            <a:prstGeom prst="rect">
              <a:avLst/>
            </a:prstGeom>
            <a:solidFill>
              <a:srgbClr val="E2231A">
                <a:alpha val="100000"/>
              </a:srgbClr>
            </a:solidFill>
          </p:spPr>
          <p:txBody>
            <a:bodyPr/>
            <a:lstStyle/>
            <a:p/>
          </p:txBody>
        </p:sp>
        <p:sp>
          <p:nvSpPr>
            <p:cNvPr id="45" name="rc45"/>
            <p:cNvSpPr/>
            <p:nvPr/>
          </p:nvSpPr>
          <p:spPr>
            <a:xfrm>
              <a:off x="6876531" y="3558866"/>
              <a:ext cx="237586" cy="584100"/>
            </a:xfrm>
            <a:prstGeom prst="rect">
              <a:avLst/>
            </a:prstGeom>
            <a:solidFill>
              <a:srgbClr val="E2231A">
                <a:alpha val="100000"/>
              </a:srgbClr>
            </a:solidFill>
          </p:spPr>
          <p:txBody>
            <a:bodyPr/>
            <a:lstStyle/>
            <a:p/>
          </p:txBody>
        </p:sp>
        <p:sp>
          <p:nvSpPr>
            <p:cNvPr id="46" name="rc46"/>
            <p:cNvSpPr/>
            <p:nvPr/>
          </p:nvSpPr>
          <p:spPr>
            <a:xfrm>
              <a:off x="7140516" y="3541021"/>
              <a:ext cx="237586" cy="601945"/>
            </a:xfrm>
            <a:prstGeom prst="rect">
              <a:avLst/>
            </a:prstGeom>
            <a:solidFill>
              <a:srgbClr val="E2231A">
                <a:alpha val="100000"/>
              </a:srgbClr>
            </a:solidFill>
          </p:spPr>
          <p:txBody>
            <a:bodyPr/>
            <a:lstStyle/>
            <a:p/>
          </p:txBody>
        </p:sp>
        <p:sp>
          <p:nvSpPr>
            <p:cNvPr id="47" name="rc47"/>
            <p:cNvSpPr/>
            <p:nvPr/>
          </p:nvSpPr>
          <p:spPr>
            <a:xfrm>
              <a:off x="7404501" y="3601829"/>
              <a:ext cx="237586" cy="541137"/>
            </a:xfrm>
            <a:prstGeom prst="rect">
              <a:avLst/>
            </a:prstGeom>
            <a:solidFill>
              <a:srgbClr val="E2231A">
                <a:alpha val="100000"/>
              </a:srgbClr>
            </a:solidFill>
          </p:spPr>
          <p:txBody>
            <a:bodyPr/>
            <a:lstStyle/>
            <a:p/>
          </p:txBody>
        </p:sp>
        <p:sp>
          <p:nvSpPr>
            <p:cNvPr id="48" name="rc48"/>
            <p:cNvSpPr/>
            <p:nvPr/>
          </p:nvSpPr>
          <p:spPr>
            <a:xfrm>
              <a:off x="7668486" y="3524227"/>
              <a:ext cx="237586" cy="618738"/>
            </a:xfrm>
            <a:prstGeom prst="rect">
              <a:avLst/>
            </a:prstGeom>
            <a:solidFill>
              <a:srgbClr val="E2231A">
                <a:alpha val="100000"/>
              </a:srgbClr>
            </a:solidFill>
          </p:spPr>
          <p:txBody>
            <a:bodyPr/>
            <a:lstStyle/>
            <a:p/>
          </p:txBody>
        </p:sp>
        <p:sp>
          <p:nvSpPr>
            <p:cNvPr id="49" name="rc49"/>
            <p:cNvSpPr/>
            <p:nvPr/>
          </p:nvSpPr>
          <p:spPr>
            <a:xfrm>
              <a:off x="7932471" y="3502053"/>
              <a:ext cx="237586" cy="640913"/>
            </a:xfrm>
            <a:prstGeom prst="rect">
              <a:avLst/>
            </a:prstGeom>
            <a:solidFill>
              <a:srgbClr val="E2231A">
                <a:alpha val="100000"/>
              </a:srgbClr>
            </a:solidFill>
          </p:spPr>
          <p:txBody>
            <a:bodyPr/>
            <a:lstStyle/>
            <a:p/>
          </p:txBody>
        </p:sp>
        <p:sp>
          <p:nvSpPr>
            <p:cNvPr id="50" name="rc50"/>
            <p:cNvSpPr/>
            <p:nvPr/>
          </p:nvSpPr>
          <p:spPr>
            <a:xfrm>
              <a:off x="1596828" y="3410818"/>
              <a:ext cx="237586" cy="383041"/>
            </a:xfrm>
            <a:prstGeom prst="rect">
              <a:avLst/>
            </a:prstGeom>
            <a:solidFill>
              <a:srgbClr val="B3B3B3">
                <a:alpha val="100000"/>
              </a:srgbClr>
            </a:solidFill>
          </p:spPr>
          <p:txBody>
            <a:bodyPr/>
            <a:lstStyle/>
            <a:p/>
          </p:txBody>
        </p:sp>
        <p:sp>
          <p:nvSpPr>
            <p:cNvPr id="51" name="rc51"/>
            <p:cNvSpPr/>
            <p:nvPr/>
          </p:nvSpPr>
          <p:spPr>
            <a:xfrm>
              <a:off x="1860813" y="3391853"/>
              <a:ext cx="237586" cy="246568"/>
            </a:xfrm>
            <a:prstGeom prst="rect">
              <a:avLst/>
            </a:prstGeom>
            <a:solidFill>
              <a:srgbClr val="B3B3B3">
                <a:alpha val="100000"/>
              </a:srgbClr>
            </a:solidFill>
          </p:spPr>
          <p:txBody>
            <a:bodyPr/>
            <a:lstStyle/>
            <a:p/>
          </p:txBody>
        </p:sp>
        <p:sp>
          <p:nvSpPr>
            <p:cNvPr id="52" name="rc52"/>
            <p:cNvSpPr/>
            <p:nvPr/>
          </p:nvSpPr>
          <p:spPr>
            <a:xfrm>
              <a:off x="2652769" y="3669388"/>
              <a:ext cx="237586" cy="128225"/>
            </a:xfrm>
            <a:prstGeom prst="rect">
              <a:avLst/>
            </a:prstGeom>
            <a:solidFill>
              <a:srgbClr val="B3B3B3">
                <a:alpha val="100000"/>
              </a:srgbClr>
            </a:solidFill>
          </p:spPr>
          <p:txBody>
            <a:bodyPr/>
            <a:lstStyle/>
            <a:p/>
          </p:txBody>
        </p:sp>
        <p:sp>
          <p:nvSpPr>
            <p:cNvPr id="53" name="rc53"/>
            <p:cNvSpPr/>
            <p:nvPr/>
          </p:nvSpPr>
          <p:spPr>
            <a:xfrm>
              <a:off x="2916754" y="3317201"/>
              <a:ext cx="237586" cy="576145"/>
            </a:xfrm>
            <a:prstGeom prst="rect">
              <a:avLst/>
            </a:prstGeom>
            <a:solidFill>
              <a:srgbClr val="B3B3B3">
                <a:alpha val="100000"/>
              </a:srgbClr>
            </a:solidFill>
          </p:spPr>
          <p:txBody>
            <a:bodyPr/>
            <a:lstStyle/>
            <a:p/>
          </p:txBody>
        </p:sp>
        <p:sp>
          <p:nvSpPr>
            <p:cNvPr id="54" name="rc54"/>
            <p:cNvSpPr/>
            <p:nvPr/>
          </p:nvSpPr>
          <p:spPr>
            <a:xfrm>
              <a:off x="3180739" y="3492601"/>
              <a:ext cx="237586" cy="405026"/>
            </a:xfrm>
            <a:prstGeom prst="rect">
              <a:avLst/>
            </a:prstGeom>
            <a:solidFill>
              <a:srgbClr val="B3B3B3">
                <a:alpha val="100000"/>
              </a:srgbClr>
            </a:solidFill>
          </p:spPr>
          <p:txBody>
            <a:bodyPr/>
            <a:lstStyle/>
            <a:p/>
          </p:txBody>
        </p:sp>
        <p:sp>
          <p:nvSpPr>
            <p:cNvPr id="55" name="rc55"/>
            <p:cNvSpPr/>
            <p:nvPr/>
          </p:nvSpPr>
          <p:spPr>
            <a:xfrm>
              <a:off x="3444724" y="3331186"/>
              <a:ext cx="237586" cy="553044"/>
            </a:xfrm>
            <a:prstGeom prst="rect">
              <a:avLst/>
            </a:prstGeom>
            <a:solidFill>
              <a:srgbClr val="B3B3B3">
                <a:alpha val="100000"/>
              </a:srgbClr>
            </a:solidFill>
          </p:spPr>
          <p:txBody>
            <a:bodyPr/>
            <a:lstStyle/>
            <a:p/>
          </p:txBody>
        </p:sp>
        <p:sp>
          <p:nvSpPr>
            <p:cNvPr id="56" name="rc56"/>
            <p:cNvSpPr/>
            <p:nvPr/>
          </p:nvSpPr>
          <p:spPr>
            <a:xfrm>
              <a:off x="3708709" y="2996869"/>
              <a:ext cx="237586" cy="739267"/>
            </a:xfrm>
            <a:prstGeom prst="rect">
              <a:avLst/>
            </a:prstGeom>
            <a:solidFill>
              <a:srgbClr val="B3B3B3">
                <a:alpha val="100000"/>
              </a:srgbClr>
            </a:solidFill>
          </p:spPr>
          <p:txBody>
            <a:bodyPr/>
            <a:lstStyle/>
            <a:p/>
          </p:txBody>
        </p:sp>
        <p:sp>
          <p:nvSpPr>
            <p:cNvPr id="57" name="rc57"/>
            <p:cNvSpPr/>
            <p:nvPr/>
          </p:nvSpPr>
          <p:spPr>
            <a:xfrm>
              <a:off x="3972694" y="3217447"/>
              <a:ext cx="237586" cy="452503"/>
            </a:xfrm>
            <a:prstGeom prst="rect">
              <a:avLst/>
            </a:prstGeom>
            <a:solidFill>
              <a:srgbClr val="B3B3B3">
                <a:alpha val="100000"/>
              </a:srgbClr>
            </a:solidFill>
          </p:spPr>
          <p:txBody>
            <a:bodyPr/>
            <a:lstStyle/>
            <a:p/>
          </p:txBody>
        </p:sp>
        <p:sp>
          <p:nvSpPr>
            <p:cNvPr id="58" name="rc58"/>
            <p:cNvSpPr/>
            <p:nvPr/>
          </p:nvSpPr>
          <p:spPr>
            <a:xfrm>
              <a:off x="4236679" y="3508921"/>
              <a:ext cx="237586" cy="245926"/>
            </a:xfrm>
            <a:prstGeom prst="rect">
              <a:avLst/>
            </a:prstGeom>
            <a:solidFill>
              <a:srgbClr val="B3B3B3">
                <a:alpha val="100000"/>
              </a:srgbClr>
            </a:solidFill>
          </p:spPr>
          <p:txBody>
            <a:bodyPr/>
            <a:lstStyle/>
            <a:p/>
          </p:txBody>
        </p:sp>
        <p:sp>
          <p:nvSpPr>
            <p:cNvPr id="59" name="rc59"/>
            <p:cNvSpPr/>
            <p:nvPr/>
          </p:nvSpPr>
          <p:spPr>
            <a:xfrm>
              <a:off x="4500665" y="3469823"/>
              <a:ext cx="237586" cy="292135"/>
            </a:xfrm>
            <a:prstGeom prst="rect">
              <a:avLst/>
            </a:prstGeom>
            <a:solidFill>
              <a:srgbClr val="B3B3B3">
                <a:alpha val="100000"/>
              </a:srgbClr>
            </a:solidFill>
          </p:spPr>
          <p:txBody>
            <a:bodyPr/>
            <a:lstStyle/>
            <a:p/>
          </p:txBody>
        </p:sp>
        <p:sp>
          <p:nvSpPr>
            <p:cNvPr id="60" name="rc60"/>
            <p:cNvSpPr/>
            <p:nvPr/>
          </p:nvSpPr>
          <p:spPr>
            <a:xfrm>
              <a:off x="4764650" y="3664948"/>
              <a:ext cx="237586" cy="137930"/>
            </a:xfrm>
            <a:prstGeom prst="rect">
              <a:avLst/>
            </a:prstGeom>
            <a:solidFill>
              <a:srgbClr val="B3B3B3">
                <a:alpha val="100000"/>
              </a:srgbClr>
            </a:solidFill>
          </p:spPr>
          <p:txBody>
            <a:bodyPr/>
            <a:lstStyle/>
            <a:p/>
          </p:txBody>
        </p:sp>
        <p:sp>
          <p:nvSpPr>
            <p:cNvPr id="61" name="rc61"/>
            <p:cNvSpPr/>
            <p:nvPr/>
          </p:nvSpPr>
          <p:spPr>
            <a:xfrm>
              <a:off x="5028635" y="3484785"/>
              <a:ext cx="237586" cy="77343"/>
            </a:xfrm>
            <a:prstGeom prst="rect">
              <a:avLst/>
            </a:prstGeom>
            <a:solidFill>
              <a:srgbClr val="B3B3B3">
                <a:alpha val="100000"/>
              </a:srgbClr>
            </a:solidFill>
          </p:spPr>
          <p:txBody>
            <a:bodyPr/>
            <a:lstStyle/>
            <a:p/>
          </p:txBody>
        </p:sp>
        <p:sp>
          <p:nvSpPr>
            <p:cNvPr id="62" name="rc62"/>
            <p:cNvSpPr/>
            <p:nvPr/>
          </p:nvSpPr>
          <p:spPr>
            <a:xfrm>
              <a:off x="5292620" y="3373778"/>
              <a:ext cx="237586" cy="234932"/>
            </a:xfrm>
            <a:prstGeom prst="rect">
              <a:avLst/>
            </a:prstGeom>
            <a:solidFill>
              <a:srgbClr val="B3B3B3">
                <a:alpha val="100000"/>
              </a:srgbClr>
            </a:solidFill>
          </p:spPr>
          <p:txBody>
            <a:bodyPr/>
            <a:lstStyle/>
            <a:p/>
          </p:txBody>
        </p:sp>
        <p:sp>
          <p:nvSpPr>
            <p:cNvPr id="63" name="rc63"/>
            <p:cNvSpPr/>
            <p:nvPr/>
          </p:nvSpPr>
          <p:spPr>
            <a:xfrm>
              <a:off x="5556605" y="3150138"/>
              <a:ext cx="237586" cy="345592"/>
            </a:xfrm>
            <a:prstGeom prst="rect">
              <a:avLst/>
            </a:prstGeom>
            <a:solidFill>
              <a:srgbClr val="B3B3B3">
                <a:alpha val="100000"/>
              </a:srgbClr>
            </a:solidFill>
          </p:spPr>
          <p:txBody>
            <a:bodyPr/>
            <a:lstStyle/>
            <a:p/>
          </p:txBody>
        </p:sp>
        <p:sp>
          <p:nvSpPr>
            <p:cNvPr id="64" name="rc64"/>
            <p:cNvSpPr/>
            <p:nvPr/>
          </p:nvSpPr>
          <p:spPr>
            <a:xfrm>
              <a:off x="5820590" y="3511680"/>
              <a:ext cx="237586" cy="207632"/>
            </a:xfrm>
            <a:prstGeom prst="rect">
              <a:avLst/>
            </a:prstGeom>
            <a:solidFill>
              <a:srgbClr val="B3B3B3">
                <a:alpha val="100000"/>
              </a:srgbClr>
            </a:solidFill>
          </p:spPr>
          <p:txBody>
            <a:bodyPr/>
            <a:lstStyle/>
            <a:p/>
          </p:txBody>
        </p:sp>
        <p:sp>
          <p:nvSpPr>
            <p:cNvPr id="65" name="rc65"/>
            <p:cNvSpPr/>
            <p:nvPr/>
          </p:nvSpPr>
          <p:spPr>
            <a:xfrm>
              <a:off x="6084575" y="3542870"/>
              <a:ext cx="237586" cy="150012"/>
            </a:xfrm>
            <a:prstGeom prst="rect">
              <a:avLst/>
            </a:prstGeom>
            <a:solidFill>
              <a:srgbClr val="B3B3B3">
                <a:alpha val="100000"/>
              </a:srgbClr>
            </a:solidFill>
          </p:spPr>
          <p:txBody>
            <a:bodyPr/>
            <a:lstStyle/>
            <a:p/>
          </p:txBody>
        </p:sp>
        <p:sp>
          <p:nvSpPr>
            <p:cNvPr id="66" name="rc66"/>
            <p:cNvSpPr/>
            <p:nvPr/>
          </p:nvSpPr>
          <p:spPr>
            <a:xfrm>
              <a:off x="6348561" y="3528708"/>
              <a:ext cx="237586" cy="196272"/>
            </a:xfrm>
            <a:prstGeom prst="rect">
              <a:avLst/>
            </a:prstGeom>
            <a:solidFill>
              <a:srgbClr val="B3B3B3">
                <a:alpha val="100000"/>
              </a:srgbClr>
            </a:solidFill>
          </p:spPr>
          <p:txBody>
            <a:bodyPr/>
            <a:lstStyle/>
            <a:p/>
          </p:txBody>
        </p:sp>
        <p:sp>
          <p:nvSpPr>
            <p:cNvPr id="67" name="rc67"/>
            <p:cNvSpPr/>
            <p:nvPr/>
          </p:nvSpPr>
          <p:spPr>
            <a:xfrm>
              <a:off x="6612546" y="3376421"/>
              <a:ext cx="237586" cy="150307"/>
            </a:xfrm>
            <a:prstGeom prst="rect">
              <a:avLst/>
            </a:prstGeom>
            <a:solidFill>
              <a:srgbClr val="B3B3B3">
                <a:alpha val="100000"/>
              </a:srgbClr>
            </a:solidFill>
          </p:spPr>
          <p:txBody>
            <a:bodyPr/>
            <a:lstStyle/>
            <a:p/>
          </p:txBody>
        </p:sp>
        <p:sp>
          <p:nvSpPr>
            <p:cNvPr id="68" name="rc68"/>
            <p:cNvSpPr/>
            <p:nvPr/>
          </p:nvSpPr>
          <p:spPr>
            <a:xfrm>
              <a:off x="6876531" y="3429917"/>
              <a:ext cx="237586" cy="128948"/>
            </a:xfrm>
            <a:prstGeom prst="rect">
              <a:avLst/>
            </a:prstGeom>
            <a:solidFill>
              <a:srgbClr val="B3B3B3">
                <a:alpha val="100000"/>
              </a:srgbClr>
            </a:solidFill>
          </p:spPr>
          <p:txBody>
            <a:bodyPr/>
            <a:lstStyle/>
            <a:p/>
          </p:txBody>
        </p:sp>
        <p:sp>
          <p:nvSpPr>
            <p:cNvPr id="69" name="rc69"/>
            <p:cNvSpPr/>
            <p:nvPr/>
          </p:nvSpPr>
          <p:spPr>
            <a:xfrm>
              <a:off x="7140516" y="3355481"/>
              <a:ext cx="237586" cy="185539"/>
            </a:xfrm>
            <a:prstGeom prst="rect">
              <a:avLst/>
            </a:prstGeom>
            <a:solidFill>
              <a:srgbClr val="B3B3B3">
                <a:alpha val="100000"/>
              </a:srgbClr>
            </a:solidFill>
          </p:spPr>
          <p:txBody>
            <a:bodyPr/>
            <a:lstStyle/>
            <a:p/>
          </p:txBody>
        </p:sp>
        <p:sp>
          <p:nvSpPr>
            <p:cNvPr id="70" name="rc70"/>
            <p:cNvSpPr/>
            <p:nvPr/>
          </p:nvSpPr>
          <p:spPr>
            <a:xfrm>
              <a:off x="7404501" y="3461835"/>
              <a:ext cx="237586" cy="139994"/>
            </a:xfrm>
            <a:prstGeom prst="rect">
              <a:avLst/>
            </a:prstGeom>
            <a:solidFill>
              <a:srgbClr val="B3B3B3">
                <a:alpha val="100000"/>
              </a:srgbClr>
            </a:solidFill>
          </p:spPr>
          <p:txBody>
            <a:bodyPr/>
            <a:lstStyle/>
            <a:p/>
          </p:txBody>
        </p:sp>
        <p:sp>
          <p:nvSpPr>
            <p:cNvPr id="71" name="rc71"/>
            <p:cNvSpPr/>
            <p:nvPr/>
          </p:nvSpPr>
          <p:spPr>
            <a:xfrm>
              <a:off x="7668486" y="3441291"/>
              <a:ext cx="237586" cy="82936"/>
            </a:xfrm>
            <a:prstGeom prst="rect">
              <a:avLst/>
            </a:prstGeom>
            <a:solidFill>
              <a:srgbClr val="B3B3B3">
                <a:alpha val="100000"/>
              </a:srgbClr>
            </a:solidFill>
          </p:spPr>
          <p:txBody>
            <a:bodyPr/>
            <a:lstStyle/>
            <a:p/>
          </p:txBody>
        </p:sp>
        <p:sp>
          <p:nvSpPr>
            <p:cNvPr id="72" name="rc72"/>
            <p:cNvSpPr/>
            <p:nvPr/>
          </p:nvSpPr>
          <p:spPr>
            <a:xfrm>
              <a:off x="7932471" y="3461934"/>
              <a:ext cx="237586" cy="40119"/>
            </a:xfrm>
            <a:prstGeom prst="rect">
              <a:avLst/>
            </a:prstGeom>
            <a:solidFill>
              <a:srgbClr val="B3B3B3">
                <a:alpha val="100000"/>
              </a:srgbClr>
            </a:solidFill>
          </p:spPr>
          <p:txBody>
            <a:bodyPr/>
            <a:lstStyle/>
            <a:p/>
          </p:txBody>
        </p:sp>
        <p:sp>
          <p:nvSpPr>
            <p:cNvPr id="73" name="pl73"/>
            <p:cNvSpPr/>
            <p:nvPr/>
          </p:nvSpPr>
          <p:spPr>
            <a:xfrm>
              <a:off x="1451636" y="1852101"/>
              <a:ext cx="6599628" cy="190905"/>
            </a:xfrm>
            <a:custGeom>
              <a:avLst/>
              <a:pathLst>
                <a:path w="6599628" h="190905">
                  <a:moveTo>
                    <a:pt x="0" y="95452"/>
                  </a:moveTo>
                  <a:lnTo>
                    <a:pt x="263985" y="71589"/>
                  </a:lnTo>
                  <a:lnTo>
                    <a:pt x="527970" y="143179"/>
                  </a:lnTo>
                  <a:lnTo>
                    <a:pt x="791955" y="190905"/>
                  </a:lnTo>
                  <a:lnTo>
                    <a:pt x="1055940" y="143179"/>
                  </a:lnTo>
                  <a:lnTo>
                    <a:pt x="1319925" y="47726"/>
                  </a:lnTo>
                  <a:lnTo>
                    <a:pt x="1583910" y="23863"/>
                  </a:lnTo>
                  <a:lnTo>
                    <a:pt x="1847895" y="0"/>
                  </a:lnTo>
                  <a:lnTo>
                    <a:pt x="2111881" y="0"/>
                  </a:lnTo>
                  <a:lnTo>
                    <a:pt x="2375866" y="71589"/>
                  </a:lnTo>
                  <a:lnTo>
                    <a:pt x="2639851" y="95452"/>
                  </a:lnTo>
                  <a:lnTo>
                    <a:pt x="2903836" y="71589"/>
                  </a:lnTo>
                  <a:lnTo>
                    <a:pt x="3167821" y="47726"/>
                  </a:lnTo>
                  <a:lnTo>
                    <a:pt x="3431806" y="47726"/>
                  </a:lnTo>
                  <a:lnTo>
                    <a:pt x="3695791" y="119315"/>
                  </a:lnTo>
                  <a:lnTo>
                    <a:pt x="3959777" y="119315"/>
                  </a:lnTo>
                  <a:lnTo>
                    <a:pt x="4223762" y="167042"/>
                  </a:lnTo>
                  <a:lnTo>
                    <a:pt x="4487747" y="71589"/>
                  </a:lnTo>
                  <a:lnTo>
                    <a:pt x="4751732" y="95452"/>
                  </a:lnTo>
                  <a:lnTo>
                    <a:pt x="5015717" y="71589"/>
                  </a:lnTo>
                  <a:lnTo>
                    <a:pt x="5279702" y="167042"/>
                  </a:lnTo>
                  <a:lnTo>
                    <a:pt x="5543687" y="143179"/>
                  </a:lnTo>
                  <a:lnTo>
                    <a:pt x="5807672" y="167042"/>
                  </a:lnTo>
                  <a:lnTo>
                    <a:pt x="6071658" y="143179"/>
                  </a:lnTo>
                  <a:lnTo>
                    <a:pt x="6335643" y="190905"/>
                  </a:lnTo>
                  <a:lnTo>
                    <a:pt x="6599628" y="190905"/>
                  </a:lnTo>
                </a:path>
              </a:pathLst>
            </a:custGeom>
            <a:ln w="27101" cap="flat">
              <a:solidFill>
                <a:srgbClr val="0058AB">
                  <a:alpha val="80000"/>
                </a:srgbClr>
              </a:solidFill>
              <a:prstDash val="solid"/>
              <a:round/>
            </a:ln>
          </p:spPr>
          <p:txBody>
            <a:bodyPr/>
            <a:lstStyle/>
            <a:p/>
          </p:txBody>
        </p:sp>
        <p:sp>
          <p:nvSpPr>
            <p:cNvPr id="74" name="pl74"/>
            <p:cNvSpPr/>
            <p:nvPr/>
          </p:nvSpPr>
          <p:spPr>
            <a:xfrm>
              <a:off x="1451636" y="1923690"/>
              <a:ext cx="6599628" cy="906800"/>
            </a:xfrm>
            <a:custGeom>
              <a:avLst/>
              <a:pathLst>
                <a:path w="6599628" h="906800">
                  <a:moveTo>
                    <a:pt x="0" y="906800"/>
                  </a:moveTo>
                  <a:lnTo>
                    <a:pt x="263985" y="143179"/>
                  </a:lnTo>
                  <a:lnTo>
                    <a:pt x="527970" y="167042"/>
                  </a:lnTo>
                  <a:lnTo>
                    <a:pt x="791955" y="0"/>
                  </a:lnTo>
                  <a:lnTo>
                    <a:pt x="1055940" y="0"/>
                  </a:lnTo>
                  <a:lnTo>
                    <a:pt x="1319925" y="47726"/>
                  </a:lnTo>
                  <a:lnTo>
                    <a:pt x="1583910" y="214768"/>
                  </a:lnTo>
                  <a:lnTo>
                    <a:pt x="1847895" y="143179"/>
                  </a:lnTo>
                  <a:lnTo>
                    <a:pt x="2111881" y="214768"/>
                  </a:lnTo>
                  <a:lnTo>
                    <a:pt x="2375866" y="381810"/>
                  </a:lnTo>
                  <a:lnTo>
                    <a:pt x="2639851" y="262495"/>
                  </a:lnTo>
                  <a:lnTo>
                    <a:pt x="2903836" y="119315"/>
                  </a:lnTo>
                  <a:lnTo>
                    <a:pt x="3167821" y="143179"/>
                  </a:lnTo>
                  <a:lnTo>
                    <a:pt x="3431806" y="47726"/>
                  </a:lnTo>
                  <a:lnTo>
                    <a:pt x="3695791" y="119315"/>
                  </a:lnTo>
                  <a:lnTo>
                    <a:pt x="3959777" y="167042"/>
                  </a:lnTo>
                  <a:lnTo>
                    <a:pt x="4223762" y="238631"/>
                  </a:lnTo>
                  <a:lnTo>
                    <a:pt x="4487747" y="95452"/>
                  </a:lnTo>
                  <a:lnTo>
                    <a:pt x="4751732" y="71589"/>
                  </a:lnTo>
                  <a:lnTo>
                    <a:pt x="5015717" y="71589"/>
                  </a:lnTo>
                  <a:lnTo>
                    <a:pt x="5279702" y="143179"/>
                  </a:lnTo>
                  <a:lnTo>
                    <a:pt x="5543687" y="119315"/>
                  </a:lnTo>
                  <a:lnTo>
                    <a:pt x="5807672" y="143179"/>
                  </a:lnTo>
                  <a:lnTo>
                    <a:pt x="6071658" y="119315"/>
                  </a:lnTo>
                  <a:lnTo>
                    <a:pt x="6335643" y="143179"/>
                  </a:lnTo>
                  <a:lnTo>
                    <a:pt x="6599628" y="119315"/>
                  </a:lnTo>
                </a:path>
              </a:pathLst>
            </a:custGeom>
            <a:ln w="27101" cap="flat">
              <a:solidFill>
                <a:srgbClr val="333333">
                  <a:alpha val="80000"/>
                </a:srgbClr>
              </a:solidFill>
              <a:prstDash val="solid"/>
              <a:round/>
            </a:ln>
          </p:spPr>
          <p:txBody>
            <a:bodyPr/>
            <a:lstStyle/>
            <a:p/>
          </p:txBody>
        </p:sp>
        <p:sp>
          <p:nvSpPr>
            <p:cNvPr id="75" name="tx75"/>
            <p:cNvSpPr/>
            <p:nvPr/>
          </p:nvSpPr>
          <p:spPr>
            <a:xfrm>
              <a:off x="1381319" y="176650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76" name="tx76"/>
            <p:cNvSpPr/>
            <p:nvPr/>
          </p:nvSpPr>
          <p:spPr>
            <a:xfrm>
              <a:off x="2701245" y="171877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77" name="tx77"/>
            <p:cNvSpPr/>
            <p:nvPr/>
          </p:nvSpPr>
          <p:spPr>
            <a:xfrm>
              <a:off x="4021170" y="176650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78" name="tx78"/>
            <p:cNvSpPr/>
            <p:nvPr/>
          </p:nvSpPr>
          <p:spPr>
            <a:xfrm>
              <a:off x="5341096" y="179036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79" name="tx79"/>
            <p:cNvSpPr/>
            <p:nvPr/>
          </p:nvSpPr>
          <p:spPr>
            <a:xfrm>
              <a:off x="6397037" y="17426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93</a:t>
              </a:r>
            </a:p>
          </p:txBody>
        </p:sp>
        <p:sp>
          <p:nvSpPr>
            <p:cNvPr id="80" name="tx80"/>
            <p:cNvSpPr/>
            <p:nvPr/>
          </p:nvSpPr>
          <p:spPr>
            <a:xfrm>
              <a:off x="6661022" y="183809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1" name="tx81"/>
            <p:cNvSpPr/>
            <p:nvPr/>
          </p:nvSpPr>
          <p:spPr>
            <a:xfrm>
              <a:off x="6925007" y="181422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90</a:t>
              </a:r>
            </a:p>
          </p:txBody>
        </p:sp>
        <p:sp>
          <p:nvSpPr>
            <p:cNvPr id="82" name="tx82"/>
            <p:cNvSpPr/>
            <p:nvPr/>
          </p:nvSpPr>
          <p:spPr>
            <a:xfrm>
              <a:off x="7188992" y="183809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3" name="tx83"/>
            <p:cNvSpPr/>
            <p:nvPr/>
          </p:nvSpPr>
          <p:spPr>
            <a:xfrm>
              <a:off x="7452977" y="181422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90</a:t>
              </a:r>
            </a:p>
          </p:txBody>
        </p:sp>
        <p:sp>
          <p:nvSpPr>
            <p:cNvPr id="84" name="tx84"/>
            <p:cNvSpPr/>
            <p:nvPr/>
          </p:nvSpPr>
          <p:spPr>
            <a:xfrm>
              <a:off x="7716962" y="186195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85" name="tx85"/>
            <p:cNvSpPr/>
            <p:nvPr/>
          </p:nvSpPr>
          <p:spPr>
            <a:xfrm>
              <a:off x="7980947" y="186195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86" name="tx86"/>
            <p:cNvSpPr/>
            <p:nvPr/>
          </p:nvSpPr>
          <p:spPr>
            <a:xfrm>
              <a:off x="1381319" y="289385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55</a:t>
              </a:r>
            </a:p>
          </p:txBody>
        </p:sp>
        <p:sp>
          <p:nvSpPr>
            <p:cNvPr id="87" name="tx87"/>
            <p:cNvSpPr/>
            <p:nvPr/>
          </p:nvSpPr>
          <p:spPr>
            <a:xfrm>
              <a:off x="2701245" y="203478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91</a:t>
              </a:r>
            </a:p>
          </p:txBody>
        </p:sp>
        <p:sp>
          <p:nvSpPr>
            <p:cNvPr id="88" name="tx88"/>
            <p:cNvSpPr/>
            <p:nvPr/>
          </p:nvSpPr>
          <p:spPr>
            <a:xfrm>
              <a:off x="4021170" y="22495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82</a:t>
              </a:r>
            </a:p>
          </p:txBody>
        </p:sp>
        <p:sp>
          <p:nvSpPr>
            <p:cNvPr id="89" name="tx89"/>
            <p:cNvSpPr/>
            <p:nvPr/>
          </p:nvSpPr>
          <p:spPr>
            <a:xfrm>
              <a:off x="5341096" y="215410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86</a:t>
              </a:r>
            </a:p>
          </p:txBody>
        </p:sp>
        <p:sp>
          <p:nvSpPr>
            <p:cNvPr id="90" name="tx90"/>
            <p:cNvSpPr/>
            <p:nvPr/>
          </p:nvSpPr>
          <p:spPr>
            <a:xfrm>
              <a:off x="6397037" y="205864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90</a:t>
              </a:r>
            </a:p>
          </p:txBody>
        </p:sp>
        <p:sp>
          <p:nvSpPr>
            <p:cNvPr id="91" name="tx91"/>
            <p:cNvSpPr/>
            <p:nvPr/>
          </p:nvSpPr>
          <p:spPr>
            <a:xfrm>
              <a:off x="6661022" y="213023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87</a:t>
              </a:r>
            </a:p>
          </p:txBody>
        </p:sp>
        <p:sp>
          <p:nvSpPr>
            <p:cNvPr id="92" name="tx92"/>
            <p:cNvSpPr/>
            <p:nvPr/>
          </p:nvSpPr>
          <p:spPr>
            <a:xfrm>
              <a:off x="6925007" y="210637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88</a:t>
              </a:r>
            </a:p>
          </p:txBody>
        </p:sp>
        <p:sp>
          <p:nvSpPr>
            <p:cNvPr id="93" name="tx93"/>
            <p:cNvSpPr/>
            <p:nvPr/>
          </p:nvSpPr>
          <p:spPr>
            <a:xfrm>
              <a:off x="7188992" y="213023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87</a:t>
              </a:r>
            </a:p>
          </p:txBody>
        </p:sp>
        <p:sp>
          <p:nvSpPr>
            <p:cNvPr id="94" name="tx94"/>
            <p:cNvSpPr/>
            <p:nvPr/>
          </p:nvSpPr>
          <p:spPr>
            <a:xfrm>
              <a:off x="7452977" y="210637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88</a:t>
              </a:r>
            </a:p>
          </p:txBody>
        </p:sp>
        <p:sp>
          <p:nvSpPr>
            <p:cNvPr id="95" name="tx95"/>
            <p:cNvSpPr/>
            <p:nvPr/>
          </p:nvSpPr>
          <p:spPr>
            <a:xfrm>
              <a:off x="7716962" y="213023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87</a:t>
              </a:r>
            </a:p>
          </p:txBody>
        </p:sp>
        <p:sp>
          <p:nvSpPr>
            <p:cNvPr id="96" name="tx96"/>
            <p:cNvSpPr/>
            <p:nvPr/>
          </p:nvSpPr>
          <p:spPr>
            <a:xfrm>
              <a:off x="7980947" y="210637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88</a:t>
              </a:r>
            </a:p>
          </p:txBody>
        </p:sp>
        <p:sp>
          <p:nvSpPr>
            <p:cNvPr id="97" name="tx97"/>
            <p:cNvSpPr/>
            <p:nvPr/>
          </p:nvSpPr>
          <p:spPr>
            <a:xfrm>
              <a:off x="1376335" y="388437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98" name="tx98"/>
            <p:cNvSpPr/>
            <p:nvPr/>
          </p:nvSpPr>
          <p:spPr>
            <a:xfrm>
              <a:off x="2696261" y="393147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99" name="tx99"/>
            <p:cNvSpPr/>
            <p:nvPr/>
          </p:nvSpPr>
          <p:spPr>
            <a:xfrm>
              <a:off x="4016187" y="386764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100" name="tx100"/>
            <p:cNvSpPr/>
            <p:nvPr/>
          </p:nvSpPr>
          <p:spPr>
            <a:xfrm>
              <a:off x="5336112" y="38370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101" name="tx101"/>
            <p:cNvSpPr/>
            <p:nvPr/>
          </p:nvSpPr>
          <p:spPr>
            <a:xfrm>
              <a:off x="6392053" y="389515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102" name="tx102"/>
            <p:cNvSpPr/>
            <p:nvPr/>
          </p:nvSpPr>
          <p:spPr>
            <a:xfrm>
              <a:off x="6656038" y="379603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103" name="tx103"/>
            <p:cNvSpPr/>
            <p:nvPr/>
          </p:nvSpPr>
          <p:spPr>
            <a:xfrm>
              <a:off x="6920023" y="381210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104" name="tx104"/>
            <p:cNvSpPr/>
            <p:nvPr/>
          </p:nvSpPr>
          <p:spPr>
            <a:xfrm>
              <a:off x="7184008" y="38031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105" name="tx105"/>
            <p:cNvSpPr/>
            <p:nvPr/>
          </p:nvSpPr>
          <p:spPr>
            <a:xfrm>
              <a:off x="7447994" y="383358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106" name="tx106"/>
            <p:cNvSpPr/>
            <p:nvPr/>
          </p:nvSpPr>
          <p:spPr>
            <a:xfrm>
              <a:off x="7711979" y="379478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107" name="tx107"/>
            <p:cNvSpPr/>
            <p:nvPr/>
          </p:nvSpPr>
          <p:spPr>
            <a:xfrm>
              <a:off x="7975964" y="378369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108" name="tx108"/>
            <p:cNvSpPr/>
            <p:nvPr/>
          </p:nvSpPr>
          <p:spPr>
            <a:xfrm>
              <a:off x="1376335" y="259782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09" name="tx109"/>
            <p:cNvSpPr/>
            <p:nvPr/>
          </p:nvSpPr>
          <p:spPr>
            <a:xfrm>
              <a:off x="2696261" y="36946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10" name="tx110"/>
            <p:cNvSpPr/>
            <p:nvPr/>
          </p:nvSpPr>
          <p:spPr>
            <a:xfrm>
              <a:off x="4016187" y="340488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111" name="tx111"/>
            <p:cNvSpPr/>
            <p:nvPr/>
          </p:nvSpPr>
          <p:spPr>
            <a:xfrm>
              <a:off x="5336112" y="34524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12" name="tx112"/>
            <p:cNvSpPr/>
            <p:nvPr/>
          </p:nvSpPr>
          <p:spPr>
            <a:xfrm>
              <a:off x="6392053" y="358802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13" name="tx113"/>
            <p:cNvSpPr/>
            <p:nvPr/>
          </p:nvSpPr>
          <p:spPr>
            <a:xfrm>
              <a:off x="6656038" y="341275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14" name="tx114"/>
            <p:cNvSpPr/>
            <p:nvPr/>
          </p:nvSpPr>
          <p:spPr>
            <a:xfrm>
              <a:off x="6920023" y="345557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15" name="tx115"/>
            <p:cNvSpPr/>
            <p:nvPr/>
          </p:nvSpPr>
          <p:spPr>
            <a:xfrm>
              <a:off x="7184008" y="340943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16" name="tx116"/>
            <p:cNvSpPr/>
            <p:nvPr/>
          </p:nvSpPr>
          <p:spPr>
            <a:xfrm>
              <a:off x="7447994" y="349301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17" name="tx117"/>
            <p:cNvSpPr/>
            <p:nvPr/>
          </p:nvSpPr>
          <p:spPr>
            <a:xfrm>
              <a:off x="7711979" y="34439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18" name="tx118"/>
            <p:cNvSpPr/>
            <p:nvPr/>
          </p:nvSpPr>
          <p:spPr>
            <a:xfrm>
              <a:off x="8021135" y="34431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19" name="tx119"/>
            <p:cNvSpPr/>
            <p:nvPr/>
          </p:nvSpPr>
          <p:spPr>
            <a:xfrm>
              <a:off x="2696261" y="355293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0.4</a:t>
              </a:r>
            </a:p>
          </p:txBody>
        </p:sp>
        <p:sp>
          <p:nvSpPr>
            <p:cNvPr id="120" name="tx120"/>
            <p:cNvSpPr/>
            <p:nvPr/>
          </p:nvSpPr>
          <p:spPr>
            <a:xfrm>
              <a:off x="4016187" y="310099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0.7</a:t>
              </a:r>
            </a:p>
          </p:txBody>
        </p:sp>
        <p:sp>
          <p:nvSpPr>
            <p:cNvPr id="121" name="tx121"/>
            <p:cNvSpPr/>
            <p:nvPr/>
          </p:nvSpPr>
          <p:spPr>
            <a:xfrm>
              <a:off x="5336112" y="325732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0.6</a:t>
              </a:r>
            </a:p>
          </p:txBody>
        </p:sp>
        <p:sp>
          <p:nvSpPr>
            <p:cNvPr id="122" name="tx122"/>
            <p:cNvSpPr/>
            <p:nvPr/>
          </p:nvSpPr>
          <p:spPr>
            <a:xfrm>
              <a:off x="6392053" y="341225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0.5</a:t>
              </a:r>
            </a:p>
          </p:txBody>
        </p:sp>
        <p:sp>
          <p:nvSpPr>
            <p:cNvPr id="123" name="tx123"/>
            <p:cNvSpPr/>
            <p:nvPr/>
          </p:nvSpPr>
          <p:spPr>
            <a:xfrm>
              <a:off x="6656038" y="325997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0.6</a:t>
              </a:r>
            </a:p>
          </p:txBody>
        </p:sp>
        <p:sp>
          <p:nvSpPr>
            <p:cNvPr id="124" name="tx124"/>
            <p:cNvSpPr/>
            <p:nvPr/>
          </p:nvSpPr>
          <p:spPr>
            <a:xfrm>
              <a:off x="6920023" y="331346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0.5</a:t>
              </a:r>
            </a:p>
          </p:txBody>
        </p:sp>
        <p:sp>
          <p:nvSpPr>
            <p:cNvPr id="125" name="tx125"/>
            <p:cNvSpPr/>
            <p:nvPr/>
          </p:nvSpPr>
          <p:spPr>
            <a:xfrm>
              <a:off x="7184008" y="323903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0.6</a:t>
              </a:r>
            </a:p>
          </p:txBody>
        </p:sp>
        <p:sp>
          <p:nvSpPr>
            <p:cNvPr id="126" name="tx126"/>
            <p:cNvSpPr/>
            <p:nvPr/>
          </p:nvSpPr>
          <p:spPr>
            <a:xfrm>
              <a:off x="7447994" y="334538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0.5</a:t>
              </a:r>
            </a:p>
          </p:txBody>
        </p:sp>
        <p:sp>
          <p:nvSpPr>
            <p:cNvPr id="127" name="tx127"/>
            <p:cNvSpPr/>
            <p:nvPr/>
          </p:nvSpPr>
          <p:spPr>
            <a:xfrm>
              <a:off x="7711979" y="332484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0.5</a:t>
              </a:r>
            </a:p>
          </p:txBody>
        </p:sp>
        <p:sp>
          <p:nvSpPr>
            <p:cNvPr id="128" name="tx128"/>
            <p:cNvSpPr/>
            <p:nvPr/>
          </p:nvSpPr>
          <p:spPr>
            <a:xfrm>
              <a:off x="7975964" y="334548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0.5</a:t>
              </a:r>
            </a:p>
          </p:txBody>
        </p:sp>
        <p:sp>
          <p:nvSpPr>
            <p:cNvPr id="129" name="tx129"/>
            <p:cNvSpPr/>
            <p:nvPr/>
          </p:nvSpPr>
          <p:spPr>
            <a:xfrm>
              <a:off x="589475" y="4088376"/>
              <a:ext cx="33887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0.0M</a:t>
              </a:r>
            </a:p>
          </p:txBody>
        </p:sp>
        <p:sp>
          <p:nvSpPr>
            <p:cNvPr id="130" name="tx130"/>
            <p:cNvSpPr/>
            <p:nvPr/>
          </p:nvSpPr>
          <p:spPr>
            <a:xfrm>
              <a:off x="589475" y="3416096"/>
              <a:ext cx="33887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0.5M</a:t>
              </a:r>
            </a:p>
          </p:txBody>
        </p:sp>
        <p:sp>
          <p:nvSpPr>
            <p:cNvPr id="131" name="tx131"/>
            <p:cNvSpPr/>
            <p:nvPr/>
          </p:nvSpPr>
          <p:spPr>
            <a:xfrm>
              <a:off x="589475" y="2743816"/>
              <a:ext cx="33887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1.0M</a:t>
              </a:r>
            </a:p>
          </p:txBody>
        </p:sp>
        <p:sp>
          <p:nvSpPr>
            <p:cNvPr id="132" name="tx132"/>
            <p:cNvSpPr/>
            <p:nvPr/>
          </p:nvSpPr>
          <p:spPr>
            <a:xfrm>
              <a:off x="589475" y="2071535"/>
              <a:ext cx="33887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1.5M</a:t>
              </a:r>
            </a:p>
          </p:txBody>
        </p:sp>
        <p:sp>
          <p:nvSpPr>
            <p:cNvPr id="133" name="tx133"/>
            <p:cNvSpPr/>
            <p:nvPr/>
          </p:nvSpPr>
          <p:spPr>
            <a:xfrm>
              <a:off x="8574549" y="4088376"/>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134" name="tx134"/>
            <p:cNvSpPr/>
            <p:nvPr/>
          </p:nvSpPr>
          <p:spPr>
            <a:xfrm>
              <a:off x="8574549" y="349179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25</a:t>
              </a:r>
            </a:p>
          </p:txBody>
        </p:sp>
        <p:sp>
          <p:nvSpPr>
            <p:cNvPr id="135" name="tx135"/>
            <p:cNvSpPr/>
            <p:nvPr/>
          </p:nvSpPr>
          <p:spPr>
            <a:xfrm>
              <a:off x="8574549" y="289521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50</a:t>
              </a:r>
            </a:p>
          </p:txBody>
        </p:sp>
        <p:sp>
          <p:nvSpPr>
            <p:cNvPr id="136" name="tx136"/>
            <p:cNvSpPr/>
            <p:nvPr/>
          </p:nvSpPr>
          <p:spPr>
            <a:xfrm>
              <a:off x="8574549" y="2298638"/>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75</a:t>
              </a:r>
            </a:p>
          </p:txBody>
        </p:sp>
        <p:sp>
          <p:nvSpPr>
            <p:cNvPr id="137" name="tx137"/>
            <p:cNvSpPr/>
            <p:nvPr/>
          </p:nvSpPr>
          <p:spPr>
            <a:xfrm>
              <a:off x="8574549" y="1702058"/>
              <a:ext cx="25429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100</a:t>
              </a:r>
            </a:p>
          </p:txBody>
        </p:sp>
        <p:sp>
          <p:nvSpPr>
            <p:cNvPr id="138" name="tx138"/>
            <p:cNvSpPr/>
            <p:nvPr/>
          </p:nvSpPr>
          <p:spPr>
            <a:xfrm rot="-5400000">
              <a:off x="1282107"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139" name="tx139"/>
            <p:cNvSpPr/>
            <p:nvPr/>
          </p:nvSpPr>
          <p:spPr>
            <a:xfrm rot="-5400000">
              <a:off x="260203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140" name="tx140"/>
            <p:cNvSpPr/>
            <p:nvPr/>
          </p:nvSpPr>
          <p:spPr>
            <a:xfrm rot="-5400000">
              <a:off x="3921958"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141" name="tx141"/>
            <p:cNvSpPr/>
            <p:nvPr/>
          </p:nvSpPr>
          <p:spPr>
            <a:xfrm rot="-5400000">
              <a:off x="5241884"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142" name="tx142"/>
            <p:cNvSpPr/>
            <p:nvPr/>
          </p:nvSpPr>
          <p:spPr>
            <a:xfrm rot="-5400000">
              <a:off x="6297824"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143" name="tx143"/>
            <p:cNvSpPr/>
            <p:nvPr/>
          </p:nvSpPr>
          <p:spPr>
            <a:xfrm rot="-5400000">
              <a:off x="656180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144" name="tx144"/>
            <p:cNvSpPr/>
            <p:nvPr/>
          </p:nvSpPr>
          <p:spPr>
            <a:xfrm rot="-5400000">
              <a:off x="6825794"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145" name="tx145"/>
            <p:cNvSpPr/>
            <p:nvPr/>
          </p:nvSpPr>
          <p:spPr>
            <a:xfrm rot="-5400000">
              <a:off x="7089780"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146" name="tx146"/>
            <p:cNvSpPr/>
            <p:nvPr/>
          </p:nvSpPr>
          <p:spPr>
            <a:xfrm rot="-5400000">
              <a:off x="7353765"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147" name="tx147"/>
            <p:cNvSpPr/>
            <p:nvPr/>
          </p:nvSpPr>
          <p:spPr>
            <a:xfrm rot="-5400000">
              <a:off x="7617750"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148" name="tx148"/>
            <p:cNvSpPr/>
            <p:nvPr/>
          </p:nvSpPr>
          <p:spPr>
            <a:xfrm rot="-5400000">
              <a:off x="7881735"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149" name="tx149"/>
            <p:cNvSpPr/>
            <p:nvPr/>
          </p:nvSpPr>
          <p:spPr>
            <a:xfrm rot="-5400000">
              <a:off x="-734851" y="2907149"/>
              <a:ext cx="240587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Un- and under-vaccinated (millions)</a:t>
              </a:r>
            </a:p>
          </p:txBody>
        </p:sp>
        <p:sp>
          <p:nvSpPr>
            <p:cNvPr id="150" name="tx150"/>
            <p:cNvSpPr/>
            <p:nvPr/>
          </p:nvSpPr>
          <p:spPr>
            <a:xfrm rot="5400000">
              <a:off x="8289532" y="2907149"/>
              <a:ext cx="132139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 Coverage (%)</a:t>
              </a:r>
            </a:p>
          </p:txBody>
        </p:sp>
        <p:sp>
          <p:nvSpPr>
            <p:cNvPr id="151" name="pl151"/>
            <p:cNvSpPr/>
            <p:nvPr/>
          </p:nvSpPr>
          <p:spPr>
            <a:xfrm>
              <a:off x="2902243" y="5157252"/>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2" name="pl152"/>
            <p:cNvSpPr/>
            <p:nvPr/>
          </p:nvSpPr>
          <p:spPr>
            <a:xfrm>
              <a:off x="3684428" y="5157252"/>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3" name="tx153"/>
            <p:cNvSpPr/>
            <p:nvPr/>
          </p:nvSpPr>
          <p:spPr>
            <a:xfrm>
              <a:off x="3169343"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a:t>
              </a:r>
            </a:p>
          </p:txBody>
        </p:sp>
        <p:sp>
          <p:nvSpPr>
            <p:cNvPr id="154" name="tx154"/>
            <p:cNvSpPr/>
            <p:nvPr/>
          </p:nvSpPr>
          <p:spPr>
            <a:xfrm>
              <a:off x="3951527"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MCV2</a:t>
              </a:r>
            </a:p>
          </p:txBody>
        </p:sp>
        <p:sp>
          <p:nvSpPr>
            <p:cNvPr id="155" name="rc155"/>
            <p:cNvSpPr/>
            <p:nvPr/>
          </p:nvSpPr>
          <p:spPr>
            <a:xfrm>
              <a:off x="4662433" y="5056524"/>
              <a:ext cx="201456" cy="201456"/>
            </a:xfrm>
            <a:prstGeom prst="rect">
              <a:avLst/>
            </a:prstGeom>
            <a:solidFill>
              <a:srgbClr val="E2231A">
                <a:alpha val="100000"/>
              </a:srgbClr>
            </a:solidFill>
          </p:spPr>
          <p:txBody>
            <a:bodyPr/>
            <a:lstStyle/>
            <a:p/>
          </p:txBody>
        </p:sp>
        <p:sp>
          <p:nvSpPr>
            <p:cNvPr id="156" name="rc156"/>
            <p:cNvSpPr/>
            <p:nvPr/>
          </p:nvSpPr>
          <p:spPr>
            <a:xfrm>
              <a:off x="5681813" y="5056524"/>
              <a:ext cx="201456" cy="201456"/>
            </a:xfrm>
            <a:prstGeom prst="rect">
              <a:avLst/>
            </a:prstGeom>
            <a:solidFill>
              <a:srgbClr val="B3B3B3">
                <a:alpha val="100000"/>
              </a:srgbClr>
            </a:solidFill>
          </p:spPr>
          <p:txBody>
            <a:bodyPr/>
            <a:lstStyle/>
            <a:p/>
          </p:txBody>
        </p:sp>
        <p:sp>
          <p:nvSpPr>
            <p:cNvPr id="157" name="tx157"/>
            <p:cNvSpPr/>
            <p:nvPr/>
          </p:nvSpPr>
          <p:spPr>
            <a:xfrm>
              <a:off x="4942478"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MCV1</a:t>
              </a:r>
            </a:p>
          </p:txBody>
        </p:sp>
        <p:sp>
          <p:nvSpPr>
            <p:cNvPr id="158" name="tx158"/>
            <p:cNvSpPr/>
            <p:nvPr/>
          </p:nvSpPr>
          <p:spPr>
            <a:xfrm>
              <a:off x="5961858"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MCV2</a:t>
              </a:r>
            </a:p>
          </p:txBody>
        </p:sp>
        <p:sp>
          <p:nvSpPr>
            <p:cNvPr id="159" name="tx159"/>
            <p:cNvSpPr/>
            <p:nvPr/>
          </p:nvSpPr>
          <p:spPr>
            <a:xfrm>
              <a:off x="990982" y="1437626"/>
              <a:ext cx="72854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MCV, ECAR, 2000-2025</a:t>
              </a:r>
            </a:p>
          </p:txBody>
        </p:sp>
        <p:sp>
          <p:nvSpPr>
            <p:cNvPr id="160" name="pl160"/>
            <p:cNvSpPr/>
            <p:nvPr/>
          </p:nvSpPr>
          <p:spPr>
            <a:xfrm>
              <a:off x="1987922"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3298079"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608237"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918395"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228553"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90982" y="5898035"/>
              <a:ext cx="7520936" cy="0"/>
            </a:xfrm>
            <a:custGeom>
              <a:avLst/>
              <a:pathLst>
                <a:path w="7520936" h="0">
                  <a:moveTo>
                    <a:pt x="0" y="0"/>
                  </a:moveTo>
                  <a:lnTo>
                    <a:pt x="7520936" y="0"/>
                  </a:lnTo>
                  <a:lnTo>
                    <a:pt x="7520936" y="0"/>
                  </a:lnTo>
                </a:path>
              </a:pathLst>
            </a:custGeom>
            <a:ln w="13550" cap="flat">
              <a:solidFill>
                <a:srgbClr val="EBEBEB">
                  <a:alpha val="100000"/>
                </a:srgbClr>
              </a:solidFill>
              <a:prstDash val="solid"/>
              <a:round/>
            </a:ln>
          </p:spPr>
          <p:txBody>
            <a:bodyPr/>
            <a:lstStyle/>
            <a:p/>
          </p:txBody>
        </p:sp>
        <p:sp>
          <p:nvSpPr>
            <p:cNvPr id="166" name="pl166"/>
            <p:cNvSpPr/>
            <p:nvPr/>
          </p:nvSpPr>
          <p:spPr>
            <a:xfrm>
              <a:off x="990982" y="5735617"/>
              <a:ext cx="7520936" cy="0"/>
            </a:xfrm>
            <a:custGeom>
              <a:avLst/>
              <a:pathLst>
                <a:path w="7520936" h="0">
                  <a:moveTo>
                    <a:pt x="0" y="0"/>
                  </a:moveTo>
                  <a:lnTo>
                    <a:pt x="7520936" y="0"/>
                  </a:lnTo>
                  <a:lnTo>
                    <a:pt x="7520936" y="0"/>
                  </a:lnTo>
                </a:path>
              </a:pathLst>
            </a:custGeom>
            <a:ln w="13550" cap="flat">
              <a:solidFill>
                <a:srgbClr val="EBEBEB">
                  <a:alpha val="100000"/>
                </a:srgbClr>
              </a:solidFill>
              <a:prstDash val="solid"/>
              <a:round/>
            </a:ln>
          </p:spPr>
          <p:txBody>
            <a:bodyPr/>
            <a:lstStyle/>
            <a:p/>
          </p:txBody>
        </p:sp>
        <p:sp>
          <p:nvSpPr>
            <p:cNvPr id="167" name="pl167"/>
            <p:cNvSpPr/>
            <p:nvPr/>
          </p:nvSpPr>
          <p:spPr>
            <a:xfrm>
              <a:off x="990982" y="5573198"/>
              <a:ext cx="7520936" cy="0"/>
            </a:xfrm>
            <a:custGeom>
              <a:avLst/>
              <a:pathLst>
                <a:path w="7520936" h="0">
                  <a:moveTo>
                    <a:pt x="0" y="0"/>
                  </a:moveTo>
                  <a:lnTo>
                    <a:pt x="7520936" y="0"/>
                  </a:lnTo>
                  <a:lnTo>
                    <a:pt x="7520936" y="0"/>
                  </a:lnTo>
                </a:path>
              </a:pathLst>
            </a:custGeom>
            <a:ln w="13550" cap="flat">
              <a:solidFill>
                <a:srgbClr val="EBEBEB">
                  <a:alpha val="100000"/>
                </a:srgbClr>
              </a:solidFill>
              <a:prstDash val="solid"/>
              <a:round/>
            </a:ln>
          </p:spPr>
          <p:txBody>
            <a:bodyPr/>
            <a:lstStyle/>
            <a:p/>
          </p:txBody>
        </p:sp>
        <p:sp>
          <p:nvSpPr>
            <p:cNvPr id="168" name="pl168"/>
            <p:cNvSpPr/>
            <p:nvPr/>
          </p:nvSpPr>
          <p:spPr>
            <a:xfrm>
              <a:off x="1332843"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2643001"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953158"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263316"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573474"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883631"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332843" y="5824947"/>
              <a:ext cx="4072913" cy="146176"/>
            </a:xfrm>
            <a:prstGeom prst="rect">
              <a:avLst/>
            </a:prstGeom>
            <a:solidFill>
              <a:srgbClr val="E2231A">
                <a:alpha val="100000"/>
              </a:srgbClr>
            </a:solidFill>
          </p:spPr>
          <p:txBody>
            <a:bodyPr/>
            <a:lstStyle/>
            <a:p/>
          </p:txBody>
        </p:sp>
        <p:sp>
          <p:nvSpPr>
            <p:cNvPr id="175" name="rc175"/>
            <p:cNvSpPr/>
            <p:nvPr/>
          </p:nvSpPr>
          <p:spPr>
            <a:xfrm>
              <a:off x="1332843" y="5662528"/>
              <a:ext cx="6029070" cy="146176"/>
            </a:xfrm>
            <a:prstGeom prst="rect">
              <a:avLst/>
            </a:prstGeom>
            <a:solidFill>
              <a:srgbClr val="E2231A">
                <a:alpha val="100000"/>
              </a:srgbClr>
            </a:solidFill>
          </p:spPr>
          <p:txBody>
            <a:bodyPr/>
            <a:lstStyle/>
            <a:p/>
          </p:txBody>
        </p:sp>
        <p:sp>
          <p:nvSpPr>
            <p:cNvPr id="176" name="rc176"/>
            <p:cNvSpPr/>
            <p:nvPr/>
          </p:nvSpPr>
          <p:spPr>
            <a:xfrm>
              <a:off x="1332843" y="5500109"/>
              <a:ext cx="6245141" cy="146176"/>
            </a:xfrm>
            <a:prstGeom prst="rect">
              <a:avLst/>
            </a:prstGeom>
            <a:solidFill>
              <a:srgbClr val="E2231A">
                <a:alpha val="100000"/>
              </a:srgbClr>
            </a:solidFill>
          </p:spPr>
          <p:txBody>
            <a:bodyPr/>
            <a:lstStyle/>
            <a:p/>
          </p:txBody>
        </p:sp>
        <p:sp>
          <p:nvSpPr>
            <p:cNvPr id="177" name="rc177"/>
            <p:cNvSpPr/>
            <p:nvPr/>
          </p:nvSpPr>
          <p:spPr>
            <a:xfrm>
              <a:off x="5405756" y="5824947"/>
              <a:ext cx="1912502" cy="146176"/>
            </a:xfrm>
            <a:prstGeom prst="rect">
              <a:avLst/>
            </a:prstGeom>
            <a:solidFill>
              <a:srgbClr val="B3B3B3">
                <a:alpha val="100000"/>
              </a:srgbClr>
            </a:solidFill>
          </p:spPr>
          <p:txBody>
            <a:bodyPr/>
            <a:lstStyle/>
            <a:p/>
          </p:txBody>
        </p:sp>
        <p:sp>
          <p:nvSpPr>
            <p:cNvPr id="178" name="rc178"/>
            <p:cNvSpPr/>
            <p:nvPr/>
          </p:nvSpPr>
          <p:spPr>
            <a:xfrm>
              <a:off x="7361913" y="5662528"/>
              <a:ext cx="808144" cy="146176"/>
            </a:xfrm>
            <a:prstGeom prst="rect">
              <a:avLst/>
            </a:prstGeom>
            <a:solidFill>
              <a:srgbClr val="B3B3B3">
                <a:alpha val="100000"/>
              </a:srgbClr>
            </a:solidFill>
          </p:spPr>
          <p:txBody>
            <a:bodyPr/>
            <a:lstStyle/>
            <a:p/>
          </p:txBody>
        </p:sp>
        <p:sp>
          <p:nvSpPr>
            <p:cNvPr id="179" name="rc179"/>
            <p:cNvSpPr/>
            <p:nvPr/>
          </p:nvSpPr>
          <p:spPr>
            <a:xfrm>
              <a:off x="7577985" y="5500109"/>
              <a:ext cx="390924" cy="146176"/>
            </a:xfrm>
            <a:prstGeom prst="rect">
              <a:avLst/>
            </a:prstGeom>
            <a:solidFill>
              <a:srgbClr val="B3B3B3">
                <a:alpha val="100000"/>
              </a:srgbClr>
            </a:solidFill>
          </p:spPr>
          <p:txBody>
            <a:bodyPr/>
            <a:lstStyle/>
            <a:p/>
          </p:txBody>
        </p:sp>
        <p:sp>
          <p:nvSpPr>
            <p:cNvPr id="180" name="tx180"/>
            <p:cNvSpPr/>
            <p:nvPr/>
          </p:nvSpPr>
          <p:spPr>
            <a:xfrm>
              <a:off x="2989961" y="5852773"/>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0.3</a:t>
              </a:r>
            </a:p>
          </p:txBody>
        </p:sp>
        <p:sp>
          <p:nvSpPr>
            <p:cNvPr id="181" name="tx181"/>
            <p:cNvSpPr/>
            <p:nvPr/>
          </p:nvSpPr>
          <p:spPr>
            <a:xfrm>
              <a:off x="3968039"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0.5</a:t>
              </a:r>
            </a:p>
          </p:txBody>
        </p:sp>
        <p:sp>
          <p:nvSpPr>
            <p:cNvPr id="182" name="tx182"/>
            <p:cNvSpPr/>
            <p:nvPr/>
          </p:nvSpPr>
          <p:spPr>
            <a:xfrm>
              <a:off x="4076075"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0.5</a:t>
              </a:r>
            </a:p>
          </p:txBody>
        </p:sp>
        <p:sp>
          <p:nvSpPr>
            <p:cNvPr id="183" name="tx183"/>
            <p:cNvSpPr/>
            <p:nvPr/>
          </p:nvSpPr>
          <p:spPr>
            <a:xfrm>
              <a:off x="5982669" y="5852773"/>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0.1</a:t>
              </a:r>
            </a:p>
          </p:txBody>
        </p:sp>
        <p:sp>
          <p:nvSpPr>
            <p:cNvPr id="184" name="tx184"/>
            <p:cNvSpPr/>
            <p:nvPr/>
          </p:nvSpPr>
          <p:spPr>
            <a:xfrm>
              <a:off x="7386647"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0.1</a:t>
              </a:r>
            </a:p>
          </p:txBody>
        </p:sp>
        <p:sp>
          <p:nvSpPr>
            <p:cNvPr id="185" name="tx185"/>
            <p:cNvSpPr/>
            <p:nvPr/>
          </p:nvSpPr>
          <p:spPr>
            <a:xfrm>
              <a:off x="7446823" y="5527935"/>
              <a:ext cx="6532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0</a:t>
              </a:r>
            </a:p>
          </p:txBody>
        </p:sp>
        <p:sp>
          <p:nvSpPr>
            <p:cNvPr id="186" name="tx186"/>
            <p:cNvSpPr/>
            <p:nvPr/>
          </p:nvSpPr>
          <p:spPr>
            <a:xfrm>
              <a:off x="7378527" y="5846326"/>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0.5</a:t>
              </a:r>
            </a:p>
          </p:txBody>
        </p:sp>
        <p:sp>
          <p:nvSpPr>
            <p:cNvPr id="187" name="tx187"/>
            <p:cNvSpPr/>
            <p:nvPr/>
          </p:nvSpPr>
          <p:spPr>
            <a:xfrm>
              <a:off x="8230326" y="5683907"/>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0.5</a:t>
              </a:r>
            </a:p>
          </p:txBody>
        </p:sp>
        <p:sp>
          <p:nvSpPr>
            <p:cNvPr id="188" name="tx188"/>
            <p:cNvSpPr/>
            <p:nvPr/>
          </p:nvSpPr>
          <p:spPr>
            <a:xfrm>
              <a:off x="8029178" y="5521489"/>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0.5</a:t>
              </a:r>
            </a:p>
          </p:txBody>
        </p:sp>
        <p:sp>
          <p:nvSpPr>
            <p:cNvPr id="189" name="tx189"/>
            <p:cNvSpPr/>
            <p:nvPr/>
          </p:nvSpPr>
          <p:spPr>
            <a:xfrm>
              <a:off x="617456" y="58480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0" name="tx190"/>
            <p:cNvSpPr/>
            <p:nvPr/>
          </p:nvSpPr>
          <p:spPr>
            <a:xfrm>
              <a:off x="617456" y="56855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1" name="tx191"/>
            <p:cNvSpPr/>
            <p:nvPr/>
          </p:nvSpPr>
          <p:spPr>
            <a:xfrm>
              <a:off x="617456" y="552318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2" name="tx192"/>
            <p:cNvSpPr/>
            <p:nvPr/>
          </p:nvSpPr>
          <p:spPr>
            <a:xfrm>
              <a:off x="1158055"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 M</a:t>
              </a:r>
            </a:p>
          </p:txBody>
        </p:sp>
        <p:sp>
          <p:nvSpPr>
            <p:cNvPr id="193" name="tx193"/>
            <p:cNvSpPr/>
            <p:nvPr/>
          </p:nvSpPr>
          <p:spPr>
            <a:xfrm>
              <a:off x="2468213"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0.1 M</a:t>
              </a:r>
            </a:p>
          </p:txBody>
        </p:sp>
        <p:sp>
          <p:nvSpPr>
            <p:cNvPr id="194" name="tx194"/>
            <p:cNvSpPr/>
            <p:nvPr/>
          </p:nvSpPr>
          <p:spPr>
            <a:xfrm>
              <a:off x="3778371"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0.2 M</a:t>
              </a:r>
            </a:p>
          </p:txBody>
        </p:sp>
        <p:sp>
          <p:nvSpPr>
            <p:cNvPr id="195" name="tx195"/>
            <p:cNvSpPr/>
            <p:nvPr/>
          </p:nvSpPr>
          <p:spPr>
            <a:xfrm>
              <a:off x="5088528"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0.3 M</a:t>
              </a:r>
            </a:p>
          </p:txBody>
        </p:sp>
        <p:sp>
          <p:nvSpPr>
            <p:cNvPr id="196" name="tx196"/>
            <p:cNvSpPr/>
            <p:nvPr/>
          </p:nvSpPr>
          <p:spPr>
            <a:xfrm>
              <a:off x="6398686"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0.4 M</a:t>
              </a:r>
            </a:p>
          </p:txBody>
        </p:sp>
        <p:sp>
          <p:nvSpPr>
            <p:cNvPr id="197" name="tx197"/>
            <p:cNvSpPr/>
            <p:nvPr/>
          </p:nvSpPr>
          <p:spPr>
            <a:xfrm>
              <a:off x="7708844"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0.5 M</a:t>
              </a:r>
            </a:p>
          </p:txBody>
        </p:sp>
        <p:sp>
          <p:nvSpPr>
            <p:cNvPr id="198" name="tx198"/>
            <p:cNvSpPr/>
            <p:nvPr/>
          </p:nvSpPr>
          <p:spPr>
            <a:xfrm>
              <a:off x="3648593"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99" name="tx199"/>
            <p:cNvSpPr/>
            <p:nvPr/>
          </p:nvSpPr>
          <p:spPr>
            <a:xfrm>
              <a:off x="4349936"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0" name="tx200"/>
            <p:cNvSpPr/>
            <p:nvPr/>
          </p:nvSpPr>
          <p:spPr>
            <a:xfrm>
              <a:off x="5972356"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remained constant at 88%. This is lower than in 2019, where coverage was 93%.
477,000 children missed their routine first dose of measles vaccine.
MCV2 is typically administered to children between 18 months and five years old. MCV2 coverage remained relatively constant at 88% in 2025.</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remained constant 88% in 2025, leaving 477,000 children without any protection against measles. MCV2 coverage remained relatively constant 87% in 2025.</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28838" y="3917183"/>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6" name="pl6"/>
            <p:cNvSpPr/>
            <p:nvPr/>
          </p:nvSpPr>
          <p:spPr>
            <a:xfrm>
              <a:off x="1028838" y="3328123"/>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7" name="pl7"/>
            <p:cNvSpPr/>
            <p:nvPr/>
          </p:nvSpPr>
          <p:spPr>
            <a:xfrm>
              <a:off x="1028838" y="2739064"/>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8" name="pl8"/>
            <p:cNvSpPr/>
            <p:nvPr/>
          </p:nvSpPr>
          <p:spPr>
            <a:xfrm>
              <a:off x="1028838" y="2150004"/>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9" name="pl9"/>
            <p:cNvSpPr/>
            <p:nvPr/>
          </p:nvSpPr>
          <p:spPr>
            <a:xfrm>
              <a:off x="1028838" y="4211712"/>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0" name="pl10"/>
            <p:cNvSpPr/>
            <p:nvPr/>
          </p:nvSpPr>
          <p:spPr>
            <a:xfrm>
              <a:off x="1028838" y="3622653"/>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1" name="pl11"/>
            <p:cNvSpPr/>
            <p:nvPr/>
          </p:nvSpPr>
          <p:spPr>
            <a:xfrm>
              <a:off x="1028838" y="3033594"/>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2" name="pl12"/>
            <p:cNvSpPr/>
            <p:nvPr/>
          </p:nvSpPr>
          <p:spPr>
            <a:xfrm>
              <a:off x="1028838" y="2444534"/>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3" name="pl13"/>
            <p:cNvSpPr/>
            <p:nvPr/>
          </p:nvSpPr>
          <p:spPr>
            <a:xfrm>
              <a:off x="1028838" y="1855475"/>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4" name="pl14"/>
            <p:cNvSpPr/>
            <p:nvPr/>
          </p:nvSpPr>
          <p:spPr>
            <a:xfrm>
              <a:off x="148918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822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27271"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4631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50154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6535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9165"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9297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6782"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20591"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440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70471" y="3373830"/>
              <a:ext cx="237427" cy="837881"/>
            </a:xfrm>
            <a:prstGeom prst="rect">
              <a:avLst/>
            </a:prstGeom>
            <a:solidFill>
              <a:srgbClr val="80BD41">
                <a:alpha val="100000"/>
              </a:srgbClr>
            </a:solidFill>
          </p:spPr>
          <p:txBody>
            <a:bodyPr/>
            <a:lstStyle/>
            <a:p/>
          </p:txBody>
        </p:sp>
        <p:sp>
          <p:nvSpPr>
            <p:cNvPr id="26" name="rc26"/>
            <p:cNvSpPr/>
            <p:nvPr/>
          </p:nvSpPr>
          <p:spPr>
            <a:xfrm>
              <a:off x="1370471" y="3296802"/>
              <a:ext cx="237427" cy="77028"/>
            </a:xfrm>
            <a:prstGeom prst="rect">
              <a:avLst/>
            </a:prstGeom>
            <a:solidFill>
              <a:srgbClr val="E2231A">
                <a:alpha val="100000"/>
              </a:srgbClr>
            </a:solidFill>
          </p:spPr>
          <p:txBody>
            <a:bodyPr/>
            <a:lstStyle/>
            <a:p/>
          </p:txBody>
        </p:sp>
        <p:sp>
          <p:nvSpPr>
            <p:cNvPr id="27" name="rc27"/>
            <p:cNvSpPr/>
            <p:nvPr/>
          </p:nvSpPr>
          <p:spPr>
            <a:xfrm>
              <a:off x="1634279" y="3374210"/>
              <a:ext cx="237427" cy="837502"/>
            </a:xfrm>
            <a:prstGeom prst="rect">
              <a:avLst/>
            </a:prstGeom>
            <a:solidFill>
              <a:srgbClr val="80BD41">
                <a:alpha val="100000"/>
              </a:srgbClr>
            </a:solidFill>
          </p:spPr>
          <p:txBody>
            <a:bodyPr/>
            <a:lstStyle/>
            <a:p/>
          </p:txBody>
        </p:sp>
        <p:sp>
          <p:nvSpPr>
            <p:cNvPr id="28" name="rc28"/>
            <p:cNvSpPr/>
            <p:nvPr/>
          </p:nvSpPr>
          <p:spPr>
            <a:xfrm>
              <a:off x="1634279" y="3313032"/>
              <a:ext cx="237427" cy="61178"/>
            </a:xfrm>
            <a:prstGeom prst="rect">
              <a:avLst/>
            </a:prstGeom>
            <a:solidFill>
              <a:srgbClr val="E2231A">
                <a:alpha val="100000"/>
              </a:srgbClr>
            </a:solidFill>
          </p:spPr>
          <p:txBody>
            <a:bodyPr/>
            <a:lstStyle/>
            <a:p/>
          </p:txBody>
        </p:sp>
        <p:sp>
          <p:nvSpPr>
            <p:cNvPr id="29" name="rc29"/>
            <p:cNvSpPr/>
            <p:nvPr/>
          </p:nvSpPr>
          <p:spPr>
            <a:xfrm>
              <a:off x="1898088" y="3408326"/>
              <a:ext cx="237427" cy="803386"/>
            </a:xfrm>
            <a:prstGeom prst="rect">
              <a:avLst/>
            </a:prstGeom>
            <a:solidFill>
              <a:srgbClr val="80BD41">
                <a:alpha val="100000"/>
              </a:srgbClr>
            </a:solidFill>
          </p:spPr>
          <p:txBody>
            <a:bodyPr/>
            <a:lstStyle/>
            <a:p/>
          </p:txBody>
        </p:sp>
        <p:sp>
          <p:nvSpPr>
            <p:cNvPr id="30" name="rc30"/>
            <p:cNvSpPr/>
            <p:nvPr/>
          </p:nvSpPr>
          <p:spPr>
            <a:xfrm>
              <a:off x="1898088" y="3319908"/>
              <a:ext cx="237427" cy="88417"/>
            </a:xfrm>
            <a:prstGeom prst="rect">
              <a:avLst/>
            </a:prstGeom>
            <a:solidFill>
              <a:srgbClr val="E2231A">
                <a:alpha val="100000"/>
              </a:srgbClr>
            </a:solidFill>
          </p:spPr>
          <p:txBody>
            <a:bodyPr/>
            <a:lstStyle/>
            <a:p/>
          </p:txBody>
        </p:sp>
        <p:sp>
          <p:nvSpPr>
            <p:cNvPr id="31" name="rc31"/>
            <p:cNvSpPr/>
            <p:nvPr/>
          </p:nvSpPr>
          <p:spPr>
            <a:xfrm>
              <a:off x="2161896" y="3417959"/>
              <a:ext cx="237427" cy="793753"/>
            </a:xfrm>
            <a:prstGeom prst="rect">
              <a:avLst/>
            </a:prstGeom>
            <a:solidFill>
              <a:srgbClr val="80BD41">
                <a:alpha val="100000"/>
              </a:srgbClr>
            </a:solidFill>
          </p:spPr>
          <p:txBody>
            <a:bodyPr/>
            <a:lstStyle/>
            <a:p/>
          </p:txBody>
        </p:sp>
        <p:sp>
          <p:nvSpPr>
            <p:cNvPr id="32" name="rc32"/>
            <p:cNvSpPr/>
            <p:nvPr/>
          </p:nvSpPr>
          <p:spPr>
            <a:xfrm>
              <a:off x="2161896" y="3313879"/>
              <a:ext cx="237427" cy="104079"/>
            </a:xfrm>
            <a:prstGeom prst="rect">
              <a:avLst/>
            </a:prstGeom>
            <a:solidFill>
              <a:srgbClr val="E2231A">
                <a:alpha val="100000"/>
              </a:srgbClr>
            </a:solidFill>
          </p:spPr>
          <p:txBody>
            <a:bodyPr/>
            <a:lstStyle/>
            <a:p/>
          </p:txBody>
        </p:sp>
        <p:sp>
          <p:nvSpPr>
            <p:cNvPr id="33" name="rc33"/>
            <p:cNvSpPr/>
            <p:nvPr/>
          </p:nvSpPr>
          <p:spPr>
            <a:xfrm>
              <a:off x="2425705" y="3376264"/>
              <a:ext cx="237427" cy="835448"/>
            </a:xfrm>
            <a:prstGeom prst="rect">
              <a:avLst/>
            </a:prstGeom>
            <a:solidFill>
              <a:srgbClr val="80BD41">
                <a:alpha val="100000"/>
              </a:srgbClr>
            </a:solidFill>
          </p:spPr>
          <p:txBody>
            <a:bodyPr/>
            <a:lstStyle/>
            <a:p/>
          </p:txBody>
        </p:sp>
        <p:sp>
          <p:nvSpPr>
            <p:cNvPr id="34" name="rc34"/>
            <p:cNvSpPr/>
            <p:nvPr/>
          </p:nvSpPr>
          <p:spPr>
            <a:xfrm>
              <a:off x="2425705" y="3288339"/>
              <a:ext cx="237427" cy="87924"/>
            </a:xfrm>
            <a:prstGeom prst="rect">
              <a:avLst/>
            </a:prstGeom>
            <a:solidFill>
              <a:srgbClr val="E2231A">
                <a:alpha val="100000"/>
              </a:srgbClr>
            </a:solidFill>
          </p:spPr>
          <p:txBody>
            <a:bodyPr/>
            <a:lstStyle/>
            <a:p/>
          </p:txBody>
        </p:sp>
        <p:sp>
          <p:nvSpPr>
            <p:cNvPr id="35" name="rc35"/>
            <p:cNvSpPr/>
            <p:nvPr/>
          </p:nvSpPr>
          <p:spPr>
            <a:xfrm>
              <a:off x="2689514" y="3336816"/>
              <a:ext cx="237427" cy="874896"/>
            </a:xfrm>
            <a:prstGeom prst="rect">
              <a:avLst/>
            </a:prstGeom>
            <a:solidFill>
              <a:srgbClr val="80BD41">
                <a:alpha val="100000"/>
              </a:srgbClr>
            </a:solidFill>
          </p:spPr>
          <p:txBody>
            <a:bodyPr/>
            <a:lstStyle/>
            <a:p/>
          </p:txBody>
        </p:sp>
        <p:sp>
          <p:nvSpPr>
            <p:cNvPr id="36" name="rc36"/>
            <p:cNvSpPr/>
            <p:nvPr/>
          </p:nvSpPr>
          <p:spPr>
            <a:xfrm>
              <a:off x="2689514" y="3276296"/>
              <a:ext cx="237427" cy="60520"/>
            </a:xfrm>
            <a:prstGeom prst="rect">
              <a:avLst/>
            </a:prstGeom>
            <a:solidFill>
              <a:srgbClr val="E2231A">
                <a:alpha val="100000"/>
              </a:srgbClr>
            </a:solidFill>
          </p:spPr>
          <p:txBody>
            <a:bodyPr/>
            <a:lstStyle/>
            <a:p/>
          </p:txBody>
        </p:sp>
        <p:sp>
          <p:nvSpPr>
            <p:cNvPr id="37" name="rc37"/>
            <p:cNvSpPr/>
            <p:nvPr/>
          </p:nvSpPr>
          <p:spPr>
            <a:xfrm>
              <a:off x="2953322" y="3295245"/>
              <a:ext cx="237427" cy="916466"/>
            </a:xfrm>
            <a:prstGeom prst="rect">
              <a:avLst/>
            </a:prstGeom>
            <a:solidFill>
              <a:srgbClr val="80BD41">
                <a:alpha val="100000"/>
              </a:srgbClr>
            </a:solidFill>
          </p:spPr>
          <p:txBody>
            <a:bodyPr/>
            <a:lstStyle/>
            <a:p/>
          </p:txBody>
        </p:sp>
        <p:sp>
          <p:nvSpPr>
            <p:cNvPr id="38" name="rc38"/>
            <p:cNvSpPr/>
            <p:nvPr/>
          </p:nvSpPr>
          <p:spPr>
            <a:xfrm>
              <a:off x="2953322" y="3251502"/>
              <a:ext cx="237427" cy="43743"/>
            </a:xfrm>
            <a:prstGeom prst="rect">
              <a:avLst/>
            </a:prstGeom>
            <a:solidFill>
              <a:srgbClr val="E2231A">
                <a:alpha val="100000"/>
              </a:srgbClr>
            </a:solidFill>
          </p:spPr>
          <p:txBody>
            <a:bodyPr/>
            <a:lstStyle/>
            <a:p/>
          </p:txBody>
        </p:sp>
        <p:sp>
          <p:nvSpPr>
            <p:cNvPr id="39" name="rc39"/>
            <p:cNvSpPr/>
            <p:nvPr/>
          </p:nvSpPr>
          <p:spPr>
            <a:xfrm>
              <a:off x="3217131" y="3269289"/>
              <a:ext cx="237427" cy="942423"/>
            </a:xfrm>
            <a:prstGeom prst="rect">
              <a:avLst/>
            </a:prstGeom>
            <a:solidFill>
              <a:srgbClr val="80BD41">
                <a:alpha val="100000"/>
              </a:srgbClr>
            </a:solidFill>
          </p:spPr>
          <p:txBody>
            <a:bodyPr/>
            <a:lstStyle/>
            <a:p/>
          </p:txBody>
        </p:sp>
        <p:sp>
          <p:nvSpPr>
            <p:cNvPr id="40" name="rc40"/>
            <p:cNvSpPr/>
            <p:nvPr/>
          </p:nvSpPr>
          <p:spPr>
            <a:xfrm>
              <a:off x="3217131" y="3226295"/>
              <a:ext cx="237427" cy="42993"/>
            </a:xfrm>
            <a:prstGeom prst="rect">
              <a:avLst/>
            </a:prstGeom>
            <a:solidFill>
              <a:srgbClr val="E2231A">
                <a:alpha val="100000"/>
              </a:srgbClr>
            </a:solidFill>
          </p:spPr>
          <p:txBody>
            <a:bodyPr/>
            <a:lstStyle/>
            <a:p/>
          </p:txBody>
        </p:sp>
        <p:sp>
          <p:nvSpPr>
            <p:cNvPr id="41" name="rc41"/>
            <p:cNvSpPr/>
            <p:nvPr/>
          </p:nvSpPr>
          <p:spPr>
            <a:xfrm>
              <a:off x="3480939" y="3239772"/>
              <a:ext cx="237427" cy="971940"/>
            </a:xfrm>
            <a:prstGeom prst="rect">
              <a:avLst/>
            </a:prstGeom>
            <a:solidFill>
              <a:srgbClr val="80BD41">
                <a:alpha val="100000"/>
              </a:srgbClr>
            </a:solidFill>
          </p:spPr>
          <p:txBody>
            <a:bodyPr/>
            <a:lstStyle/>
            <a:p/>
          </p:txBody>
        </p:sp>
        <p:sp>
          <p:nvSpPr>
            <p:cNvPr id="42" name="rc42"/>
            <p:cNvSpPr/>
            <p:nvPr/>
          </p:nvSpPr>
          <p:spPr>
            <a:xfrm>
              <a:off x="3480939" y="3194430"/>
              <a:ext cx="237427" cy="45341"/>
            </a:xfrm>
            <a:prstGeom prst="rect">
              <a:avLst/>
            </a:prstGeom>
            <a:solidFill>
              <a:srgbClr val="E2231A">
                <a:alpha val="100000"/>
              </a:srgbClr>
            </a:solidFill>
          </p:spPr>
          <p:txBody>
            <a:bodyPr/>
            <a:lstStyle/>
            <a:p/>
          </p:txBody>
        </p:sp>
        <p:sp>
          <p:nvSpPr>
            <p:cNvPr id="43" name="rc43"/>
            <p:cNvSpPr/>
            <p:nvPr/>
          </p:nvSpPr>
          <p:spPr>
            <a:xfrm>
              <a:off x="3744748" y="3254470"/>
              <a:ext cx="237427" cy="957242"/>
            </a:xfrm>
            <a:prstGeom prst="rect">
              <a:avLst/>
            </a:prstGeom>
            <a:solidFill>
              <a:srgbClr val="80BD41">
                <a:alpha val="100000"/>
              </a:srgbClr>
            </a:solidFill>
          </p:spPr>
          <p:txBody>
            <a:bodyPr/>
            <a:lstStyle/>
            <a:p/>
          </p:txBody>
        </p:sp>
        <p:sp>
          <p:nvSpPr>
            <p:cNvPr id="44" name="rc44"/>
            <p:cNvSpPr/>
            <p:nvPr/>
          </p:nvSpPr>
          <p:spPr>
            <a:xfrm>
              <a:off x="3744748" y="3183176"/>
              <a:ext cx="237427" cy="71293"/>
            </a:xfrm>
            <a:prstGeom prst="rect">
              <a:avLst/>
            </a:prstGeom>
            <a:solidFill>
              <a:srgbClr val="E2231A">
                <a:alpha val="100000"/>
              </a:srgbClr>
            </a:solidFill>
          </p:spPr>
          <p:txBody>
            <a:bodyPr/>
            <a:lstStyle/>
            <a:p/>
          </p:txBody>
        </p:sp>
        <p:sp>
          <p:nvSpPr>
            <p:cNvPr id="45" name="rc45"/>
            <p:cNvSpPr/>
            <p:nvPr/>
          </p:nvSpPr>
          <p:spPr>
            <a:xfrm>
              <a:off x="4008557" y="3274920"/>
              <a:ext cx="237427" cy="936792"/>
            </a:xfrm>
            <a:prstGeom prst="rect">
              <a:avLst/>
            </a:prstGeom>
            <a:solidFill>
              <a:srgbClr val="80BD41">
                <a:alpha val="100000"/>
              </a:srgbClr>
            </a:solidFill>
          </p:spPr>
          <p:txBody>
            <a:bodyPr/>
            <a:lstStyle/>
            <a:p/>
          </p:txBody>
        </p:sp>
        <p:sp>
          <p:nvSpPr>
            <p:cNvPr id="46" name="rc46"/>
            <p:cNvSpPr/>
            <p:nvPr/>
          </p:nvSpPr>
          <p:spPr>
            <a:xfrm>
              <a:off x="4008557" y="3192028"/>
              <a:ext cx="237427" cy="82892"/>
            </a:xfrm>
            <a:prstGeom prst="rect">
              <a:avLst/>
            </a:prstGeom>
            <a:solidFill>
              <a:srgbClr val="E2231A">
                <a:alpha val="100000"/>
              </a:srgbClr>
            </a:solidFill>
          </p:spPr>
          <p:txBody>
            <a:bodyPr/>
            <a:lstStyle/>
            <a:p/>
          </p:txBody>
        </p:sp>
        <p:sp>
          <p:nvSpPr>
            <p:cNvPr id="47" name="rc47"/>
            <p:cNvSpPr/>
            <p:nvPr/>
          </p:nvSpPr>
          <p:spPr>
            <a:xfrm>
              <a:off x="4272365" y="3265988"/>
              <a:ext cx="237427" cy="945724"/>
            </a:xfrm>
            <a:prstGeom prst="rect">
              <a:avLst/>
            </a:prstGeom>
            <a:solidFill>
              <a:srgbClr val="80BD41">
                <a:alpha val="100000"/>
              </a:srgbClr>
            </a:solidFill>
          </p:spPr>
          <p:txBody>
            <a:bodyPr/>
            <a:lstStyle/>
            <a:p/>
          </p:txBody>
        </p:sp>
        <p:sp>
          <p:nvSpPr>
            <p:cNvPr id="48" name="rc48"/>
            <p:cNvSpPr/>
            <p:nvPr/>
          </p:nvSpPr>
          <p:spPr>
            <a:xfrm>
              <a:off x="4272365" y="3197973"/>
              <a:ext cx="237427" cy="68014"/>
            </a:xfrm>
            <a:prstGeom prst="rect">
              <a:avLst/>
            </a:prstGeom>
            <a:solidFill>
              <a:srgbClr val="E2231A">
                <a:alpha val="100000"/>
              </a:srgbClr>
            </a:solidFill>
          </p:spPr>
          <p:txBody>
            <a:bodyPr/>
            <a:lstStyle/>
            <a:p/>
          </p:txBody>
        </p:sp>
        <p:sp>
          <p:nvSpPr>
            <p:cNvPr id="49" name="rc49"/>
            <p:cNvSpPr/>
            <p:nvPr/>
          </p:nvSpPr>
          <p:spPr>
            <a:xfrm>
              <a:off x="4536174" y="3239639"/>
              <a:ext cx="237427" cy="972073"/>
            </a:xfrm>
            <a:prstGeom prst="rect">
              <a:avLst/>
            </a:prstGeom>
            <a:solidFill>
              <a:srgbClr val="80BD41">
                <a:alpha val="100000"/>
              </a:srgbClr>
            </a:solidFill>
          </p:spPr>
          <p:txBody>
            <a:bodyPr/>
            <a:lstStyle/>
            <a:p/>
          </p:txBody>
        </p:sp>
        <p:sp>
          <p:nvSpPr>
            <p:cNvPr id="50" name="rc50"/>
            <p:cNvSpPr/>
            <p:nvPr/>
          </p:nvSpPr>
          <p:spPr>
            <a:xfrm>
              <a:off x="4536174" y="3172870"/>
              <a:ext cx="237427" cy="66768"/>
            </a:xfrm>
            <a:prstGeom prst="rect">
              <a:avLst/>
            </a:prstGeom>
            <a:solidFill>
              <a:srgbClr val="E2231A">
                <a:alpha val="100000"/>
              </a:srgbClr>
            </a:solidFill>
          </p:spPr>
          <p:txBody>
            <a:bodyPr/>
            <a:lstStyle/>
            <a:p/>
          </p:txBody>
        </p:sp>
        <p:sp>
          <p:nvSpPr>
            <p:cNvPr id="51" name="rc51"/>
            <p:cNvSpPr/>
            <p:nvPr/>
          </p:nvSpPr>
          <p:spPr>
            <a:xfrm>
              <a:off x="4799982" y="3224266"/>
              <a:ext cx="237427" cy="987445"/>
            </a:xfrm>
            <a:prstGeom prst="rect">
              <a:avLst/>
            </a:prstGeom>
            <a:solidFill>
              <a:srgbClr val="80BD41">
                <a:alpha val="100000"/>
              </a:srgbClr>
            </a:solidFill>
          </p:spPr>
          <p:txBody>
            <a:bodyPr/>
            <a:lstStyle/>
            <a:p/>
          </p:txBody>
        </p:sp>
        <p:sp>
          <p:nvSpPr>
            <p:cNvPr id="52" name="rc52"/>
            <p:cNvSpPr/>
            <p:nvPr/>
          </p:nvSpPr>
          <p:spPr>
            <a:xfrm>
              <a:off x="4799982" y="3164669"/>
              <a:ext cx="237427" cy="59597"/>
            </a:xfrm>
            <a:prstGeom prst="rect">
              <a:avLst/>
            </a:prstGeom>
            <a:solidFill>
              <a:srgbClr val="E2231A">
                <a:alpha val="100000"/>
              </a:srgbClr>
            </a:solidFill>
          </p:spPr>
          <p:txBody>
            <a:bodyPr/>
            <a:lstStyle/>
            <a:p/>
          </p:txBody>
        </p:sp>
        <p:sp>
          <p:nvSpPr>
            <p:cNvPr id="53" name="rc53"/>
            <p:cNvSpPr/>
            <p:nvPr/>
          </p:nvSpPr>
          <p:spPr>
            <a:xfrm>
              <a:off x="5063791" y="3239453"/>
              <a:ext cx="237427" cy="972259"/>
            </a:xfrm>
            <a:prstGeom prst="rect">
              <a:avLst/>
            </a:prstGeom>
            <a:solidFill>
              <a:srgbClr val="80BD41">
                <a:alpha val="100000"/>
              </a:srgbClr>
            </a:solidFill>
          </p:spPr>
          <p:txBody>
            <a:bodyPr/>
            <a:lstStyle/>
            <a:p/>
          </p:txBody>
        </p:sp>
        <p:sp>
          <p:nvSpPr>
            <p:cNvPr id="54" name="rc54"/>
            <p:cNvSpPr/>
            <p:nvPr/>
          </p:nvSpPr>
          <p:spPr>
            <a:xfrm>
              <a:off x="5063791" y="3137666"/>
              <a:ext cx="237427" cy="101787"/>
            </a:xfrm>
            <a:prstGeom prst="rect">
              <a:avLst/>
            </a:prstGeom>
            <a:solidFill>
              <a:srgbClr val="E2231A">
                <a:alpha val="100000"/>
              </a:srgbClr>
            </a:solidFill>
          </p:spPr>
          <p:txBody>
            <a:bodyPr/>
            <a:lstStyle/>
            <a:p/>
          </p:txBody>
        </p:sp>
        <p:sp>
          <p:nvSpPr>
            <p:cNvPr id="55" name="rc55"/>
            <p:cNvSpPr/>
            <p:nvPr/>
          </p:nvSpPr>
          <p:spPr>
            <a:xfrm>
              <a:off x="5327600" y="3233513"/>
              <a:ext cx="237427" cy="978199"/>
            </a:xfrm>
            <a:prstGeom prst="rect">
              <a:avLst/>
            </a:prstGeom>
            <a:solidFill>
              <a:srgbClr val="80BD41">
                <a:alpha val="100000"/>
              </a:srgbClr>
            </a:solidFill>
          </p:spPr>
          <p:txBody>
            <a:bodyPr/>
            <a:lstStyle/>
            <a:p/>
          </p:txBody>
        </p:sp>
        <p:sp>
          <p:nvSpPr>
            <p:cNvPr id="56" name="rc56"/>
            <p:cNvSpPr/>
            <p:nvPr/>
          </p:nvSpPr>
          <p:spPr>
            <a:xfrm>
              <a:off x="5327600" y="3139889"/>
              <a:ext cx="237427" cy="93624"/>
            </a:xfrm>
            <a:prstGeom prst="rect">
              <a:avLst/>
            </a:prstGeom>
            <a:solidFill>
              <a:srgbClr val="E2231A">
                <a:alpha val="100000"/>
              </a:srgbClr>
            </a:solidFill>
          </p:spPr>
          <p:txBody>
            <a:bodyPr/>
            <a:lstStyle/>
            <a:p/>
          </p:txBody>
        </p:sp>
        <p:sp>
          <p:nvSpPr>
            <p:cNvPr id="57" name="rc57"/>
            <p:cNvSpPr/>
            <p:nvPr/>
          </p:nvSpPr>
          <p:spPr>
            <a:xfrm>
              <a:off x="5591408" y="3256763"/>
              <a:ext cx="237427" cy="954948"/>
            </a:xfrm>
            <a:prstGeom prst="rect">
              <a:avLst/>
            </a:prstGeom>
            <a:solidFill>
              <a:srgbClr val="80BD41">
                <a:alpha val="100000"/>
              </a:srgbClr>
            </a:solidFill>
          </p:spPr>
          <p:txBody>
            <a:bodyPr/>
            <a:lstStyle/>
            <a:p/>
          </p:txBody>
        </p:sp>
        <p:sp>
          <p:nvSpPr>
            <p:cNvPr id="58" name="rc58"/>
            <p:cNvSpPr/>
            <p:nvPr/>
          </p:nvSpPr>
          <p:spPr>
            <a:xfrm>
              <a:off x="5591408" y="3143340"/>
              <a:ext cx="237427" cy="113422"/>
            </a:xfrm>
            <a:prstGeom prst="rect">
              <a:avLst/>
            </a:prstGeom>
            <a:solidFill>
              <a:srgbClr val="E2231A">
                <a:alpha val="100000"/>
              </a:srgbClr>
            </a:solidFill>
          </p:spPr>
          <p:txBody>
            <a:bodyPr/>
            <a:lstStyle/>
            <a:p/>
          </p:txBody>
        </p:sp>
        <p:sp>
          <p:nvSpPr>
            <p:cNvPr id="59" name="rc59"/>
            <p:cNvSpPr/>
            <p:nvPr/>
          </p:nvSpPr>
          <p:spPr>
            <a:xfrm>
              <a:off x="5855217" y="3240097"/>
              <a:ext cx="237427" cy="971614"/>
            </a:xfrm>
            <a:prstGeom prst="rect">
              <a:avLst/>
            </a:prstGeom>
            <a:solidFill>
              <a:srgbClr val="80BD41">
                <a:alpha val="100000"/>
              </a:srgbClr>
            </a:solidFill>
          </p:spPr>
          <p:txBody>
            <a:bodyPr/>
            <a:lstStyle/>
            <a:p/>
          </p:txBody>
        </p:sp>
        <p:sp>
          <p:nvSpPr>
            <p:cNvPr id="60" name="rc60"/>
            <p:cNvSpPr/>
            <p:nvPr/>
          </p:nvSpPr>
          <p:spPr>
            <a:xfrm>
              <a:off x="5855217" y="3165856"/>
              <a:ext cx="237427" cy="74241"/>
            </a:xfrm>
            <a:prstGeom prst="rect">
              <a:avLst/>
            </a:prstGeom>
            <a:solidFill>
              <a:srgbClr val="E2231A">
                <a:alpha val="100000"/>
              </a:srgbClr>
            </a:solidFill>
          </p:spPr>
          <p:txBody>
            <a:bodyPr/>
            <a:lstStyle/>
            <a:p/>
          </p:txBody>
        </p:sp>
        <p:sp>
          <p:nvSpPr>
            <p:cNvPr id="61" name="rc61"/>
            <p:cNvSpPr/>
            <p:nvPr/>
          </p:nvSpPr>
          <p:spPr>
            <a:xfrm>
              <a:off x="6119026" y="3250139"/>
              <a:ext cx="237427" cy="961573"/>
            </a:xfrm>
            <a:prstGeom prst="rect">
              <a:avLst/>
            </a:prstGeom>
            <a:solidFill>
              <a:srgbClr val="80BD41">
                <a:alpha val="100000"/>
              </a:srgbClr>
            </a:solidFill>
          </p:spPr>
          <p:txBody>
            <a:bodyPr/>
            <a:lstStyle/>
            <a:p/>
          </p:txBody>
        </p:sp>
        <p:sp>
          <p:nvSpPr>
            <p:cNvPr id="62" name="rc62"/>
            <p:cNvSpPr/>
            <p:nvPr/>
          </p:nvSpPr>
          <p:spPr>
            <a:xfrm>
              <a:off x="6119026" y="3171265"/>
              <a:ext cx="237427" cy="78873"/>
            </a:xfrm>
            <a:prstGeom prst="rect">
              <a:avLst/>
            </a:prstGeom>
            <a:solidFill>
              <a:srgbClr val="E2231A">
                <a:alpha val="100000"/>
              </a:srgbClr>
            </a:solidFill>
          </p:spPr>
          <p:txBody>
            <a:bodyPr/>
            <a:lstStyle/>
            <a:p/>
          </p:txBody>
        </p:sp>
        <p:sp>
          <p:nvSpPr>
            <p:cNvPr id="63" name="rc63"/>
            <p:cNvSpPr/>
            <p:nvPr/>
          </p:nvSpPr>
          <p:spPr>
            <a:xfrm>
              <a:off x="6382834" y="3262919"/>
              <a:ext cx="237427" cy="948793"/>
            </a:xfrm>
            <a:prstGeom prst="rect">
              <a:avLst/>
            </a:prstGeom>
            <a:solidFill>
              <a:srgbClr val="80BD41">
                <a:alpha val="100000"/>
              </a:srgbClr>
            </a:solidFill>
          </p:spPr>
          <p:txBody>
            <a:bodyPr/>
            <a:lstStyle/>
            <a:p/>
          </p:txBody>
        </p:sp>
        <p:sp>
          <p:nvSpPr>
            <p:cNvPr id="64" name="rc64"/>
            <p:cNvSpPr/>
            <p:nvPr/>
          </p:nvSpPr>
          <p:spPr>
            <a:xfrm>
              <a:off x="6382834" y="3189670"/>
              <a:ext cx="237427" cy="73248"/>
            </a:xfrm>
            <a:prstGeom prst="rect">
              <a:avLst/>
            </a:prstGeom>
            <a:solidFill>
              <a:srgbClr val="E2231A">
                <a:alpha val="100000"/>
              </a:srgbClr>
            </a:solidFill>
          </p:spPr>
          <p:txBody>
            <a:bodyPr/>
            <a:lstStyle/>
            <a:p/>
          </p:txBody>
        </p:sp>
        <p:sp>
          <p:nvSpPr>
            <p:cNvPr id="65" name="rc65"/>
            <p:cNvSpPr/>
            <p:nvPr/>
          </p:nvSpPr>
          <p:spPr>
            <a:xfrm>
              <a:off x="6646643" y="3315980"/>
              <a:ext cx="237427" cy="895732"/>
            </a:xfrm>
            <a:prstGeom prst="rect">
              <a:avLst/>
            </a:prstGeom>
            <a:solidFill>
              <a:srgbClr val="80BD41">
                <a:alpha val="100000"/>
              </a:srgbClr>
            </a:solidFill>
          </p:spPr>
          <p:txBody>
            <a:bodyPr/>
            <a:lstStyle/>
            <a:p/>
          </p:txBody>
        </p:sp>
        <p:sp>
          <p:nvSpPr>
            <p:cNvPr id="66" name="rc66"/>
            <p:cNvSpPr/>
            <p:nvPr/>
          </p:nvSpPr>
          <p:spPr>
            <a:xfrm>
              <a:off x="6646643" y="3207989"/>
              <a:ext cx="237427" cy="107990"/>
            </a:xfrm>
            <a:prstGeom prst="rect">
              <a:avLst/>
            </a:prstGeom>
            <a:solidFill>
              <a:srgbClr val="E2231A">
                <a:alpha val="100000"/>
              </a:srgbClr>
            </a:solidFill>
          </p:spPr>
          <p:txBody>
            <a:bodyPr/>
            <a:lstStyle/>
            <a:p/>
          </p:txBody>
        </p:sp>
        <p:sp>
          <p:nvSpPr>
            <p:cNvPr id="67" name="rc67"/>
            <p:cNvSpPr/>
            <p:nvPr/>
          </p:nvSpPr>
          <p:spPr>
            <a:xfrm>
              <a:off x="6910451" y="3319924"/>
              <a:ext cx="237427" cy="891788"/>
            </a:xfrm>
            <a:prstGeom prst="rect">
              <a:avLst/>
            </a:prstGeom>
            <a:solidFill>
              <a:srgbClr val="80BD41">
                <a:alpha val="100000"/>
              </a:srgbClr>
            </a:solidFill>
          </p:spPr>
          <p:txBody>
            <a:bodyPr/>
            <a:lstStyle/>
            <a:p/>
          </p:txBody>
        </p:sp>
        <p:sp>
          <p:nvSpPr>
            <p:cNvPr id="68" name="rc68"/>
            <p:cNvSpPr/>
            <p:nvPr/>
          </p:nvSpPr>
          <p:spPr>
            <a:xfrm>
              <a:off x="6910451" y="3217565"/>
              <a:ext cx="237427" cy="102358"/>
            </a:xfrm>
            <a:prstGeom prst="rect">
              <a:avLst/>
            </a:prstGeom>
            <a:solidFill>
              <a:srgbClr val="E2231A">
                <a:alpha val="100000"/>
              </a:srgbClr>
            </a:solidFill>
          </p:spPr>
          <p:txBody>
            <a:bodyPr/>
            <a:lstStyle/>
            <a:p/>
          </p:txBody>
        </p:sp>
        <p:sp>
          <p:nvSpPr>
            <p:cNvPr id="69" name="rc69"/>
            <p:cNvSpPr/>
            <p:nvPr/>
          </p:nvSpPr>
          <p:spPr>
            <a:xfrm>
              <a:off x="7174260" y="3370736"/>
              <a:ext cx="237427" cy="840976"/>
            </a:xfrm>
            <a:prstGeom prst="rect">
              <a:avLst/>
            </a:prstGeom>
            <a:solidFill>
              <a:srgbClr val="80BD41">
                <a:alpha val="100000"/>
              </a:srgbClr>
            </a:solidFill>
          </p:spPr>
          <p:txBody>
            <a:bodyPr/>
            <a:lstStyle/>
            <a:p/>
          </p:txBody>
        </p:sp>
        <p:sp>
          <p:nvSpPr>
            <p:cNvPr id="70" name="rc70"/>
            <p:cNvSpPr/>
            <p:nvPr/>
          </p:nvSpPr>
          <p:spPr>
            <a:xfrm>
              <a:off x="7174260" y="3265250"/>
              <a:ext cx="237427" cy="105486"/>
            </a:xfrm>
            <a:prstGeom prst="rect">
              <a:avLst/>
            </a:prstGeom>
            <a:solidFill>
              <a:srgbClr val="E2231A">
                <a:alpha val="100000"/>
              </a:srgbClr>
            </a:solidFill>
          </p:spPr>
          <p:txBody>
            <a:bodyPr/>
            <a:lstStyle/>
            <a:p/>
          </p:txBody>
        </p:sp>
        <p:sp>
          <p:nvSpPr>
            <p:cNvPr id="71" name="rc71"/>
            <p:cNvSpPr/>
            <p:nvPr/>
          </p:nvSpPr>
          <p:spPr>
            <a:xfrm>
              <a:off x="7438069" y="3370867"/>
              <a:ext cx="237427" cy="840845"/>
            </a:xfrm>
            <a:prstGeom prst="rect">
              <a:avLst/>
            </a:prstGeom>
            <a:solidFill>
              <a:srgbClr val="80BD41">
                <a:alpha val="100000"/>
              </a:srgbClr>
            </a:solidFill>
          </p:spPr>
          <p:txBody>
            <a:bodyPr/>
            <a:lstStyle/>
            <a:p/>
          </p:txBody>
        </p:sp>
        <p:sp>
          <p:nvSpPr>
            <p:cNvPr id="72" name="rc72"/>
            <p:cNvSpPr/>
            <p:nvPr/>
          </p:nvSpPr>
          <p:spPr>
            <a:xfrm>
              <a:off x="7438069" y="3276037"/>
              <a:ext cx="237427" cy="94830"/>
            </a:xfrm>
            <a:prstGeom prst="rect">
              <a:avLst/>
            </a:prstGeom>
            <a:solidFill>
              <a:srgbClr val="E2231A">
                <a:alpha val="100000"/>
              </a:srgbClr>
            </a:solidFill>
          </p:spPr>
          <p:txBody>
            <a:bodyPr/>
            <a:lstStyle/>
            <a:p/>
          </p:txBody>
        </p:sp>
        <p:sp>
          <p:nvSpPr>
            <p:cNvPr id="73" name="rc73"/>
            <p:cNvSpPr/>
            <p:nvPr/>
          </p:nvSpPr>
          <p:spPr>
            <a:xfrm>
              <a:off x="7701877" y="3397868"/>
              <a:ext cx="237427" cy="813844"/>
            </a:xfrm>
            <a:prstGeom prst="rect">
              <a:avLst/>
            </a:prstGeom>
            <a:solidFill>
              <a:srgbClr val="80BD41">
                <a:alpha val="100000"/>
              </a:srgbClr>
            </a:solidFill>
          </p:spPr>
          <p:txBody>
            <a:bodyPr/>
            <a:lstStyle/>
            <a:p/>
          </p:txBody>
        </p:sp>
        <p:sp>
          <p:nvSpPr>
            <p:cNvPr id="74" name="rc74"/>
            <p:cNvSpPr/>
            <p:nvPr/>
          </p:nvSpPr>
          <p:spPr>
            <a:xfrm>
              <a:off x="7701877" y="3289439"/>
              <a:ext cx="237427" cy="108429"/>
            </a:xfrm>
            <a:prstGeom prst="rect">
              <a:avLst/>
            </a:prstGeom>
            <a:solidFill>
              <a:srgbClr val="E2231A">
                <a:alpha val="100000"/>
              </a:srgbClr>
            </a:solidFill>
          </p:spPr>
          <p:txBody>
            <a:bodyPr/>
            <a:lstStyle/>
            <a:p/>
          </p:txBody>
        </p:sp>
        <p:sp>
          <p:nvSpPr>
            <p:cNvPr id="75" name="rc75"/>
            <p:cNvSpPr/>
            <p:nvPr/>
          </p:nvSpPr>
          <p:spPr>
            <a:xfrm>
              <a:off x="7965686" y="3411432"/>
              <a:ext cx="237427" cy="800279"/>
            </a:xfrm>
            <a:prstGeom prst="rect">
              <a:avLst/>
            </a:prstGeom>
            <a:solidFill>
              <a:srgbClr val="80BD41">
                <a:alpha val="100000"/>
              </a:srgbClr>
            </a:solidFill>
          </p:spPr>
          <p:txBody>
            <a:bodyPr/>
            <a:lstStyle/>
            <a:p/>
          </p:txBody>
        </p:sp>
        <p:sp>
          <p:nvSpPr>
            <p:cNvPr id="76" name="rc76"/>
            <p:cNvSpPr/>
            <p:nvPr/>
          </p:nvSpPr>
          <p:spPr>
            <a:xfrm>
              <a:off x="7965686" y="3299117"/>
              <a:ext cx="237427" cy="112315"/>
            </a:xfrm>
            <a:prstGeom prst="rect">
              <a:avLst/>
            </a:prstGeom>
            <a:solidFill>
              <a:srgbClr val="E2231A">
                <a:alpha val="100000"/>
              </a:srgbClr>
            </a:solidFill>
          </p:spPr>
          <p:txBody>
            <a:bodyPr/>
            <a:lstStyle/>
            <a:p/>
          </p:txBody>
        </p:sp>
        <p:sp>
          <p:nvSpPr>
            <p:cNvPr id="77" name="pl77"/>
            <p:cNvSpPr/>
            <p:nvPr/>
          </p:nvSpPr>
          <p:spPr>
            <a:xfrm>
              <a:off x="1489184" y="2149543"/>
              <a:ext cx="6595215" cy="171847"/>
            </a:xfrm>
            <a:custGeom>
              <a:avLst/>
              <a:pathLst>
                <a:path w="6595215" h="171847">
                  <a:moveTo>
                    <a:pt x="0" y="85923"/>
                  </a:moveTo>
                  <a:lnTo>
                    <a:pt x="263808" y="64442"/>
                  </a:lnTo>
                  <a:lnTo>
                    <a:pt x="527617" y="128885"/>
                  </a:lnTo>
                  <a:lnTo>
                    <a:pt x="791425" y="171847"/>
                  </a:lnTo>
                  <a:lnTo>
                    <a:pt x="1055234" y="128885"/>
                  </a:lnTo>
                  <a:lnTo>
                    <a:pt x="1319043" y="42961"/>
                  </a:lnTo>
                  <a:lnTo>
                    <a:pt x="1582851" y="21480"/>
                  </a:lnTo>
                  <a:lnTo>
                    <a:pt x="1846660" y="0"/>
                  </a:lnTo>
                  <a:lnTo>
                    <a:pt x="2110468" y="0"/>
                  </a:lnTo>
                  <a:lnTo>
                    <a:pt x="2374277" y="64442"/>
                  </a:lnTo>
                  <a:lnTo>
                    <a:pt x="2638086" y="85923"/>
                  </a:lnTo>
                  <a:lnTo>
                    <a:pt x="2901894" y="64442"/>
                  </a:lnTo>
                  <a:lnTo>
                    <a:pt x="3165703" y="42961"/>
                  </a:lnTo>
                  <a:lnTo>
                    <a:pt x="3429511" y="42961"/>
                  </a:lnTo>
                  <a:lnTo>
                    <a:pt x="3693320" y="107404"/>
                  </a:lnTo>
                  <a:lnTo>
                    <a:pt x="3957129" y="107404"/>
                  </a:lnTo>
                  <a:lnTo>
                    <a:pt x="4220937" y="150366"/>
                  </a:lnTo>
                  <a:lnTo>
                    <a:pt x="4484746" y="64442"/>
                  </a:lnTo>
                  <a:lnTo>
                    <a:pt x="4748554" y="85923"/>
                  </a:lnTo>
                  <a:lnTo>
                    <a:pt x="5012363" y="64442"/>
                  </a:lnTo>
                  <a:lnTo>
                    <a:pt x="5276172" y="150366"/>
                  </a:lnTo>
                  <a:lnTo>
                    <a:pt x="5539980" y="128885"/>
                  </a:lnTo>
                  <a:lnTo>
                    <a:pt x="5803789" y="150366"/>
                  </a:lnTo>
                  <a:lnTo>
                    <a:pt x="6067598" y="128885"/>
                  </a:lnTo>
                  <a:lnTo>
                    <a:pt x="6331406" y="171847"/>
                  </a:lnTo>
                  <a:lnTo>
                    <a:pt x="6595215" y="171847"/>
                  </a:lnTo>
                </a:path>
              </a:pathLst>
            </a:custGeom>
            <a:ln w="27101" cap="flat">
              <a:solidFill>
                <a:srgbClr val="0058AB">
                  <a:alpha val="100000"/>
                </a:srgbClr>
              </a:solidFill>
              <a:prstDash val="solid"/>
              <a:round/>
            </a:ln>
          </p:spPr>
          <p:txBody>
            <a:bodyPr/>
            <a:lstStyle/>
            <a:p/>
          </p:txBody>
        </p:sp>
        <p:sp>
          <p:nvSpPr>
            <p:cNvPr id="78" name="tx78"/>
            <p:cNvSpPr/>
            <p:nvPr/>
          </p:nvSpPr>
          <p:spPr>
            <a:xfrm>
              <a:off x="1418867" y="205441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79" name="tx79"/>
            <p:cNvSpPr/>
            <p:nvPr/>
          </p:nvSpPr>
          <p:spPr>
            <a:xfrm>
              <a:off x="2737910" y="20114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80" name="tx80"/>
            <p:cNvSpPr/>
            <p:nvPr/>
          </p:nvSpPr>
          <p:spPr>
            <a:xfrm>
              <a:off x="4056953" y="205441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81" name="tx81"/>
            <p:cNvSpPr/>
            <p:nvPr/>
          </p:nvSpPr>
          <p:spPr>
            <a:xfrm>
              <a:off x="5375996" y="207589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2" name="tx82"/>
            <p:cNvSpPr/>
            <p:nvPr/>
          </p:nvSpPr>
          <p:spPr>
            <a:xfrm>
              <a:off x="6431231" y="20329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93</a:t>
              </a:r>
            </a:p>
          </p:txBody>
        </p:sp>
        <p:sp>
          <p:nvSpPr>
            <p:cNvPr id="83" name="tx83"/>
            <p:cNvSpPr/>
            <p:nvPr/>
          </p:nvSpPr>
          <p:spPr>
            <a:xfrm>
              <a:off x="6695039"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4" name="tx84"/>
            <p:cNvSpPr/>
            <p:nvPr/>
          </p:nvSpPr>
          <p:spPr>
            <a:xfrm>
              <a:off x="6958848" y="209737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90</a:t>
              </a:r>
            </a:p>
          </p:txBody>
        </p:sp>
        <p:sp>
          <p:nvSpPr>
            <p:cNvPr id="85" name="tx85"/>
            <p:cNvSpPr/>
            <p:nvPr/>
          </p:nvSpPr>
          <p:spPr>
            <a:xfrm>
              <a:off x="7222657"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6" name="tx86"/>
            <p:cNvSpPr/>
            <p:nvPr/>
          </p:nvSpPr>
          <p:spPr>
            <a:xfrm>
              <a:off x="7486465" y="209737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90</a:t>
              </a:r>
            </a:p>
          </p:txBody>
        </p:sp>
        <p:sp>
          <p:nvSpPr>
            <p:cNvPr id="87" name="tx87"/>
            <p:cNvSpPr/>
            <p:nvPr/>
          </p:nvSpPr>
          <p:spPr>
            <a:xfrm>
              <a:off x="7750274" y="21403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88" name="tx88"/>
            <p:cNvSpPr/>
            <p:nvPr/>
          </p:nvSpPr>
          <p:spPr>
            <a:xfrm>
              <a:off x="8014082" y="21403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89" name="tx89"/>
            <p:cNvSpPr/>
            <p:nvPr/>
          </p:nvSpPr>
          <p:spPr>
            <a:xfrm>
              <a:off x="1413884" y="375395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90" name="tx90"/>
            <p:cNvSpPr/>
            <p:nvPr/>
          </p:nvSpPr>
          <p:spPr>
            <a:xfrm>
              <a:off x="1413884" y="329650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91" name="tx91"/>
            <p:cNvSpPr/>
            <p:nvPr/>
          </p:nvSpPr>
          <p:spPr>
            <a:xfrm>
              <a:off x="2732927" y="373544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92" name="tx92"/>
            <p:cNvSpPr/>
            <p:nvPr/>
          </p:nvSpPr>
          <p:spPr>
            <a:xfrm>
              <a:off x="2732927" y="32677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93" name="tx93"/>
            <p:cNvSpPr/>
            <p:nvPr/>
          </p:nvSpPr>
          <p:spPr>
            <a:xfrm>
              <a:off x="4097141" y="37045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94" name="tx94"/>
            <p:cNvSpPr/>
            <p:nvPr/>
          </p:nvSpPr>
          <p:spPr>
            <a:xfrm>
              <a:off x="4051970" y="319465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95" name="tx95"/>
            <p:cNvSpPr/>
            <p:nvPr/>
          </p:nvSpPr>
          <p:spPr>
            <a:xfrm>
              <a:off x="5371013" y="368379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96" name="tx96"/>
            <p:cNvSpPr/>
            <p:nvPr/>
          </p:nvSpPr>
          <p:spPr>
            <a:xfrm>
              <a:off x="5371013" y="31478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97" name="tx97"/>
            <p:cNvSpPr/>
            <p:nvPr/>
          </p:nvSpPr>
          <p:spPr>
            <a:xfrm>
              <a:off x="6471419" y="36984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98" name="tx98"/>
            <p:cNvSpPr/>
            <p:nvPr/>
          </p:nvSpPr>
          <p:spPr>
            <a:xfrm>
              <a:off x="6426247" y="318747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99" name="tx99"/>
            <p:cNvSpPr/>
            <p:nvPr/>
          </p:nvSpPr>
          <p:spPr>
            <a:xfrm>
              <a:off x="6690056" y="372503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00" name="tx100"/>
            <p:cNvSpPr/>
            <p:nvPr/>
          </p:nvSpPr>
          <p:spPr>
            <a:xfrm>
              <a:off x="6690056" y="322316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101" name="tx101"/>
            <p:cNvSpPr/>
            <p:nvPr/>
          </p:nvSpPr>
          <p:spPr>
            <a:xfrm>
              <a:off x="6953864" y="37270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02" name="tx102"/>
            <p:cNvSpPr/>
            <p:nvPr/>
          </p:nvSpPr>
          <p:spPr>
            <a:xfrm>
              <a:off x="6953864" y="32299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103" name="tx103"/>
            <p:cNvSpPr/>
            <p:nvPr/>
          </p:nvSpPr>
          <p:spPr>
            <a:xfrm>
              <a:off x="7217673" y="375240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04" name="tx104"/>
            <p:cNvSpPr/>
            <p:nvPr/>
          </p:nvSpPr>
          <p:spPr>
            <a:xfrm>
              <a:off x="7217673" y="327917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105" name="tx105"/>
            <p:cNvSpPr/>
            <p:nvPr/>
          </p:nvSpPr>
          <p:spPr>
            <a:xfrm>
              <a:off x="7481482" y="375247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06" name="tx106"/>
            <p:cNvSpPr/>
            <p:nvPr/>
          </p:nvSpPr>
          <p:spPr>
            <a:xfrm>
              <a:off x="7481482" y="328463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107" name="tx107"/>
            <p:cNvSpPr/>
            <p:nvPr/>
          </p:nvSpPr>
          <p:spPr>
            <a:xfrm>
              <a:off x="7745290" y="37659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08" name="tx108"/>
            <p:cNvSpPr/>
            <p:nvPr/>
          </p:nvSpPr>
          <p:spPr>
            <a:xfrm>
              <a:off x="7745290" y="330483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109" name="tx109"/>
            <p:cNvSpPr/>
            <p:nvPr/>
          </p:nvSpPr>
          <p:spPr>
            <a:xfrm>
              <a:off x="8009099" y="377275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10" name="tx110"/>
            <p:cNvSpPr/>
            <p:nvPr/>
          </p:nvSpPr>
          <p:spPr>
            <a:xfrm>
              <a:off x="8009099" y="331645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111" name="tx111"/>
            <p:cNvSpPr/>
            <p:nvPr/>
          </p:nvSpPr>
          <p:spPr>
            <a:xfrm>
              <a:off x="1413884" y="314153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12" name="tx112"/>
            <p:cNvSpPr/>
            <p:nvPr/>
          </p:nvSpPr>
          <p:spPr>
            <a:xfrm>
              <a:off x="2778098" y="31210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3" name="tx113"/>
            <p:cNvSpPr/>
            <p:nvPr/>
          </p:nvSpPr>
          <p:spPr>
            <a:xfrm>
              <a:off x="4051970" y="303676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114" name="tx114"/>
            <p:cNvSpPr/>
            <p:nvPr/>
          </p:nvSpPr>
          <p:spPr>
            <a:xfrm>
              <a:off x="5371013" y="298462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115" name="tx115"/>
            <p:cNvSpPr/>
            <p:nvPr/>
          </p:nvSpPr>
          <p:spPr>
            <a:xfrm>
              <a:off x="6426247" y="303440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116" name="tx116"/>
            <p:cNvSpPr/>
            <p:nvPr/>
          </p:nvSpPr>
          <p:spPr>
            <a:xfrm>
              <a:off x="6690056" y="305272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117" name="tx117"/>
            <p:cNvSpPr/>
            <p:nvPr/>
          </p:nvSpPr>
          <p:spPr>
            <a:xfrm>
              <a:off x="6953864" y="306230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118" name="tx118"/>
            <p:cNvSpPr/>
            <p:nvPr/>
          </p:nvSpPr>
          <p:spPr>
            <a:xfrm>
              <a:off x="7262844" y="31099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9" name="tx119"/>
            <p:cNvSpPr/>
            <p:nvPr/>
          </p:nvSpPr>
          <p:spPr>
            <a:xfrm>
              <a:off x="7526653" y="31207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20" name="tx120"/>
            <p:cNvSpPr/>
            <p:nvPr/>
          </p:nvSpPr>
          <p:spPr>
            <a:xfrm>
              <a:off x="7745290" y="31341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21" name="tx121"/>
            <p:cNvSpPr/>
            <p:nvPr/>
          </p:nvSpPr>
          <p:spPr>
            <a:xfrm>
              <a:off x="8009099" y="314385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22" name="tx122"/>
            <p:cNvSpPr/>
            <p:nvPr/>
          </p:nvSpPr>
          <p:spPr>
            <a:xfrm>
              <a:off x="655495" y="4161695"/>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0.0M</a:t>
              </a:r>
            </a:p>
          </p:txBody>
        </p:sp>
        <p:sp>
          <p:nvSpPr>
            <p:cNvPr id="123" name="tx123"/>
            <p:cNvSpPr/>
            <p:nvPr/>
          </p:nvSpPr>
          <p:spPr>
            <a:xfrm>
              <a:off x="655495" y="3572635"/>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2.5M</a:t>
              </a:r>
            </a:p>
          </p:txBody>
        </p:sp>
        <p:sp>
          <p:nvSpPr>
            <p:cNvPr id="124" name="tx124"/>
            <p:cNvSpPr/>
            <p:nvPr/>
          </p:nvSpPr>
          <p:spPr>
            <a:xfrm>
              <a:off x="655495" y="298357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5.0M</a:t>
              </a:r>
            </a:p>
          </p:txBody>
        </p:sp>
        <p:sp>
          <p:nvSpPr>
            <p:cNvPr id="125" name="tx125"/>
            <p:cNvSpPr/>
            <p:nvPr/>
          </p:nvSpPr>
          <p:spPr>
            <a:xfrm>
              <a:off x="655495" y="23945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7.5M</a:t>
              </a:r>
            </a:p>
          </p:txBody>
        </p:sp>
        <p:sp>
          <p:nvSpPr>
            <p:cNvPr id="126" name="tx126"/>
            <p:cNvSpPr/>
            <p:nvPr/>
          </p:nvSpPr>
          <p:spPr>
            <a:xfrm>
              <a:off x="577771" y="1805457"/>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10.0M</a:t>
              </a:r>
            </a:p>
          </p:txBody>
        </p:sp>
        <p:sp>
          <p:nvSpPr>
            <p:cNvPr id="127" name="tx127"/>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8" name="tx128"/>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9" name="tx129"/>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0" name="tx130"/>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1" name="tx131"/>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2" name="tx132"/>
            <p:cNvSpPr/>
            <p:nvPr/>
          </p:nvSpPr>
          <p:spPr>
            <a:xfrm rot="-5400000">
              <a:off x="133373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3" name="tx133"/>
            <p:cNvSpPr/>
            <p:nvPr/>
          </p:nvSpPr>
          <p:spPr>
            <a:xfrm rot="-5400000">
              <a:off x="265277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4" name="tx134"/>
            <p:cNvSpPr/>
            <p:nvPr/>
          </p:nvSpPr>
          <p:spPr>
            <a:xfrm rot="-5400000">
              <a:off x="3971823"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5" name="tx135"/>
            <p:cNvSpPr/>
            <p:nvPr/>
          </p:nvSpPr>
          <p:spPr>
            <a:xfrm rot="-5400000">
              <a:off x="529086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6" name="tx136"/>
            <p:cNvSpPr/>
            <p:nvPr/>
          </p:nvSpPr>
          <p:spPr>
            <a:xfrm rot="-5400000">
              <a:off x="634610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7" name="tx137"/>
            <p:cNvSpPr/>
            <p:nvPr/>
          </p:nvSpPr>
          <p:spPr>
            <a:xfrm rot="-5400000">
              <a:off x="660990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8" name="tx138"/>
            <p:cNvSpPr/>
            <p:nvPr/>
          </p:nvSpPr>
          <p:spPr>
            <a:xfrm rot="-5400000">
              <a:off x="6873717"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9" name="tx139"/>
            <p:cNvSpPr/>
            <p:nvPr/>
          </p:nvSpPr>
          <p:spPr>
            <a:xfrm rot="-5400000">
              <a:off x="713752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0" name="tx140"/>
            <p:cNvSpPr/>
            <p:nvPr/>
          </p:nvSpPr>
          <p:spPr>
            <a:xfrm rot="-5400000">
              <a:off x="7401334"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1" name="tx141"/>
            <p:cNvSpPr/>
            <p:nvPr/>
          </p:nvSpPr>
          <p:spPr>
            <a:xfrm rot="-5400000">
              <a:off x="7665143"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2" name="tx142"/>
            <p:cNvSpPr/>
            <p:nvPr/>
          </p:nvSpPr>
          <p:spPr>
            <a:xfrm rot="-5400000">
              <a:off x="792895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3" name="tx143"/>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4" name="tx144"/>
            <p:cNvSpPr/>
            <p:nvPr/>
          </p:nvSpPr>
          <p:spPr>
            <a:xfrm rot="5400000">
              <a:off x="8310243" y="3033946"/>
              <a:ext cx="12891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 (%)</a:t>
              </a:r>
            </a:p>
          </p:txBody>
        </p:sp>
        <p:sp>
          <p:nvSpPr>
            <p:cNvPr id="145" name="pl145"/>
            <p:cNvSpPr/>
            <p:nvPr/>
          </p:nvSpPr>
          <p:spPr>
            <a:xfrm>
              <a:off x="2936399"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203499" y="5130764"/>
              <a:ext cx="10019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a:t>
              </a:r>
            </a:p>
          </p:txBody>
        </p:sp>
        <p:sp>
          <p:nvSpPr>
            <p:cNvPr id="147" name="rc147"/>
            <p:cNvSpPr/>
            <p:nvPr/>
          </p:nvSpPr>
          <p:spPr>
            <a:xfrm>
              <a:off x="4492763" y="5080054"/>
              <a:ext cx="201456" cy="201456"/>
            </a:xfrm>
            <a:prstGeom prst="rect">
              <a:avLst/>
            </a:prstGeom>
            <a:solidFill>
              <a:srgbClr val="E2231A">
                <a:alpha val="100000"/>
              </a:srgbClr>
            </a:solidFill>
          </p:spPr>
          <p:txBody>
            <a:bodyPr/>
            <a:lstStyle/>
            <a:p/>
          </p:txBody>
        </p:sp>
        <p:sp>
          <p:nvSpPr>
            <p:cNvPr id="148" name="rc148"/>
            <p:cNvSpPr/>
            <p:nvPr/>
          </p:nvSpPr>
          <p:spPr>
            <a:xfrm>
              <a:off x="5698040" y="5080054"/>
              <a:ext cx="201456" cy="201456"/>
            </a:xfrm>
            <a:prstGeom prst="rect">
              <a:avLst/>
            </a:prstGeom>
            <a:solidFill>
              <a:srgbClr val="80BD41">
                <a:alpha val="100000"/>
              </a:srgbClr>
            </a:solidFill>
          </p:spPr>
          <p:txBody>
            <a:bodyPr/>
            <a:lstStyle/>
            <a:p/>
          </p:txBody>
        </p:sp>
        <p:sp>
          <p:nvSpPr>
            <p:cNvPr id="149" name="tx149"/>
            <p:cNvSpPr/>
            <p:nvPr/>
          </p:nvSpPr>
          <p:spPr>
            <a:xfrm>
              <a:off x="4772808" y="5130764"/>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50" name="tx150"/>
            <p:cNvSpPr/>
            <p:nvPr/>
          </p:nvSpPr>
          <p:spPr>
            <a:xfrm>
              <a:off x="5978085"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51" name="tx151"/>
            <p:cNvSpPr/>
            <p:nvPr/>
          </p:nvSpPr>
          <p:spPr>
            <a:xfrm>
              <a:off x="1028838" y="1437626"/>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1028838" y="1618677"/>
              <a:ext cx="135971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ECAR, 2000-2025</a:t>
              </a:r>
            </a:p>
          </p:txBody>
        </p:sp>
        <p:sp>
          <p:nvSpPr>
            <p:cNvPr id="153" name="pl153"/>
            <p:cNvSpPr/>
            <p:nvPr/>
          </p:nvSpPr>
          <p:spPr>
            <a:xfrm>
              <a:off x="2120571"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620773"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120975"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6621176"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8121378"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1028838" y="5902447"/>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59" name="pl159"/>
            <p:cNvSpPr/>
            <p:nvPr/>
          </p:nvSpPr>
          <p:spPr>
            <a:xfrm>
              <a:off x="1028838" y="5747382"/>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60" name="pl160"/>
            <p:cNvSpPr/>
            <p:nvPr/>
          </p:nvSpPr>
          <p:spPr>
            <a:xfrm>
              <a:off x="1028838" y="5592316"/>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61" name="pl161"/>
            <p:cNvSpPr/>
            <p:nvPr/>
          </p:nvSpPr>
          <p:spPr>
            <a:xfrm>
              <a:off x="1370471"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2870672"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437087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871075"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371277"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370471" y="5840421"/>
              <a:ext cx="6040908" cy="124052"/>
            </a:xfrm>
            <a:prstGeom prst="rect">
              <a:avLst/>
            </a:prstGeom>
            <a:solidFill>
              <a:srgbClr val="80BD41">
                <a:alpha val="100000"/>
              </a:srgbClr>
            </a:solidFill>
          </p:spPr>
          <p:txBody>
            <a:bodyPr/>
            <a:lstStyle/>
            <a:p/>
          </p:txBody>
        </p:sp>
        <p:sp>
          <p:nvSpPr>
            <p:cNvPr id="167" name="rc167"/>
            <p:cNvSpPr/>
            <p:nvPr/>
          </p:nvSpPr>
          <p:spPr>
            <a:xfrm>
              <a:off x="7411379" y="5840421"/>
              <a:ext cx="466370" cy="124052"/>
            </a:xfrm>
            <a:prstGeom prst="rect">
              <a:avLst/>
            </a:prstGeom>
            <a:solidFill>
              <a:srgbClr val="E2231A">
                <a:alpha val="100000"/>
              </a:srgbClr>
            </a:solidFill>
          </p:spPr>
          <p:txBody>
            <a:bodyPr/>
            <a:lstStyle/>
            <a:p/>
          </p:txBody>
        </p:sp>
        <p:sp>
          <p:nvSpPr>
            <p:cNvPr id="168" name="rc168"/>
            <p:cNvSpPr/>
            <p:nvPr/>
          </p:nvSpPr>
          <p:spPr>
            <a:xfrm>
              <a:off x="1370471" y="5685356"/>
              <a:ext cx="5181693" cy="124052"/>
            </a:xfrm>
            <a:prstGeom prst="rect">
              <a:avLst/>
            </a:prstGeom>
            <a:solidFill>
              <a:srgbClr val="80BD41">
                <a:alpha val="100000"/>
              </a:srgbClr>
            </a:solidFill>
          </p:spPr>
          <p:txBody>
            <a:bodyPr/>
            <a:lstStyle/>
            <a:p/>
          </p:txBody>
        </p:sp>
        <p:sp>
          <p:nvSpPr>
            <p:cNvPr id="169" name="rc169"/>
            <p:cNvSpPr/>
            <p:nvPr/>
          </p:nvSpPr>
          <p:spPr>
            <a:xfrm>
              <a:off x="6552164" y="5685356"/>
              <a:ext cx="690361" cy="124052"/>
            </a:xfrm>
            <a:prstGeom prst="rect">
              <a:avLst/>
            </a:prstGeom>
            <a:solidFill>
              <a:srgbClr val="E2231A">
                <a:alpha val="100000"/>
              </a:srgbClr>
            </a:solidFill>
          </p:spPr>
          <p:txBody>
            <a:bodyPr/>
            <a:lstStyle/>
            <a:p/>
          </p:txBody>
        </p:sp>
        <p:sp>
          <p:nvSpPr>
            <p:cNvPr id="170" name="rc170"/>
            <p:cNvSpPr/>
            <p:nvPr/>
          </p:nvSpPr>
          <p:spPr>
            <a:xfrm>
              <a:off x="1370471" y="5530290"/>
              <a:ext cx="5095331" cy="124052"/>
            </a:xfrm>
            <a:prstGeom prst="rect">
              <a:avLst/>
            </a:prstGeom>
            <a:solidFill>
              <a:srgbClr val="80BD41">
                <a:alpha val="100000"/>
              </a:srgbClr>
            </a:solidFill>
          </p:spPr>
          <p:txBody>
            <a:bodyPr/>
            <a:lstStyle/>
            <a:p/>
          </p:txBody>
        </p:sp>
        <p:sp>
          <p:nvSpPr>
            <p:cNvPr id="171" name="rc171"/>
            <p:cNvSpPr/>
            <p:nvPr/>
          </p:nvSpPr>
          <p:spPr>
            <a:xfrm>
              <a:off x="6465802" y="5530290"/>
              <a:ext cx="715102" cy="124052"/>
            </a:xfrm>
            <a:prstGeom prst="rect">
              <a:avLst/>
            </a:prstGeom>
            <a:solidFill>
              <a:srgbClr val="E2231A">
                <a:alpha val="100000"/>
              </a:srgbClr>
            </a:solidFill>
          </p:spPr>
          <p:txBody>
            <a:bodyPr/>
            <a:lstStyle/>
            <a:p/>
          </p:txBody>
        </p:sp>
        <p:sp>
          <p:nvSpPr>
            <p:cNvPr id="172" name="tx172"/>
            <p:cNvSpPr/>
            <p:nvPr/>
          </p:nvSpPr>
          <p:spPr>
            <a:xfrm>
              <a:off x="4355766" y="5857185"/>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4</a:t>
              </a:r>
            </a:p>
          </p:txBody>
        </p:sp>
        <p:sp>
          <p:nvSpPr>
            <p:cNvPr id="173" name="tx173"/>
            <p:cNvSpPr/>
            <p:nvPr/>
          </p:nvSpPr>
          <p:spPr>
            <a:xfrm>
              <a:off x="7556690"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0.3</a:t>
              </a:r>
            </a:p>
          </p:txBody>
        </p:sp>
        <p:sp>
          <p:nvSpPr>
            <p:cNvPr id="174" name="tx174"/>
            <p:cNvSpPr/>
            <p:nvPr/>
          </p:nvSpPr>
          <p:spPr>
            <a:xfrm>
              <a:off x="3873443"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3.5</a:t>
              </a:r>
            </a:p>
          </p:txBody>
        </p:sp>
        <p:sp>
          <p:nvSpPr>
            <p:cNvPr id="175" name="tx175"/>
            <p:cNvSpPr/>
            <p:nvPr/>
          </p:nvSpPr>
          <p:spPr>
            <a:xfrm>
              <a:off x="6809471"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0.5</a:t>
              </a:r>
            </a:p>
          </p:txBody>
        </p:sp>
        <p:sp>
          <p:nvSpPr>
            <p:cNvPr id="176" name="tx176"/>
            <p:cNvSpPr/>
            <p:nvPr/>
          </p:nvSpPr>
          <p:spPr>
            <a:xfrm>
              <a:off x="3830262"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3.4</a:t>
              </a:r>
            </a:p>
          </p:txBody>
        </p:sp>
        <p:sp>
          <p:nvSpPr>
            <p:cNvPr id="177" name="tx177"/>
            <p:cNvSpPr/>
            <p:nvPr/>
          </p:nvSpPr>
          <p:spPr>
            <a:xfrm>
              <a:off x="6735479"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0.5</a:t>
              </a:r>
            </a:p>
          </p:txBody>
        </p:sp>
        <p:sp>
          <p:nvSpPr>
            <p:cNvPr id="178" name="tx178"/>
            <p:cNvSpPr/>
            <p:nvPr/>
          </p:nvSpPr>
          <p:spPr>
            <a:xfrm>
              <a:off x="8115240"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4.3</a:t>
              </a:r>
            </a:p>
          </p:txBody>
        </p:sp>
        <p:sp>
          <p:nvSpPr>
            <p:cNvPr id="179" name="tx179"/>
            <p:cNvSpPr/>
            <p:nvPr/>
          </p:nvSpPr>
          <p:spPr>
            <a:xfrm>
              <a:off x="7448254"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3.9</a:t>
              </a:r>
            </a:p>
          </p:txBody>
        </p:sp>
        <p:sp>
          <p:nvSpPr>
            <p:cNvPr id="180" name="tx180"/>
            <p:cNvSpPr/>
            <p:nvPr/>
          </p:nvSpPr>
          <p:spPr>
            <a:xfrm>
              <a:off x="7383552"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3.9</a:t>
              </a:r>
            </a:p>
          </p:txBody>
        </p:sp>
        <p:sp>
          <p:nvSpPr>
            <p:cNvPr id="181" name="tx181"/>
            <p:cNvSpPr/>
            <p:nvPr/>
          </p:nvSpPr>
          <p:spPr>
            <a:xfrm>
              <a:off x="655312"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2" name="tx182"/>
            <p:cNvSpPr/>
            <p:nvPr/>
          </p:nvSpPr>
          <p:spPr>
            <a:xfrm>
              <a:off x="655312"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3" name="tx183"/>
            <p:cNvSpPr/>
            <p:nvPr/>
          </p:nvSpPr>
          <p:spPr>
            <a:xfrm>
              <a:off x="655312"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4" name="tx184"/>
            <p:cNvSpPr/>
            <p:nvPr/>
          </p:nvSpPr>
          <p:spPr>
            <a:xfrm>
              <a:off x="1253976"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5" name="tx185"/>
            <p:cNvSpPr/>
            <p:nvPr/>
          </p:nvSpPr>
          <p:spPr>
            <a:xfrm>
              <a:off x="2754178"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 M</a:t>
              </a:r>
            </a:p>
          </p:txBody>
        </p:sp>
        <p:sp>
          <p:nvSpPr>
            <p:cNvPr id="186" name="tx186"/>
            <p:cNvSpPr/>
            <p:nvPr/>
          </p:nvSpPr>
          <p:spPr>
            <a:xfrm>
              <a:off x="425437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 M</a:t>
              </a:r>
            </a:p>
          </p:txBody>
        </p:sp>
        <p:sp>
          <p:nvSpPr>
            <p:cNvPr id="187" name="tx187"/>
            <p:cNvSpPr/>
            <p:nvPr/>
          </p:nvSpPr>
          <p:spPr>
            <a:xfrm>
              <a:off x="5754581"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 M</a:t>
              </a:r>
            </a:p>
          </p:txBody>
        </p:sp>
        <p:sp>
          <p:nvSpPr>
            <p:cNvPr id="188" name="tx188"/>
            <p:cNvSpPr/>
            <p:nvPr/>
          </p:nvSpPr>
          <p:spPr>
            <a:xfrm>
              <a:off x="7254782"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 M</a:t>
              </a:r>
            </a:p>
          </p:txBody>
        </p:sp>
        <p:sp>
          <p:nvSpPr>
            <p:cNvPr id="189" name="tx189"/>
            <p:cNvSpPr/>
            <p:nvPr/>
          </p:nvSpPr>
          <p:spPr>
            <a:xfrm>
              <a:off x="389767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90" name="tx190"/>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91" name="tx191"/>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MCV1 coverage in 2025 (88%) was lower than in 2019 (93%).
The number of children vaccinated with MCV1 decreased 16% from 4 million in 2019 to 3.4 million in 2025.
The number of surviving infants decreased approximately 11% from 4.3 million in 2019 to 3.9 million in 2025.
In 2025, 630,000 fewer children were vaccinated than in 2019.
In 2025, there were 465,000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MCV1 coverage was 88%: 3.4 million children received the measles vaccine, but 477,000 remain unvaccinated against the highly contagious disease.</a:t>
            </a:r>
          </a:p>
        </p:txBody>
      </p:sp>
      <p:grpSp xmlns:pic="http://schemas.openxmlformats.org/drawingml/2006/picture">
        <p:nvGrpSpPr>
          <p:cNvPr id="194" name=""/>
          <p:cNvGrpSpPr/>
          <p:nvPr/>
        </p:nvGrpSpPr>
        <p:grpSpPr>
          <a:xfrm>
            <a:off x="292608" y="1005840"/>
            <a:ext cx="8595360" cy="28575"/>
            <a:chOff x="292608" y="1005840"/>
            <a:chExt cx="8595360" cy="28575"/>
          </a:xfrm>
        </p:grpSpPr>
        <p:sp>
          <p:nvSpPr>
            <p:cNvPr id="19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410699" y="3669561"/>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 name="rc5"/>
            <p:cNvSpPr/>
            <p:nvPr/>
          </p:nvSpPr>
          <p:spPr>
            <a:xfrm>
              <a:off x="2654791" y="3669561"/>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 name="rc6"/>
            <p:cNvSpPr/>
            <p:nvPr/>
          </p:nvSpPr>
          <p:spPr>
            <a:xfrm>
              <a:off x="2898883" y="3669561"/>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 name="rc7"/>
            <p:cNvSpPr/>
            <p:nvPr/>
          </p:nvSpPr>
          <p:spPr>
            <a:xfrm>
              <a:off x="3142975" y="3669561"/>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 name="rc8"/>
            <p:cNvSpPr/>
            <p:nvPr/>
          </p:nvSpPr>
          <p:spPr>
            <a:xfrm>
              <a:off x="3387067" y="3669561"/>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 name="rc9"/>
            <p:cNvSpPr/>
            <p:nvPr/>
          </p:nvSpPr>
          <p:spPr>
            <a:xfrm>
              <a:off x="3631159" y="3669561"/>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 name="rc10"/>
            <p:cNvSpPr/>
            <p:nvPr/>
          </p:nvSpPr>
          <p:spPr>
            <a:xfrm>
              <a:off x="3875251" y="3669561"/>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 name="rc11"/>
            <p:cNvSpPr/>
            <p:nvPr/>
          </p:nvSpPr>
          <p:spPr>
            <a:xfrm>
              <a:off x="4119343" y="3669561"/>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 name="rc12"/>
            <p:cNvSpPr/>
            <p:nvPr/>
          </p:nvSpPr>
          <p:spPr>
            <a:xfrm>
              <a:off x="4363435" y="3669561"/>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 name="rc13"/>
            <p:cNvSpPr/>
            <p:nvPr/>
          </p:nvSpPr>
          <p:spPr>
            <a:xfrm>
              <a:off x="4607527" y="3669561"/>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 name="rc14"/>
            <p:cNvSpPr/>
            <p:nvPr/>
          </p:nvSpPr>
          <p:spPr>
            <a:xfrm>
              <a:off x="4851619" y="3669561"/>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5095711" y="3669561"/>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5339803" y="3669561"/>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 name="rc17"/>
            <p:cNvSpPr/>
            <p:nvPr/>
          </p:nvSpPr>
          <p:spPr>
            <a:xfrm>
              <a:off x="5583895" y="3669561"/>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827987" y="3669561"/>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 name="rc19"/>
            <p:cNvSpPr/>
            <p:nvPr/>
          </p:nvSpPr>
          <p:spPr>
            <a:xfrm>
              <a:off x="6072079" y="3669561"/>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 name="rc20"/>
            <p:cNvSpPr/>
            <p:nvPr/>
          </p:nvSpPr>
          <p:spPr>
            <a:xfrm>
              <a:off x="6316171" y="3669561"/>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 name="rc21"/>
            <p:cNvSpPr/>
            <p:nvPr/>
          </p:nvSpPr>
          <p:spPr>
            <a:xfrm>
              <a:off x="6560263" y="3669561"/>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 name="rc22"/>
            <p:cNvSpPr/>
            <p:nvPr/>
          </p:nvSpPr>
          <p:spPr>
            <a:xfrm>
              <a:off x="6804355" y="3669561"/>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 name="rc23"/>
            <p:cNvSpPr/>
            <p:nvPr/>
          </p:nvSpPr>
          <p:spPr>
            <a:xfrm>
              <a:off x="7048447" y="3669561"/>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 name="rc24"/>
            <p:cNvSpPr/>
            <p:nvPr/>
          </p:nvSpPr>
          <p:spPr>
            <a:xfrm>
              <a:off x="7292539" y="3669561"/>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 name="rc25"/>
            <p:cNvSpPr/>
            <p:nvPr/>
          </p:nvSpPr>
          <p:spPr>
            <a:xfrm>
              <a:off x="7536631" y="3669561"/>
              <a:ext cx="24409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 name="rc26"/>
            <p:cNvSpPr/>
            <p:nvPr/>
          </p:nvSpPr>
          <p:spPr>
            <a:xfrm>
              <a:off x="7780723" y="3669561"/>
              <a:ext cx="24409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7" name="rc27"/>
            <p:cNvSpPr/>
            <p:nvPr/>
          </p:nvSpPr>
          <p:spPr>
            <a:xfrm>
              <a:off x="8024815" y="3669561"/>
              <a:ext cx="24409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8" name="rc28"/>
            <p:cNvSpPr/>
            <p:nvPr/>
          </p:nvSpPr>
          <p:spPr>
            <a:xfrm>
              <a:off x="8268907" y="3669561"/>
              <a:ext cx="24409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9" name="rc29"/>
            <p:cNvSpPr/>
            <p:nvPr/>
          </p:nvSpPr>
          <p:spPr>
            <a:xfrm>
              <a:off x="8512999" y="3669561"/>
              <a:ext cx="24409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0" name="rc30"/>
            <p:cNvSpPr/>
            <p:nvPr/>
          </p:nvSpPr>
          <p:spPr>
            <a:xfrm>
              <a:off x="2410699" y="1831513"/>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1" name="rc31"/>
            <p:cNvSpPr/>
            <p:nvPr/>
          </p:nvSpPr>
          <p:spPr>
            <a:xfrm>
              <a:off x="2654791" y="1831513"/>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2" name="rc32"/>
            <p:cNvSpPr/>
            <p:nvPr/>
          </p:nvSpPr>
          <p:spPr>
            <a:xfrm>
              <a:off x="2898883" y="1831513"/>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3" name="rc33"/>
            <p:cNvSpPr/>
            <p:nvPr/>
          </p:nvSpPr>
          <p:spPr>
            <a:xfrm>
              <a:off x="3142975" y="1831513"/>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4" name="rc34"/>
            <p:cNvSpPr/>
            <p:nvPr/>
          </p:nvSpPr>
          <p:spPr>
            <a:xfrm>
              <a:off x="3387067" y="1831513"/>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5" name="rc35"/>
            <p:cNvSpPr/>
            <p:nvPr/>
          </p:nvSpPr>
          <p:spPr>
            <a:xfrm>
              <a:off x="3631159" y="1831513"/>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6" name="rc36"/>
            <p:cNvSpPr/>
            <p:nvPr/>
          </p:nvSpPr>
          <p:spPr>
            <a:xfrm>
              <a:off x="3875251" y="1831513"/>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7" name="rc37"/>
            <p:cNvSpPr/>
            <p:nvPr/>
          </p:nvSpPr>
          <p:spPr>
            <a:xfrm>
              <a:off x="4119343" y="1831513"/>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8" name="rc38"/>
            <p:cNvSpPr/>
            <p:nvPr/>
          </p:nvSpPr>
          <p:spPr>
            <a:xfrm>
              <a:off x="4363435" y="1831513"/>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9" name="rc39"/>
            <p:cNvSpPr/>
            <p:nvPr/>
          </p:nvSpPr>
          <p:spPr>
            <a:xfrm>
              <a:off x="4607527" y="1831513"/>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0" name="rc40"/>
            <p:cNvSpPr/>
            <p:nvPr/>
          </p:nvSpPr>
          <p:spPr>
            <a:xfrm>
              <a:off x="4851619" y="1831513"/>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1" name="rc41"/>
            <p:cNvSpPr/>
            <p:nvPr/>
          </p:nvSpPr>
          <p:spPr>
            <a:xfrm>
              <a:off x="5095711" y="1831513"/>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2" name="rc42"/>
            <p:cNvSpPr/>
            <p:nvPr/>
          </p:nvSpPr>
          <p:spPr>
            <a:xfrm>
              <a:off x="5339803" y="1831513"/>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 name="rc43"/>
            <p:cNvSpPr/>
            <p:nvPr/>
          </p:nvSpPr>
          <p:spPr>
            <a:xfrm>
              <a:off x="5583895" y="1831513"/>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 name="rc44"/>
            <p:cNvSpPr/>
            <p:nvPr/>
          </p:nvSpPr>
          <p:spPr>
            <a:xfrm>
              <a:off x="5827987" y="1831513"/>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 name="rc45"/>
            <p:cNvSpPr/>
            <p:nvPr/>
          </p:nvSpPr>
          <p:spPr>
            <a:xfrm>
              <a:off x="6072079" y="1831513"/>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6316171" y="1831513"/>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 name="rc47"/>
            <p:cNvSpPr/>
            <p:nvPr/>
          </p:nvSpPr>
          <p:spPr>
            <a:xfrm>
              <a:off x="6560263" y="1831513"/>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8" name="rc48"/>
            <p:cNvSpPr/>
            <p:nvPr/>
          </p:nvSpPr>
          <p:spPr>
            <a:xfrm>
              <a:off x="6804355" y="1831513"/>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 name="rc49"/>
            <p:cNvSpPr/>
            <p:nvPr/>
          </p:nvSpPr>
          <p:spPr>
            <a:xfrm>
              <a:off x="7048447" y="1831513"/>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 name="rc50"/>
            <p:cNvSpPr/>
            <p:nvPr/>
          </p:nvSpPr>
          <p:spPr>
            <a:xfrm>
              <a:off x="7292539" y="1831513"/>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1" name="rc51"/>
            <p:cNvSpPr/>
            <p:nvPr/>
          </p:nvSpPr>
          <p:spPr>
            <a:xfrm>
              <a:off x="7536631" y="1831513"/>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2" name="rc52"/>
            <p:cNvSpPr/>
            <p:nvPr/>
          </p:nvSpPr>
          <p:spPr>
            <a:xfrm>
              <a:off x="7780723" y="1831513"/>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3" name="rc53"/>
            <p:cNvSpPr/>
            <p:nvPr/>
          </p:nvSpPr>
          <p:spPr>
            <a:xfrm>
              <a:off x="8024815" y="1831513"/>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4" name="rc54"/>
            <p:cNvSpPr/>
            <p:nvPr/>
          </p:nvSpPr>
          <p:spPr>
            <a:xfrm>
              <a:off x="8268907" y="1831513"/>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5" name="rc55"/>
            <p:cNvSpPr/>
            <p:nvPr/>
          </p:nvSpPr>
          <p:spPr>
            <a:xfrm>
              <a:off x="8512999" y="1831513"/>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6" name="rc56"/>
            <p:cNvSpPr/>
            <p:nvPr/>
          </p:nvSpPr>
          <p:spPr>
            <a:xfrm>
              <a:off x="2410699" y="4486471"/>
              <a:ext cx="244091"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7" name="rc57"/>
            <p:cNvSpPr/>
            <p:nvPr/>
          </p:nvSpPr>
          <p:spPr>
            <a:xfrm>
              <a:off x="2654791" y="4486471"/>
              <a:ext cx="244091" cy="20422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8" name="rc58"/>
            <p:cNvSpPr/>
            <p:nvPr/>
          </p:nvSpPr>
          <p:spPr>
            <a:xfrm>
              <a:off x="2898883" y="4486471"/>
              <a:ext cx="244091" cy="20422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9" name="rc59"/>
            <p:cNvSpPr/>
            <p:nvPr/>
          </p:nvSpPr>
          <p:spPr>
            <a:xfrm>
              <a:off x="3142975" y="4486471"/>
              <a:ext cx="244091"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0" name="rc60"/>
            <p:cNvSpPr/>
            <p:nvPr/>
          </p:nvSpPr>
          <p:spPr>
            <a:xfrm>
              <a:off x="3387067" y="4486471"/>
              <a:ext cx="244091"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1" name="rc61"/>
            <p:cNvSpPr/>
            <p:nvPr/>
          </p:nvSpPr>
          <p:spPr>
            <a:xfrm>
              <a:off x="3631159" y="4486471"/>
              <a:ext cx="244091"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2" name="rc62"/>
            <p:cNvSpPr/>
            <p:nvPr/>
          </p:nvSpPr>
          <p:spPr>
            <a:xfrm>
              <a:off x="3875251" y="4486471"/>
              <a:ext cx="244091" cy="20422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3" name="rc63"/>
            <p:cNvSpPr/>
            <p:nvPr/>
          </p:nvSpPr>
          <p:spPr>
            <a:xfrm>
              <a:off x="4119343" y="4486471"/>
              <a:ext cx="24409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4" name="rc64"/>
            <p:cNvSpPr/>
            <p:nvPr/>
          </p:nvSpPr>
          <p:spPr>
            <a:xfrm>
              <a:off x="4363435" y="4486471"/>
              <a:ext cx="24409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5" name="rc65"/>
            <p:cNvSpPr/>
            <p:nvPr/>
          </p:nvSpPr>
          <p:spPr>
            <a:xfrm>
              <a:off x="4607527" y="4486471"/>
              <a:ext cx="24409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6" name="rc66"/>
            <p:cNvSpPr/>
            <p:nvPr/>
          </p:nvSpPr>
          <p:spPr>
            <a:xfrm>
              <a:off x="4851619" y="4486471"/>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7" name="rc67"/>
            <p:cNvSpPr/>
            <p:nvPr/>
          </p:nvSpPr>
          <p:spPr>
            <a:xfrm>
              <a:off x="5095711" y="4486471"/>
              <a:ext cx="24409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8" name="rc68"/>
            <p:cNvSpPr/>
            <p:nvPr/>
          </p:nvSpPr>
          <p:spPr>
            <a:xfrm>
              <a:off x="5339803" y="4486471"/>
              <a:ext cx="24409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9" name="rc69"/>
            <p:cNvSpPr/>
            <p:nvPr/>
          </p:nvSpPr>
          <p:spPr>
            <a:xfrm>
              <a:off x="5583895" y="4486471"/>
              <a:ext cx="24409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0" name="rc70"/>
            <p:cNvSpPr/>
            <p:nvPr/>
          </p:nvSpPr>
          <p:spPr>
            <a:xfrm>
              <a:off x="5827987" y="4486471"/>
              <a:ext cx="24409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1" name="rc71"/>
            <p:cNvSpPr/>
            <p:nvPr/>
          </p:nvSpPr>
          <p:spPr>
            <a:xfrm>
              <a:off x="6072079" y="4486471"/>
              <a:ext cx="24409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2" name="rc72"/>
            <p:cNvSpPr/>
            <p:nvPr/>
          </p:nvSpPr>
          <p:spPr>
            <a:xfrm>
              <a:off x="6316171" y="4486471"/>
              <a:ext cx="24409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3" name="rc73"/>
            <p:cNvSpPr/>
            <p:nvPr/>
          </p:nvSpPr>
          <p:spPr>
            <a:xfrm>
              <a:off x="6560263" y="4486471"/>
              <a:ext cx="24409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4" name="rc74"/>
            <p:cNvSpPr/>
            <p:nvPr/>
          </p:nvSpPr>
          <p:spPr>
            <a:xfrm>
              <a:off x="6804355" y="4486471"/>
              <a:ext cx="244091" cy="20422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5" name="rc75"/>
            <p:cNvSpPr/>
            <p:nvPr/>
          </p:nvSpPr>
          <p:spPr>
            <a:xfrm>
              <a:off x="7048447" y="4486471"/>
              <a:ext cx="244091"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6" name="rc76"/>
            <p:cNvSpPr/>
            <p:nvPr/>
          </p:nvSpPr>
          <p:spPr>
            <a:xfrm>
              <a:off x="7292539" y="4486471"/>
              <a:ext cx="244091" cy="20422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77" name="rc77"/>
            <p:cNvSpPr/>
            <p:nvPr/>
          </p:nvSpPr>
          <p:spPr>
            <a:xfrm>
              <a:off x="7536631" y="4486471"/>
              <a:ext cx="244091" cy="20422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78" name="rc78"/>
            <p:cNvSpPr/>
            <p:nvPr/>
          </p:nvSpPr>
          <p:spPr>
            <a:xfrm>
              <a:off x="7780723" y="4486471"/>
              <a:ext cx="244091" cy="20422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9" name="rc79"/>
            <p:cNvSpPr/>
            <p:nvPr/>
          </p:nvSpPr>
          <p:spPr>
            <a:xfrm>
              <a:off x="8024815" y="4486471"/>
              <a:ext cx="244091" cy="20422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0" name="rc80"/>
            <p:cNvSpPr/>
            <p:nvPr/>
          </p:nvSpPr>
          <p:spPr>
            <a:xfrm>
              <a:off x="8268907" y="4486471"/>
              <a:ext cx="244091" cy="20422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1" name="rc81"/>
            <p:cNvSpPr/>
            <p:nvPr/>
          </p:nvSpPr>
          <p:spPr>
            <a:xfrm>
              <a:off x="8512999" y="4486471"/>
              <a:ext cx="244091" cy="20422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2" name="rc82"/>
            <p:cNvSpPr/>
            <p:nvPr/>
          </p:nvSpPr>
          <p:spPr>
            <a:xfrm>
              <a:off x="2410699" y="1423057"/>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3" name="rc83"/>
            <p:cNvSpPr/>
            <p:nvPr/>
          </p:nvSpPr>
          <p:spPr>
            <a:xfrm>
              <a:off x="2654791" y="1423057"/>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4" name="rc84"/>
            <p:cNvSpPr/>
            <p:nvPr/>
          </p:nvSpPr>
          <p:spPr>
            <a:xfrm>
              <a:off x="2898883" y="1423057"/>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5" name="rc85"/>
            <p:cNvSpPr/>
            <p:nvPr/>
          </p:nvSpPr>
          <p:spPr>
            <a:xfrm>
              <a:off x="3142975" y="1423057"/>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6" name="rc86"/>
            <p:cNvSpPr/>
            <p:nvPr/>
          </p:nvSpPr>
          <p:spPr>
            <a:xfrm>
              <a:off x="3387067" y="1423057"/>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7" name="rc87"/>
            <p:cNvSpPr/>
            <p:nvPr/>
          </p:nvSpPr>
          <p:spPr>
            <a:xfrm>
              <a:off x="3631159" y="1423057"/>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8" name="rc88"/>
            <p:cNvSpPr/>
            <p:nvPr/>
          </p:nvSpPr>
          <p:spPr>
            <a:xfrm>
              <a:off x="3875251" y="1423057"/>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9" name="rc89"/>
            <p:cNvSpPr/>
            <p:nvPr/>
          </p:nvSpPr>
          <p:spPr>
            <a:xfrm>
              <a:off x="4119343" y="1423057"/>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0" name="rc90"/>
            <p:cNvSpPr/>
            <p:nvPr/>
          </p:nvSpPr>
          <p:spPr>
            <a:xfrm>
              <a:off x="4363435" y="1423057"/>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1" name="rc91"/>
            <p:cNvSpPr/>
            <p:nvPr/>
          </p:nvSpPr>
          <p:spPr>
            <a:xfrm>
              <a:off x="4607527" y="1423057"/>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2" name="rc92"/>
            <p:cNvSpPr/>
            <p:nvPr/>
          </p:nvSpPr>
          <p:spPr>
            <a:xfrm>
              <a:off x="4851619" y="1423057"/>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3" name="rc93"/>
            <p:cNvSpPr/>
            <p:nvPr/>
          </p:nvSpPr>
          <p:spPr>
            <a:xfrm>
              <a:off x="5095711" y="1423057"/>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4" name="rc94"/>
            <p:cNvSpPr/>
            <p:nvPr/>
          </p:nvSpPr>
          <p:spPr>
            <a:xfrm>
              <a:off x="5339803" y="1423057"/>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5" name="rc95"/>
            <p:cNvSpPr/>
            <p:nvPr/>
          </p:nvSpPr>
          <p:spPr>
            <a:xfrm>
              <a:off x="5583895" y="1423057"/>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6" name="rc96"/>
            <p:cNvSpPr/>
            <p:nvPr/>
          </p:nvSpPr>
          <p:spPr>
            <a:xfrm>
              <a:off x="5827987" y="1423057"/>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6072079" y="1423057"/>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6316171" y="1423057"/>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9" name="rc99"/>
            <p:cNvSpPr/>
            <p:nvPr/>
          </p:nvSpPr>
          <p:spPr>
            <a:xfrm>
              <a:off x="6560263" y="1423057"/>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0" name="rc100"/>
            <p:cNvSpPr/>
            <p:nvPr/>
          </p:nvSpPr>
          <p:spPr>
            <a:xfrm>
              <a:off x="6804355" y="1423057"/>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1" name="rc101"/>
            <p:cNvSpPr/>
            <p:nvPr/>
          </p:nvSpPr>
          <p:spPr>
            <a:xfrm>
              <a:off x="7048447" y="1423057"/>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2" name="rc102"/>
            <p:cNvSpPr/>
            <p:nvPr/>
          </p:nvSpPr>
          <p:spPr>
            <a:xfrm>
              <a:off x="7292539" y="1423057"/>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3" name="rc103"/>
            <p:cNvSpPr/>
            <p:nvPr/>
          </p:nvSpPr>
          <p:spPr>
            <a:xfrm>
              <a:off x="7536631" y="1423057"/>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4" name="rc104"/>
            <p:cNvSpPr/>
            <p:nvPr/>
          </p:nvSpPr>
          <p:spPr>
            <a:xfrm>
              <a:off x="7780723" y="1423057"/>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5" name="rc105"/>
            <p:cNvSpPr/>
            <p:nvPr/>
          </p:nvSpPr>
          <p:spPr>
            <a:xfrm>
              <a:off x="8024815" y="1423057"/>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6" name="rc106"/>
            <p:cNvSpPr/>
            <p:nvPr/>
          </p:nvSpPr>
          <p:spPr>
            <a:xfrm>
              <a:off x="8268907" y="1423057"/>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7" name="rc107"/>
            <p:cNvSpPr/>
            <p:nvPr/>
          </p:nvSpPr>
          <p:spPr>
            <a:xfrm>
              <a:off x="8512999" y="1423057"/>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8" name="rc108"/>
            <p:cNvSpPr/>
            <p:nvPr/>
          </p:nvSpPr>
          <p:spPr>
            <a:xfrm>
              <a:off x="2410699" y="5303381"/>
              <a:ext cx="24409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9" name="rc109"/>
            <p:cNvSpPr/>
            <p:nvPr/>
          </p:nvSpPr>
          <p:spPr>
            <a:xfrm>
              <a:off x="2654791" y="5303381"/>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0" name="rc110"/>
            <p:cNvSpPr/>
            <p:nvPr/>
          </p:nvSpPr>
          <p:spPr>
            <a:xfrm>
              <a:off x="2898883" y="5303381"/>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1" name="rc111"/>
            <p:cNvSpPr/>
            <p:nvPr/>
          </p:nvSpPr>
          <p:spPr>
            <a:xfrm>
              <a:off x="3142975" y="5303381"/>
              <a:ext cx="24409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2" name="rc112"/>
            <p:cNvSpPr/>
            <p:nvPr/>
          </p:nvSpPr>
          <p:spPr>
            <a:xfrm>
              <a:off x="3387067" y="5303381"/>
              <a:ext cx="24409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3" name="rc113"/>
            <p:cNvSpPr/>
            <p:nvPr/>
          </p:nvSpPr>
          <p:spPr>
            <a:xfrm>
              <a:off x="3631159" y="5303381"/>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4" name="rc114"/>
            <p:cNvSpPr/>
            <p:nvPr/>
          </p:nvSpPr>
          <p:spPr>
            <a:xfrm>
              <a:off x="3875251" y="5303381"/>
              <a:ext cx="24409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5" name="rc115"/>
            <p:cNvSpPr/>
            <p:nvPr/>
          </p:nvSpPr>
          <p:spPr>
            <a:xfrm>
              <a:off x="4119343" y="5303381"/>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6" name="rc116"/>
            <p:cNvSpPr/>
            <p:nvPr/>
          </p:nvSpPr>
          <p:spPr>
            <a:xfrm>
              <a:off x="4363435" y="5303381"/>
              <a:ext cx="24409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7" name="rc117"/>
            <p:cNvSpPr/>
            <p:nvPr/>
          </p:nvSpPr>
          <p:spPr>
            <a:xfrm>
              <a:off x="4607527" y="5303381"/>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8" name="rc118"/>
            <p:cNvSpPr/>
            <p:nvPr/>
          </p:nvSpPr>
          <p:spPr>
            <a:xfrm>
              <a:off x="4851619" y="5303381"/>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9" name="rc119"/>
            <p:cNvSpPr/>
            <p:nvPr/>
          </p:nvSpPr>
          <p:spPr>
            <a:xfrm>
              <a:off x="5095711" y="5303381"/>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0" name="rc120"/>
            <p:cNvSpPr/>
            <p:nvPr/>
          </p:nvSpPr>
          <p:spPr>
            <a:xfrm>
              <a:off x="5339803" y="5303381"/>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1" name="rc121"/>
            <p:cNvSpPr/>
            <p:nvPr/>
          </p:nvSpPr>
          <p:spPr>
            <a:xfrm>
              <a:off x="5583895" y="5303381"/>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2" name="rc122"/>
            <p:cNvSpPr/>
            <p:nvPr/>
          </p:nvSpPr>
          <p:spPr>
            <a:xfrm>
              <a:off x="5827987" y="5303381"/>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3" name="rc123"/>
            <p:cNvSpPr/>
            <p:nvPr/>
          </p:nvSpPr>
          <p:spPr>
            <a:xfrm>
              <a:off x="6072079" y="5303381"/>
              <a:ext cx="24409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4" name="rc124"/>
            <p:cNvSpPr/>
            <p:nvPr/>
          </p:nvSpPr>
          <p:spPr>
            <a:xfrm>
              <a:off x="6316171" y="5303381"/>
              <a:ext cx="244091" cy="20422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25" name="rc125"/>
            <p:cNvSpPr/>
            <p:nvPr/>
          </p:nvSpPr>
          <p:spPr>
            <a:xfrm>
              <a:off x="6560263" y="5303381"/>
              <a:ext cx="244091" cy="20422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26" name="rc126"/>
            <p:cNvSpPr/>
            <p:nvPr/>
          </p:nvSpPr>
          <p:spPr>
            <a:xfrm>
              <a:off x="6804355" y="5303381"/>
              <a:ext cx="244091" cy="20422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27" name="rc127"/>
            <p:cNvSpPr/>
            <p:nvPr/>
          </p:nvSpPr>
          <p:spPr>
            <a:xfrm>
              <a:off x="7048447" y="5303381"/>
              <a:ext cx="24409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8" name="rc128"/>
            <p:cNvSpPr/>
            <p:nvPr/>
          </p:nvSpPr>
          <p:spPr>
            <a:xfrm>
              <a:off x="7292539" y="5303381"/>
              <a:ext cx="244091"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9" name="rc129"/>
            <p:cNvSpPr/>
            <p:nvPr/>
          </p:nvSpPr>
          <p:spPr>
            <a:xfrm>
              <a:off x="7536631" y="5303381"/>
              <a:ext cx="244091" cy="20422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30" name="rc130"/>
            <p:cNvSpPr/>
            <p:nvPr/>
          </p:nvSpPr>
          <p:spPr>
            <a:xfrm>
              <a:off x="7780723" y="5303381"/>
              <a:ext cx="244091" cy="20422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31" name="rc131"/>
            <p:cNvSpPr/>
            <p:nvPr/>
          </p:nvSpPr>
          <p:spPr>
            <a:xfrm>
              <a:off x="8024815" y="5303381"/>
              <a:ext cx="244091" cy="20422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32" name="rc132"/>
            <p:cNvSpPr/>
            <p:nvPr/>
          </p:nvSpPr>
          <p:spPr>
            <a:xfrm>
              <a:off x="8268907" y="5303381"/>
              <a:ext cx="244091" cy="20422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33" name="rc133"/>
            <p:cNvSpPr/>
            <p:nvPr/>
          </p:nvSpPr>
          <p:spPr>
            <a:xfrm>
              <a:off x="8512999" y="5303381"/>
              <a:ext cx="244091" cy="20422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34" name="rc134"/>
            <p:cNvSpPr/>
            <p:nvPr/>
          </p:nvSpPr>
          <p:spPr>
            <a:xfrm>
              <a:off x="2410699" y="3056878"/>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5" name="rc135"/>
            <p:cNvSpPr/>
            <p:nvPr/>
          </p:nvSpPr>
          <p:spPr>
            <a:xfrm>
              <a:off x="2654791" y="3056878"/>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6" name="rc136"/>
            <p:cNvSpPr/>
            <p:nvPr/>
          </p:nvSpPr>
          <p:spPr>
            <a:xfrm>
              <a:off x="2898883" y="3056878"/>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7" name="rc137"/>
            <p:cNvSpPr/>
            <p:nvPr/>
          </p:nvSpPr>
          <p:spPr>
            <a:xfrm>
              <a:off x="3142975" y="3056878"/>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8" name="rc138"/>
            <p:cNvSpPr/>
            <p:nvPr/>
          </p:nvSpPr>
          <p:spPr>
            <a:xfrm>
              <a:off x="3387067" y="3056878"/>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9" name="rc139"/>
            <p:cNvSpPr/>
            <p:nvPr/>
          </p:nvSpPr>
          <p:spPr>
            <a:xfrm>
              <a:off x="3631159" y="3056878"/>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0" name="rc140"/>
            <p:cNvSpPr/>
            <p:nvPr/>
          </p:nvSpPr>
          <p:spPr>
            <a:xfrm>
              <a:off x="3875251" y="3056878"/>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1" name="rc141"/>
            <p:cNvSpPr/>
            <p:nvPr/>
          </p:nvSpPr>
          <p:spPr>
            <a:xfrm>
              <a:off x="4119343" y="3056878"/>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2" name="rc142"/>
            <p:cNvSpPr/>
            <p:nvPr/>
          </p:nvSpPr>
          <p:spPr>
            <a:xfrm>
              <a:off x="4363435" y="3056878"/>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3" name="rc143"/>
            <p:cNvSpPr/>
            <p:nvPr/>
          </p:nvSpPr>
          <p:spPr>
            <a:xfrm>
              <a:off x="4607527" y="3056878"/>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4" name="rc144"/>
            <p:cNvSpPr/>
            <p:nvPr/>
          </p:nvSpPr>
          <p:spPr>
            <a:xfrm>
              <a:off x="4851619" y="3056878"/>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5" name="rc145"/>
            <p:cNvSpPr/>
            <p:nvPr/>
          </p:nvSpPr>
          <p:spPr>
            <a:xfrm>
              <a:off x="5095711" y="3056878"/>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6" name="rc146"/>
            <p:cNvSpPr/>
            <p:nvPr/>
          </p:nvSpPr>
          <p:spPr>
            <a:xfrm>
              <a:off x="5339803" y="3056878"/>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7" name="rc147"/>
            <p:cNvSpPr/>
            <p:nvPr/>
          </p:nvSpPr>
          <p:spPr>
            <a:xfrm>
              <a:off x="5583895" y="3056878"/>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8" name="rc148"/>
            <p:cNvSpPr/>
            <p:nvPr/>
          </p:nvSpPr>
          <p:spPr>
            <a:xfrm>
              <a:off x="5827987" y="3056878"/>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9" name="rc149"/>
            <p:cNvSpPr/>
            <p:nvPr/>
          </p:nvSpPr>
          <p:spPr>
            <a:xfrm>
              <a:off x="6072079" y="3056878"/>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0" name="rc150"/>
            <p:cNvSpPr/>
            <p:nvPr/>
          </p:nvSpPr>
          <p:spPr>
            <a:xfrm>
              <a:off x="6316171" y="3056878"/>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1" name="rc151"/>
            <p:cNvSpPr/>
            <p:nvPr/>
          </p:nvSpPr>
          <p:spPr>
            <a:xfrm>
              <a:off x="6560263" y="3056878"/>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2" name="rc152"/>
            <p:cNvSpPr/>
            <p:nvPr/>
          </p:nvSpPr>
          <p:spPr>
            <a:xfrm>
              <a:off x="6804355" y="3056878"/>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3" name="rc153"/>
            <p:cNvSpPr/>
            <p:nvPr/>
          </p:nvSpPr>
          <p:spPr>
            <a:xfrm>
              <a:off x="7048447" y="3056878"/>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4" name="rc154"/>
            <p:cNvSpPr/>
            <p:nvPr/>
          </p:nvSpPr>
          <p:spPr>
            <a:xfrm>
              <a:off x="7292539" y="3056878"/>
              <a:ext cx="24409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5" name="rc155"/>
            <p:cNvSpPr/>
            <p:nvPr/>
          </p:nvSpPr>
          <p:spPr>
            <a:xfrm>
              <a:off x="7536631" y="3056878"/>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6" name="rc156"/>
            <p:cNvSpPr/>
            <p:nvPr/>
          </p:nvSpPr>
          <p:spPr>
            <a:xfrm>
              <a:off x="7780723" y="3056878"/>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7" name="rc157"/>
            <p:cNvSpPr/>
            <p:nvPr/>
          </p:nvSpPr>
          <p:spPr>
            <a:xfrm>
              <a:off x="8024815" y="3056878"/>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8" name="rc158"/>
            <p:cNvSpPr/>
            <p:nvPr/>
          </p:nvSpPr>
          <p:spPr>
            <a:xfrm>
              <a:off x="8268907" y="3056878"/>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9" name="rc159"/>
            <p:cNvSpPr/>
            <p:nvPr/>
          </p:nvSpPr>
          <p:spPr>
            <a:xfrm>
              <a:off x="8512999" y="3056878"/>
              <a:ext cx="24409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0" name="rc160"/>
            <p:cNvSpPr/>
            <p:nvPr/>
          </p:nvSpPr>
          <p:spPr>
            <a:xfrm>
              <a:off x="2410699" y="3261106"/>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1" name="rc161"/>
            <p:cNvSpPr/>
            <p:nvPr/>
          </p:nvSpPr>
          <p:spPr>
            <a:xfrm>
              <a:off x="2654791" y="3261106"/>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2" name="rc162"/>
            <p:cNvSpPr/>
            <p:nvPr/>
          </p:nvSpPr>
          <p:spPr>
            <a:xfrm>
              <a:off x="2898883" y="3261106"/>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3" name="rc163"/>
            <p:cNvSpPr/>
            <p:nvPr/>
          </p:nvSpPr>
          <p:spPr>
            <a:xfrm>
              <a:off x="3142975" y="3261106"/>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4" name="rc164"/>
            <p:cNvSpPr/>
            <p:nvPr/>
          </p:nvSpPr>
          <p:spPr>
            <a:xfrm>
              <a:off x="3387067" y="3261106"/>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5" name="rc165"/>
            <p:cNvSpPr/>
            <p:nvPr/>
          </p:nvSpPr>
          <p:spPr>
            <a:xfrm>
              <a:off x="3631159" y="3261106"/>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6" name="rc166"/>
            <p:cNvSpPr/>
            <p:nvPr/>
          </p:nvSpPr>
          <p:spPr>
            <a:xfrm>
              <a:off x="3875251" y="3261106"/>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7" name="rc167"/>
            <p:cNvSpPr/>
            <p:nvPr/>
          </p:nvSpPr>
          <p:spPr>
            <a:xfrm>
              <a:off x="4119343" y="3261106"/>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8" name="rc168"/>
            <p:cNvSpPr/>
            <p:nvPr/>
          </p:nvSpPr>
          <p:spPr>
            <a:xfrm>
              <a:off x="4363435" y="3261106"/>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9" name="rc169"/>
            <p:cNvSpPr/>
            <p:nvPr/>
          </p:nvSpPr>
          <p:spPr>
            <a:xfrm>
              <a:off x="4607527" y="3261106"/>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0" name="rc170"/>
            <p:cNvSpPr/>
            <p:nvPr/>
          </p:nvSpPr>
          <p:spPr>
            <a:xfrm>
              <a:off x="4851619" y="3261106"/>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1" name="rc171"/>
            <p:cNvSpPr/>
            <p:nvPr/>
          </p:nvSpPr>
          <p:spPr>
            <a:xfrm>
              <a:off x="5095711" y="3261106"/>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2" name="rc172"/>
            <p:cNvSpPr/>
            <p:nvPr/>
          </p:nvSpPr>
          <p:spPr>
            <a:xfrm>
              <a:off x="5339803" y="3261106"/>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3" name="rc173"/>
            <p:cNvSpPr/>
            <p:nvPr/>
          </p:nvSpPr>
          <p:spPr>
            <a:xfrm>
              <a:off x="5583895" y="3261106"/>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4" name="rc174"/>
            <p:cNvSpPr/>
            <p:nvPr/>
          </p:nvSpPr>
          <p:spPr>
            <a:xfrm>
              <a:off x="5827987" y="3261106"/>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5" name="rc175"/>
            <p:cNvSpPr/>
            <p:nvPr/>
          </p:nvSpPr>
          <p:spPr>
            <a:xfrm>
              <a:off x="6072079" y="3261106"/>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6" name="rc176"/>
            <p:cNvSpPr/>
            <p:nvPr/>
          </p:nvSpPr>
          <p:spPr>
            <a:xfrm>
              <a:off x="6316171" y="3261106"/>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7" name="rc177"/>
            <p:cNvSpPr/>
            <p:nvPr/>
          </p:nvSpPr>
          <p:spPr>
            <a:xfrm>
              <a:off x="6560263" y="3261106"/>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8" name="rc178"/>
            <p:cNvSpPr/>
            <p:nvPr/>
          </p:nvSpPr>
          <p:spPr>
            <a:xfrm>
              <a:off x="6804355" y="3261106"/>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9" name="rc179"/>
            <p:cNvSpPr/>
            <p:nvPr/>
          </p:nvSpPr>
          <p:spPr>
            <a:xfrm>
              <a:off x="7048447" y="3261106"/>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0" name="rc180"/>
            <p:cNvSpPr/>
            <p:nvPr/>
          </p:nvSpPr>
          <p:spPr>
            <a:xfrm>
              <a:off x="7292539" y="3261106"/>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1" name="rc181"/>
            <p:cNvSpPr/>
            <p:nvPr/>
          </p:nvSpPr>
          <p:spPr>
            <a:xfrm>
              <a:off x="7536631" y="3261106"/>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2" name="rc182"/>
            <p:cNvSpPr/>
            <p:nvPr/>
          </p:nvSpPr>
          <p:spPr>
            <a:xfrm>
              <a:off x="7780723" y="3261106"/>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3" name="rc183"/>
            <p:cNvSpPr/>
            <p:nvPr/>
          </p:nvSpPr>
          <p:spPr>
            <a:xfrm>
              <a:off x="8024815" y="3261106"/>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4" name="rc184"/>
            <p:cNvSpPr/>
            <p:nvPr/>
          </p:nvSpPr>
          <p:spPr>
            <a:xfrm>
              <a:off x="8268907" y="3261106"/>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5" name="rc185"/>
            <p:cNvSpPr/>
            <p:nvPr/>
          </p:nvSpPr>
          <p:spPr>
            <a:xfrm>
              <a:off x="8512999" y="3261106"/>
              <a:ext cx="24409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6" name="rc186"/>
            <p:cNvSpPr/>
            <p:nvPr/>
          </p:nvSpPr>
          <p:spPr>
            <a:xfrm>
              <a:off x="2410699" y="3465333"/>
              <a:ext cx="244091"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87" name="rc187"/>
            <p:cNvSpPr/>
            <p:nvPr/>
          </p:nvSpPr>
          <p:spPr>
            <a:xfrm>
              <a:off x="2654791" y="3465333"/>
              <a:ext cx="244091"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88" name="rc188"/>
            <p:cNvSpPr/>
            <p:nvPr/>
          </p:nvSpPr>
          <p:spPr>
            <a:xfrm>
              <a:off x="2898883" y="3465333"/>
              <a:ext cx="24409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89" name="rc189"/>
            <p:cNvSpPr/>
            <p:nvPr/>
          </p:nvSpPr>
          <p:spPr>
            <a:xfrm>
              <a:off x="3142975" y="3465333"/>
              <a:ext cx="24409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90" name="rc190"/>
            <p:cNvSpPr/>
            <p:nvPr/>
          </p:nvSpPr>
          <p:spPr>
            <a:xfrm>
              <a:off x="3387067" y="3465333"/>
              <a:ext cx="24409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1" name="rc191"/>
            <p:cNvSpPr/>
            <p:nvPr/>
          </p:nvSpPr>
          <p:spPr>
            <a:xfrm>
              <a:off x="3631159" y="3465333"/>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2" name="rc192"/>
            <p:cNvSpPr/>
            <p:nvPr/>
          </p:nvSpPr>
          <p:spPr>
            <a:xfrm>
              <a:off x="3875251" y="3465333"/>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3" name="rc193"/>
            <p:cNvSpPr/>
            <p:nvPr/>
          </p:nvSpPr>
          <p:spPr>
            <a:xfrm>
              <a:off x="4119343" y="3465333"/>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4" name="rc194"/>
            <p:cNvSpPr/>
            <p:nvPr/>
          </p:nvSpPr>
          <p:spPr>
            <a:xfrm>
              <a:off x="4363435" y="3465333"/>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5" name="rc195"/>
            <p:cNvSpPr/>
            <p:nvPr/>
          </p:nvSpPr>
          <p:spPr>
            <a:xfrm>
              <a:off x="4607527" y="3465333"/>
              <a:ext cx="24409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6" name="rc196"/>
            <p:cNvSpPr/>
            <p:nvPr/>
          </p:nvSpPr>
          <p:spPr>
            <a:xfrm>
              <a:off x="4851619" y="3465333"/>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7" name="rc197"/>
            <p:cNvSpPr/>
            <p:nvPr/>
          </p:nvSpPr>
          <p:spPr>
            <a:xfrm>
              <a:off x="5095711" y="3465333"/>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8" name="rc198"/>
            <p:cNvSpPr/>
            <p:nvPr/>
          </p:nvSpPr>
          <p:spPr>
            <a:xfrm>
              <a:off x="5339803" y="3465333"/>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9" name="rc199"/>
            <p:cNvSpPr/>
            <p:nvPr/>
          </p:nvSpPr>
          <p:spPr>
            <a:xfrm>
              <a:off x="5583895" y="3465333"/>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0" name="rc200"/>
            <p:cNvSpPr/>
            <p:nvPr/>
          </p:nvSpPr>
          <p:spPr>
            <a:xfrm>
              <a:off x="5827987" y="3465333"/>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1" name="rc201"/>
            <p:cNvSpPr/>
            <p:nvPr/>
          </p:nvSpPr>
          <p:spPr>
            <a:xfrm>
              <a:off x="6072079" y="3465333"/>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2" name="rc202"/>
            <p:cNvSpPr/>
            <p:nvPr/>
          </p:nvSpPr>
          <p:spPr>
            <a:xfrm>
              <a:off x="6316171" y="3465333"/>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3" name="rc203"/>
            <p:cNvSpPr/>
            <p:nvPr/>
          </p:nvSpPr>
          <p:spPr>
            <a:xfrm>
              <a:off x="6560263" y="3465333"/>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4" name="rc204"/>
            <p:cNvSpPr/>
            <p:nvPr/>
          </p:nvSpPr>
          <p:spPr>
            <a:xfrm>
              <a:off x="6804355" y="3465333"/>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5" name="rc205"/>
            <p:cNvSpPr/>
            <p:nvPr/>
          </p:nvSpPr>
          <p:spPr>
            <a:xfrm>
              <a:off x="7048447" y="3465333"/>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6" name="rc206"/>
            <p:cNvSpPr/>
            <p:nvPr/>
          </p:nvSpPr>
          <p:spPr>
            <a:xfrm>
              <a:off x="7292539" y="3465333"/>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7" name="rc207"/>
            <p:cNvSpPr/>
            <p:nvPr/>
          </p:nvSpPr>
          <p:spPr>
            <a:xfrm>
              <a:off x="7536631" y="3465333"/>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8" name="rc208"/>
            <p:cNvSpPr/>
            <p:nvPr/>
          </p:nvSpPr>
          <p:spPr>
            <a:xfrm>
              <a:off x="7780723" y="3465333"/>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9" name="rc209"/>
            <p:cNvSpPr/>
            <p:nvPr/>
          </p:nvSpPr>
          <p:spPr>
            <a:xfrm>
              <a:off x="8024815" y="3465333"/>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0" name="rc210"/>
            <p:cNvSpPr/>
            <p:nvPr/>
          </p:nvSpPr>
          <p:spPr>
            <a:xfrm>
              <a:off x="8268907" y="3465333"/>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1" name="rc211"/>
            <p:cNvSpPr/>
            <p:nvPr/>
          </p:nvSpPr>
          <p:spPr>
            <a:xfrm>
              <a:off x="8512999" y="3465333"/>
              <a:ext cx="24409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2" name="rc212"/>
            <p:cNvSpPr/>
            <p:nvPr/>
          </p:nvSpPr>
          <p:spPr>
            <a:xfrm>
              <a:off x="2410699" y="2239968"/>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3" name="rc213"/>
            <p:cNvSpPr/>
            <p:nvPr/>
          </p:nvSpPr>
          <p:spPr>
            <a:xfrm>
              <a:off x="2654791" y="2239968"/>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4" name="rc214"/>
            <p:cNvSpPr/>
            <p:nvPr/>
          </p:nvSpPr>
          <p:spPr>
            <a:xfrm>
              <a:off x="2898883" y="2239968"/>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5" name="rc215"/>
            <p:cNvSpPr/>
            <p:nvPr/>
          </p:nvSpPr>
          <p:spPr>
            <a:xfrm>
              <a:off x="3142975" y="2239968"/>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6" name="rc216"/>
            <p:cNvSpPr/>
            <p:nvPr/>
          </p:nvSpPr>
          <p:spPr>
            <a:xfrm>
              <a:off x="3387067" y="2239968"/>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7" name="rc217"/>
            <p:cNvSpPr/>
            <p:nvPr/>
          </p:nvSpPr>
          <p:spPr>
            <a:xfrm>
              <a:off x="3631159" y="2239968"/>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8" name="rc218"/>
            <p:cNvSpPr/>
            <p:nvPr/>
          </p:nvSpPr>
          <p:spPr>
            <a:xfrm>
              <a:off x="3875251" y="2239968"/>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9" name="rc219"/>
            <p:cNvSpPr/>
            <p:nvPr/>
          </p:nvSpPr>
          <p:spPr>
            <a:xfrm>
              <a:off x="4119343" y="223996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0" name="rc220"/>
            <p:cNvSpPr/>
            <p:nvPr/>
          </p:nvSpPr>
          <p:spPr>
            <a:xfrm>
              <a:off x="4363435" y="223996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1" name="rc221"/>
            <p:cNvSpPr/>
            <p:nvPr/>
          </p:nvSpPr>
          <p:spPr>
            <a:xfrm>
              <a:off x="4607527" y="223996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2" name="rc222"/>
            <p:cNvSpPr/>
            <p:nvPr/>
          </p:nvSpPr>
          <p:spPr>
            <a:xfrm>
              <a:off x="4851619" y="223996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3" name="rc223"/>
            <p:cNvSpPr/>
            <p:nvPr/>
          </p:nvSpPr>
          <p:spPr>
            <a:xfrm>
              <a:off x="5095711" y="223996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4" name="rc224"/>
            <p:cNvSpPr/>
            <p:nvPr/>
          </p:nvSpPr>
          <p:spPr>
            <a:xfrm>
              <a:off x="5339803" y="223996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5" name="rc225"/>
            <p:cNvSpPr/>
            <p:nvPr/>
          </p:nvSpPr>
          <p:spPr>
            <a:xfrm>
              <a:off x="5583895" y="2239968"/>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6" name="rc226"/>
            <p:cNvSpPr/>
            <p:nvPr/>
          </p:nvSpPr>
          <p:spPr>
            <a:xfrm>
              <a:off x="5827987" y="2239968"/>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7" name="rc227"/>
            <p:cNvSpPr/>
            <p:nvPr/>
          </p:nvSpPr>
          <p:spPr>
            <a:xfrm>
              <a:off x="6072079" y="2239968"/>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8" name="rc228"/>
            <p:cNvSpPr/>
            <p:nvPr/>
          </p:nvSpPr>
          <p:spPr>
            <a:xfrm>
              <a:off x="6316171" y="2239968"/>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9" name="rc229"/>
            <p:cNvSpPr/>
            <p:nvPr/>
          </p:nvSpPr>
          <p:spPr>
            <a:xfrm>
              <a:off x="6560263" y="2239968"/>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0" name="rc230"/>
            <p:cNvSpPr/>
            <p:nvPr/>
          </p:nvSpPr>
          <p:spPr>
            <a:xfrm>
              <a:off x="6804355" y="2239968"/>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1" name="rc231"/>
            <p:cNvSpPr/>
            <p:nvPr/>
          </p:nvSpPr>
          <p:spPr>
            <a:xfrm>
              <a:off x="7048447" y="2239968"/>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2" name="rc232"/>
            <p:cNvSpPr/>
            <p:nvPr/>
          </p:nvSpPr>
          <p:spPr>
            <a:xfrm>
              <a:off x="7292539" y="2239968"/>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3" name="rc233"/>
            <p:cNvSpPr/>
            <p:nvPr/>
          </p:nvSpPr>
          <p:spPr>
            <a:xfrm>
              <a:off x="7536631" y="2239968"/>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4" name="rc234"/>
            <p:cNvSpPr/>
            <p:nvPr/>
          </p:nvSpPr>
          <p:spPr>
            <a:xfrm>
              <a:off x="7780723" y="2239968"/>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5" name="rc235"/>
            <p:cNvSpPr/>
            <p:nvPr/>
          </p:nvSpPr>
          <p:spPr>
            <a:xfrm>
              <a:off x="8024815" y="2239968"/>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6" name="rc236"/>
            <p:cNvSpPr/>
            <p:nvPr/>
          </p:nvSpPr>
          <p:spPr>
            <a:xfrm>
              <a:off x="8268907" y="2239968"/>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7" name="rc237"/>
            <p:cNvSpPr/>
            <p:nvPr/>
          </p:nvSpPr>
          <p:spPr>
            <a:xfrm>
              <a:off x="8512999" y="2239968"/>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8" name="rc238"/>
            <p:cNvSpPr/>
            <p:nvPr/>
          </p:nvSpPr>
          <p:spPr>
            <a:xfrm>
              <a:off x="2410699" y="4894926"/>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9" name="rc239"/>
            <p:cNvSpPr/>
            <p:nvPr/>
          </p:nvSpPr>
          <p:spPr>
            <a:xfrm>
              <a:off x="2654791" y="4894926"/>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0" name="rc240"/>
            <p:cNvSpPr/>
            <p:nvPr/>
          </p:nvSpPr>
          <p:spPr>
            <a:xfrm>
              <a:off x="2898883" y="4894926"/>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1" name="rc241"/>
            <p:cNvSpPr/>
            <p:nvPr/>
          </p:nvSpPr>
          <p:spPr>
            <a:xfrm>
              <a:off x="3142975" y="4894926"/>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2" name="rc242"/>
            <p:cNvSpPr/>
            <p:nvPr/>
          </p:nvSpPr>
          <p:spPr>
            <a:xfrm>
              <a:off x="3387067" y="4894926"/>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3" name="rc243"/>
            <p:cNvSpPr/>
            <p:nvPr/>
          </p:nvSpPr>
          <p:spPr>
            <a:xfrm>
              <a:off x="3631159" y="4894926"/>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4" name="rc244"/>
            <p:cNvSpPr/>
            <p:nvPr/>
          </p:nvSpPr>
          <p:spPr>
            <a:xfrm>
              <a:off x="3875251" y="4894926"/>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5" name="rc245"/>
            <p:cNvSpPr/>
            <p:nvPr/>
          </p:nvSpPr>
          <p:spPr>
            <a:xfrm>
              <a:off x="4119343" y="4894926"/>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6" name="rc246"/>
            <p:cNvSpPr/>
            <p:nvPr/>
          </p:nvSpPr>
          <p:spPr>
            <a:xfrm>
              <a:off x="4363435" y="4894926"/>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7" name="rc247"/>
            <p:cNvSpPr/>
            <p:nvPr/>
          </p:nvSpPr>
          <p:spPr>
            <a:xfrm>
              <a:off x="4607527" y="4894926"/>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8" name="rc248"/>
            <p:cNvSpPr/>
            <p:nvPr/>
          </p:nvSpPr>
          <p:spPr>
            <a:xfrm>
              <a:off x="4851619" y="4894926"/>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9" name="rc249"/>
            <p:cNvSpPr/>
            <p:nvPr/>
          </p:nvSpPr>
          <p:spPr>
            <a:xfrm>
              <a:off x="5095711" y="4894926"/>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0" name="rc250"/>
            <p:cNvSpPr/>
            <p:nvPr/>
          </p:nvSpPr>
          <p:spPr>
            <a:xfrm>
              <a:off x="5339803" y="4894926"/>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1" name="rc251"/>
            <p:cNvSpPr/>
            <p:nvPr/>
          </p:nvSpPr>
          <p:spPr>
            <a:xfrm>
              <a:off x="5583895" y="4894926"/>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2" name="rc252"/>
            <p:cNvSpPr/>
            <p:nvPr/>
          </p:nvSpPr>
          <p:spPr>
            <a:xfrm>
              <a:off x="5827987" y="4894926"/>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3" name="rc253"/>
            <p:cNvSpPr/>
            <p:nvPr/>
          </p:nvSpPr>
          <p:spPr>
            <a:xfrm>
              <a:off x="6072079" y="4894926"/>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4" name="rc254"/>
            <p:cNvSpPr/>
            <p:nvPr/>
          </p:nvSpPr>
          <p:spPr>
            <a:xfrm>
              <a:off x="6316171" y="4894926"/>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5" name="rc255"/>
            <p:cNvSpPr/>
            <p:nvPr/>
          </p:nvSpPr>
          <p:spPr>
            <a:xfrm>
              <a:off x="6560263" y="4894926"/>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6" name="rc256"/>
            <p:cNvSpPr/>
            <p:nvPr/>
          </p:nvSpPr>
          <p:spPr>
            <a:xfrm>
              <a:off x="6804355" y="4894926"/>
              <a:ext cx="24409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7" name="rc257"/>
            <p:cNvSpPr/>
            <p:nvPr/>
          </p:nvSpPr>
          <p:spPr>
            <a:xfrm>
              <a:off x="7048447" y="4894926"/>
              <a:ext cx="24409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8" name="rc258"/>
            <p:cNvSpPr/>
            <p:nvPr/>
          </p:nvSpPr>
          <p:spPr>
            <a:xfrm>
              <a:off x="7292539" y="4894926"/>
              <a:ext cx="244091"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9" name="rc259"/>
            <p:cNvSpPr/>
            <p:nvPr/>
          </p:nvSpPr>
          <p:spPr>
            <a:xfrm>
              <a:off x="7536631" y="4894926"/>
              <a:ext cx="244091"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60" name="rc260"/>
            <p:cNvSpPr/>
            <p:nvPr/>
          </p:nvSpPr>
          <p:spPr>
            <a:xfrm>
              <a:off x="7780723" y="4894926"/>
              <a:ext cx="244091" cy="20422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61" name="rc261"/>
            <p:cNvSpPr/>
            <p:nvPr/>
          </p:nvSpPr>
          <p:spPr>
            <a:xfrm>
              <a:off x="8024815" y="4894926"/>
              <a:ext cx="244091" cy="20422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62" name="rc262"/>
            <p:cNvSpPr/>
            <p:nvPr/>
          </p:nvSpPr>
          <p:spPr>
            <a:xfrm>
              <a:off x="8268907" y="4894926"/>
              <a:ext cx="244091" cy="20422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63" name="rc263"/>
            <p:cNvSpPr/>
            <p:nvPr/>
          </p:nvSpPr>
          <p:spPr>
            <a:xfrm>
              <a:off x="8512999" y="4894926"/>
              <a:ext cx="244091" cy="20422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64" name="rc264"/>
            <p:cNvSpPr/>
            <p:nvPr/>
          </p:nvSpPr>
          <p:spPr>
            <a:xfrm>
              <a:off x="2410699" y="2444195"/>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5" name="rc265"/>
            <p:cNvSpPr/>
            <p:nvPr/>
          </p:nvSpPr>
          <p:spPr>
            <a:xfrm>
              <a:off x="2654791" y="244419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6" name="rc266"/>
            <p:cNvSpPr/>
            <p:nvPr/>
          </p:nvSpPr>
          <p:spPr>
            <a:xfrm>
              <a:off x="2898883" y="2444195"/>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7" name="rc267"/>
            <p:cNvSpPr/>
            <p:nvPr/>
          </p:nvSpPr>
          <p:spPr>
            <a:xfrm>
              <a:off x="3142975" y="244419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8" name="rc268"/>
            <p:cNvSpPr/>
            <p:nvPr/>
          </p:nvSpPr>
          <p:spPr>
            <a:xfrm>
              <a:off x="3387067" y="244419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9" name="rc269"/>
            <p:cNvSpPr/>
            <p:nvPr/>
          </p:nvSpPr>
          <p:spPr>
            <a:xfrm>
              <a:off x="3631159" y="244419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0" name="rc270"/>
            <p:cNvSpPr/>
            <p:nvPr/>
          </p:nvSpPr>
          <p:spPr>
            <a:xfrm>
              <a:off x="3875251" y="2444195"/>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1" name="rc271"/>
            <p:cNvSpPr/>
            <p:nvPr/>
          </p:nvSpPr>
          <p:spPr>
            <a:xfrm>
              <a:off x="4119343" y="244419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2" name="rc272"/>
            <p:cNvSpPr/>
            <p:nvPr/>
          </p:nvSpPr>
          <p:spPr>
            <a:xfrm>
              <a:off x="4363435" y="244419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3" name="rc273"/>
            <p:cNvSpPr/>
            <p:nvPr/>
          </p:nvSpPr>
          <p:spPr>
            <a:xfrm>
              <a:off x="4607527" y="244419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4" name="rc274"/>
            <p:cNvSpPr/>
            <p:nvPr/>
          </p:nvSpPr>
          <p:spPr>
            <a:xfrm>
              <a:off x="4851619" y="244419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5" name="rc275"/>
            <p:cNvSpPr/>
            <p:nvPr/>
          </p:nvSpPr>
          <p:spPr>
            <a:xfrm>
              <a:off x="5095711" y="2444195"/>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6" name="rc276"/>
            <p:cNvSpPr/>
            <p:nvPr/>
          </p:nvSpPr>
          <p:spPr>
            <a:xfrm>
              <a:off x="5339803" y="2444195"/>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7" name="rc277"/>
            <p:cNvSpPr/>
            <p:nvPr/>
          </p:nvSpPr>
          <p:spPr>
            <a:xfrm>
              <a:off x="5583895" y="244419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8" name="rc278"/>
            <p:cNvSpPr/>
            <p:nvPr/>
          </p:nvSpPr>
          <p:spPr>
            <a:xfrm>
              <a:off x="5827987" y="2444195"/>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9" name="rc279"/>
            <p:cNvSpPr/>
            <p:nvPr/>
          </p:nvSpPr>
          <p:spPr>
            <a:xfrm>
              <a:off x="6072079" y="244419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0" name="rc280"/>
            <p:cNvSpPr/>
            <p:nvPr/>
          </p:nvSpPr>
          <p:spPr>
            <a:xfrm>
              <a:off x="6316171" y="2444195"/>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1" name="rc281"/>
            <p:cNvSpPr/>
            <p:nvPr/>
          </p:nvSpPr>
          <p:spPr>
            <a:xfrm>
              <a:off x="6560263" y="2444195"/>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2" name="rc282"/>
            <p:cNvSpPr/>
            <p:nvPr/>
          </p:nvSpPr>
          <p:spPr>
            <a:xfrm>
              <a:off x="6804355" y="2444195"/>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3" name="rc283"/>
            <p:cNvSpPr/>
            <p:nvPr/>
          </p:nvSpPr>
          <p:spPr>
            <a:xfrm>
              <a:off x="7048447" y="2444195"/>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4" name="rc284"/>
            <p:cNvSpPr/>
            <p:nvPr/>
          </p:nvSpPr>
          <p:spPr>
            <a:xfrm>
              <a:off x="7292539" y="2444195"/>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85" name="rc285"/>
            <p:cNvSpPr/>
            <p:nvPr/>
          </p:nvSpPr>
          <p:spPr>
            <a:xfrm>
              <a:off x="7536631" y="2444195"/>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86" name="rc286"/>
            <p:cNvSpPr/>
            <p:nvPr/>
          </p:nvSpPr>
          <p:spPr>
            <a:xfrm>
              <a:off x="7780723" y="2444195"/>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7" name="rc287"/>
            <p:cNvSpPr/>
            <p:nvPr/>
          </p:nvSpPr>
          <p:spPr>
            <a:xfrm>
              <a:off x="8024815" y="2444195"/>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8" name="rc288"/>
            <p:cNvSpPr/>
            <p:nvPr/>
          </p:nvSpPr>
          <p:spPr>
            <a:xfrm>
              <a:off x="8268907" y="2444195"/>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9" name="rc289"/>
            <p:cNvSpPr/>
            <p:nvPr/>
          </p:nvSpPr>
          <p:spPr>
            <a:xfrm>
              <a:off x="8512999" y="2444195"/>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90" name="rc290"/>
            <p:cNvSpPr/>
            <p:nvPr/>
          </p:nvSpPr>
          <p:spPr>
            <a:xfrm>
              <a:off x="3875251" y="5507609"/>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1" name="rc291"/>
            <p:cNvSpPr/>
            <p:nvPr/>
          </p:nvSpPr>
          <p:spPr>
            <a:xfrm>
              <a:off x="4119343" y="5507609"/>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2" name="rc292"/>
            <p:cNvSpPr/>
            <p:nvPr/>
          </p:nvSpPr>
          <p:spPr>
            <a:xfrm>
              <a:off x="4363435" y="5507609"/>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93" name="rc293"/>
            <p:cNvSpPr/>
            <p:nvPr/>
          </p:nvSpPr>
          <p:spPr>
            <a:xfrm>
              <a:off x="4607527" y="5507609"/>
              <a:ext cx="24409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94" name="rc294"/>
            <p:cNvSpPr/>
            <p:nvPr/>
          </p:nvSpPr>
          <p:spPr>
            <a:xfrm>
              <a:off x="4851619" y="5507609"/>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5" name="rc295"/>
            <p:cNvSpPr/>
            <p:nvPr/>
          </p:nvSpPr>
          <p:spPr>
            <a:xfrm>
              <a:off x="5095711" y="5507609"/>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96" name="rc296"/>
            <p:cNvSpPr/>
            <p:nvPr/>
          </p:nvSpPr>
          <p:spPr>
            <a:xfrm>
              <a:off x="5339803" y="5507609"/>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7" name="rc297"/>
            <p:cNvSpPr/>
            <p:nvPr/>
          </p:nvSpPr>
          <p:spPr>
            <a:xfrm>
              <a:off x="5583895" y="5507609"/>
              <a:ext cx="24409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8" name="rc298"/>
            <p:cNvSpPr/>
            <p:nvPr/>
          </p:nvSpPr>
          <p:spPr>
            <a:xfrm>
              <a:off x="5827987" y="5507609"/>
              <a:ext cx="244091" cy="20422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99" name="rc299"/>
            <p:cNvSpPr/>
            <p:nvPr/>
          </p:nvSpPr>
          <p:spPr>
            <a:xfrm>
              <a:off x="6072079" y="5507609"/>
              <a:ext cx="244091" cy="20422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00" name="rc300"/>
            <p:cNvSpPr/>
            <p:nvPr/>
          </p:nvSpPr>
          <p:spPr>
            <a:xfrm>
              <a:off x="6316171" y="5507609"/>
              <a:ext cx="244091" cy="20422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301" name="rc301"/>
            <p:cNvSpPr/>
            <p:nvPr/>
          </p:nvSpPr>
          <p:spPr>
            <a:xfrm>
              <a:off x="6560263" y="5507609"/>
              <a:ext cx="244091" cy="20422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02" name="rc302"/>
            <p:cNvSpPr/>
            <p:nvPr/>
          </p:nvSpPr>
          <p:spPr>
            <a:xfrm>
              <a:off x="6804355" y="5507609"/>
              <a:ext cx="244091" cy="20422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03" name="rc303"/>
            <p:cNvSpPr/>
            <p:nvPr/>
          </p:nvSpPr>
          <p:spPr>
            <a:xfrm>
              <a:off x="7048447" y="5507609"/>
              <a:ext cx="244091" cy="20422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304" name="rc304"/>
            <p:cNvSpPr/>
            <p:nvPr/>
          </p:nvSpPr>
          <p:spPr>
            <a:xfrm>
              <a:off x="7292539" y="5507609"/>
              <a:ext cx="244091" cy="204227"/>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305" name="rc305"/>
            <p:cNvSpPr/>
            <p:nvPr/>
          </p:nvSpPr>
          <p:spPr>
            <a:xfrm>
              <a:off x="7536631" y="5507609"/>
              <a:ext cx="244091" cy="204227"/>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306" name="rc306"/>
            <p:cNvSpPr/>
            <p:nvPr/>
          </p:nvSpPr>
          <p:spPr>
            <a:xfrm>
              <a:off x="7780723" y="5507609"/>
              <a:ext cx="244091" cy="20422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07" name="rc307"/>
            <p:cNvSpPr/>
            <p:nvPr/>
          </p:nvSpPr>
          <p:spPr>
            <a:xfrm>
              <a:off x="8024815" y="5507609"/>
              <a:ext cx="244091" cy="204227"/>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308" name="rc308"/>
            <p:cNvSpPr/>
            <p:nvPr/>
          </p:nvSpPr>
          <p:spPr>
            <a:xfrm>
              <a:off x="8268907" y="5507609"/>
              <a:ext cx="244091" cy="204227"/>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309" name="rc309"/>
            <p:cNvSpPr/>
            <p:nvPr/>
          </p:nvSpPr>
          <p:spPr>
            <a:xfrm>
              <a:off x="8512999" y="5507609"/>
              <a:ext cx="244091" cy="204227"/>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310" name="rc310"/>
            <p:cNvSpPr/>
            <p:nvPr/>
          </p:nvSpPr>
          <p:spPr>
            <a:xfrm>
              <a:off x="2410699" y="5099154"/>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1" name="rc311"/>
            <p:cNvSpPr/>
            <p:nvPr/>
          </p:nvSpPr>
          <p:spPr>
            <a:xfrm>
              <a:off x="2654791" y="5099154"/>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12" name="rc312"/>
            <p:cNvSpPr/>
            <p:nvPr/>
          </p:nvSpPr>
          <p:spPr>
            <a:xfrm>
              <a:off x="2898883" y="5099154"/>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3" name="rc313"/>
            <p:cNvSpPr/>
            <p:nvPr/>
          </p:nvSpPr>
          <p:spPr>
            <a:xfrm>
              <a:off x="3142975" y="5099154"/>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14" name="rc314"/>
            <p:cNvSpPr/>
            <p:nvPr/>
          </p:nvSpPr>
          <p:spPr>
            <a:xfrm>
              <a:off x="3387067" y="5099154"/>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15" name="rc315"/>
            <p:cNvSpPr/>
            <p:nvPr/>
          </p:nvSpPr>
          <p:spPr>
            <a:xfrm>
              <a:off x="3631159" y="5099154"/>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16" name="rc316"/>
            <p:cNvSpPr/>
            <p:nvPr/>
          </p:nvSpPr>
          <p:spPr>
            <a:xfrm>
              <a:off x="3875251" y="5099154"/>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17" name="rc317"/>
            <p:cNvSpPr/>
            <p:nvPr/>
          </p:nvSpPr>
          <p:spPr>
            <a:xfrm>
              <a:off x="4119343" y="5099154"/>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18" name="rc318"/>
            <p:cNvSpPr/>
            <p:nvPr/>
          </p:nvSpPr>
          <p:spPr>
            <a:xfrm>
              <a:off x="4363435" y="5099154"/>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9" name="rc319"/>
            <p:cNvSpPr/>
            <p:nvPr/>
          </p:nvSpPr>
          <p:spPr>
            <a:xfrm>
              <a:off x="4607527" y="5099154"/>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0" name="rc320"/>
            <p:cNvSpPr/>
            <p:nvPr/>
          </p:nvSpPr>
          <p:spPr>
            <a:xfrm>
              <a:off x="4851619" y="5099154"/>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1" name="rc321"/>
            <p:cNvSpPr/>
            <p:nvPr/>
          </p:nvSpPr>
          <p:spPr>
            <a:xfrm>
              <a:off x="5095711" y="5099154"/>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2" name="rc322"/>
            <p:cNvSpPr/>
            <p:nvPr/>
          </p:nvSpPr>
          <p:spPr>
            <a:xfrm>
              <a:off x="5339803" y="5099154"/>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3" name="rc323"/>
            <p:cNvSpPr/>
            <p:nvPr/>
          </p:nvSpPr>
          <p:spPr>
            <a:xfrm>
              <a:off x="5583895" y="5099154"/>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4" name="rc324"/>
            <p:cNvSpPr/>
            <p:nvPr/>
          </p:nvSpPr>
          <p:spPr>
            <a:xfrm>
              <a:off x="5827987" y="5099154"/>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25" name="rc325"/>
            <p:cNvSpPr/>
            <p:nvPr/>
          </p:nvSpPr>
          <p:spPr>
            <a:xfrm>
              <a:off x="6072079" y="5099154"/>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26" name="rc326"/>
            <p:cNvSpPr/>
            <p:nvPr/>
          </p:nvSpPr>
          <p:spPr>
            <a:xfrm>
              <a:off x="6316171" y="5099154"/>
              <a:ext cx="244091"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27" name="rc327"/>
            <p:cNvSpPr/>
            <p:nvPr/>
          </p:nvSpPr>
          <p:spPr>
            <a:xfrm>
              <a:off x="6560263" y="5099154"/>
              <a:ext cx="24409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28" name="rc328"/>
            <p:cNvSpPr/>
            <p:nvPr/>
          </p:nvSpPr>
          <p:spPr>
            <a:xfrm>
              <a:off x="6804355" y="5099154"/>
              <a:ext cx="24409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29" name="rc329"/>
            <p:cNvSpPr/>
            <p:nvPr/>
          </p:nvSpPr>
          <p:spPr>
            <a:xfrm>
              <a:off x="7048447" y="5099154"/>
              <a:ext cx="24409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30" name="rc330"/>
            <p:cNvSpPr/>
            <p:nvPr/>
          </p:nvSpPr>
          <p:spPr>
            <a:xfrm>
              <a:off x="7292539" y="5099154"/>
              <a:ext cx="244091" cy="20422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31" name="rc331"/>
            <p:cNvSpPr/>
            <p:nvPr/>
          </p:nvSpPr>
          <p:spPr>
            <a:xfrm>
              <a:off x="7536631" y="5099154"/>
              <a:ext cx="244091" cy="20422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32" name="rc332"/>
            <p:cNvSpPr/>
            <p:nvPr/>
          </p:nvSpPr>
          <p:spPr>
            <a:xfrm>
              <a:off x="7780723" y="5099154"/>
              <a:ext cx="244091" cy="20422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33" name="rc333"/>
            <p:cNvSpPr/>
            <p:nvPr/>
          </p:nvSpPr>
          <p:spPr>
            <a:xfrm>
              <a:off x="8024815" y="5099154"/>
              <a:ext cx="244091"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34" name="rc334"/>
            <p:cNvSpPr/>
            <p:nvPr/>
          </p:nvSpPr>
          <p:spPr>
            <a:xfrm>
              <a:off x="8268907" y="5099154"/>
              <a:ext cx="244091"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35" name="rc335"/>
            <p:cNvSpPr/>
            <p:nvPr/>
          </p:nvSpPr>
          <p:spPr>
            <a:xfrm>
              <a:off x="8512999" y="5099154"/>
              <a:ext cx="244091" cy="20422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36" name="rc336"/>
            <p:cNvSpPr/>
            <p:nvPr/>
          </p:nvSpPr>
          <p:spPr>
            <a:xfrm>
              <a:off x="2410699" y="4078016"/>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37" name="rc337"/>
            <p:cNvSpPr/>
            <p:nvPr/>
          </p:nvSpPr>
          <p:spPr>
            <a:xfrm>
              <a:off x="2654791" y="4078016"/>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38" name="rc338"/>
            <p:cNvSpPr/>
            <p:nvPr/>
          </p:nvSpPr>
          <p:spPr>
            <a:xfrm>
              <a:off x="2898883" y="4078016"/>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39" name="rc339"/>
            <p:cNvSpPr/>
            <p:nvPr/>
          </p:nvSpPr>
          <p:spPr>
            <a:xfrm>
              <a:off x="3142975" y="4078016"/>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0" name="rc340"/>
            <p:cNvSpPr/>
            <p:nvPr/>
          </p:nvSpPr>
          <p:spPr>
            <a:xfrm>
              <a:off x="3387067" y="4078016"/>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1" name="rc341"/>
            <p:cNvSpPr/>
            <p:nvPr/>
          </p:nvSpPr>
          <p:spPr>
            <a:xfrm>
              <a:off x="3631159" y="4078016"/>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2" name="rc342"/>
            <p:cNvSpPr/>
            <p:nvPr/>
          </p:nvSpPr>
          <p:spPr>
            <a:xfrm>
              <a:off x="3875251" y="4078016"/>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3" name="rc343"/>
            <p:cNvSpPr/>
            <p:nvPr/>
          </p:nvSpPr>
          <p:spPr>
            <a:xfrm>
              <a:off x="4119343" y="4078016"/>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4" name="rc344"/>
            <p:cNvSpPr/>
            <p:nvPr/>
          </p:nvSpPr>
          <p:spPr>
            <a:xfrm>
              <a:off x="4363435" y="4078016"/>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5" name="rc345"/>
            <p:cNvSpPr/>
            <p:nvPr/>
          </p:nvSpPr>
          <p:spPr>
            <a:xfrm>
              <a:off x="4607527" y="4078016"/>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6" name="rc346"/>
            <p:cNvSpPr/>
            <p:nvPr/>
          </p:nvSpPr>
          <p:spPr>
            <a:xfrm>
              <a:off x="4851619" y="4078016"/>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7" name="rc347"/>
            <p:cNvSpPr/>
            <p:nvPr/>
          </p:nvSpPr>
          <p:spPr>
            <a:xfrm>
              <a:off x="5095711" y="4078016"/>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48" name="rc348"/>
            <p:cNvSpPr/>
            <p:nvPr/>
          </p:nvSpPr>
          <p:spPr>
            <a:xfrm>
              <a:off x="5339803" y="4078016"/>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49" name="rc349"/>
            <p:cNvSpPr/>
            <p:nvPr/>
          </p:nvSpPr>
          <p:spPr>
            <a:xfrm>
              <a:off x="5583895" y="4078016"/>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50" name="rc350"/>
            <p:cNvSpPr/>
            <p:nvPr/>
          </p:nvSpPr>
          <p:spPr>
            <a:xfrm>
              <a:off x="5827987" y="4078016"/>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1" name="rc351"/>
            <p:cNvSpPr/>
            <p:nvPr/>
          </p:nvSpPr>
          <p:spPr>
            <a:xfrm>
              <a:off x="6072079" y="4078016"/>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52" name="rc352"/>
            <p:cNvSpPr/>
            <p:nvPr/>
          </p:nvSpPr>
          <p:spPr>
            <a:xfrm>
              <a:off x="6316171" y="4078016"/>
              <a:ext cx="24409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3" name="rc353"/>
            <p:cNvSpPr/>
            <p:nvPr/>
          </p:nvSpPr>
          <p:spPr>
            <a:xfrm>
              <a:off x="6560263" y="4078016"/>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54" name="rc354"/>
            <p:cNvSpPr/>
            <p:nvPr/>
          </p:nvSpPr>
          <p:spPr>
            <a:xfrm>
              <a:off x="6804355" y="4078016"/>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55" name="rc355"/>
            <p:cNvSpPr/>
            <p:nvPr/>
          </p:nvSpPr>
          <p:spPr>
            <a:xfrm>
              <a:off x="7048447" y="4078016"/>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6" name="rc356"/>
            <p:cNvSpPr/>
            <p:nvPr/>
          </p:nvSpPr>
          <p:spPr>
            <a:xfrm>
              <a:off x="7292539" y="4078016"/>
              <a:ext cx="24409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57" name="rc357"/>
            <p:cNvSpPr/>
            <p:nvPr/>
          </p:nvSpPr>
          <p:spPr>
            <a:xfrm>
              <a:off x="7536631" y="4078016"/>
              <a:ext cx="24409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58" name="rc358"/>
            <p:cNvSpPr/>
            <p:nvPr/>
          </p:nvSpPr>
          <p:spPr>
            <a:xfrm>
              <a:off x="7780723" y="4078016"/>
              <a:ext cx="24409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59" name="rc359"/>
            <p:cNvSpPr/>
            <p:nvPr/>
          </p:nvSpPr>
          <p:spPr>
            <a:xfrm>
              <a:off x="8024815" y="4078016"/>
              <a:ext cx="24409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60" name="rc360"/>
            <p:cNvSpPr/>
            <p:nvPr/>
          </p:nvSpPr>
          <p:spPr>
            <a:xfrm>
              <a:off x="8268907" y="4078016"/>
              <a:ext cx="24409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61" name="rc361"/>
            <p:cNvSpPr/>
            <p:nvPr/>
          </p:nvSpPr>
          <p:spPr>
            <a:xfrm>
              <a:off x="8512999" y="4078016"/>
              <a:ext cx="24409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62" name="rc362"/>
            <p:cNvSpPr/>
            <p:nvPr/>
          </p:nvSpPr>
          <p:spPr>
            <a:xfrm>
              <a:off x="2410699" y="4690699"/>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3" name="rc363"/>
            <p:cNvSpPr/>
            <p:nvPr/>
          </p:nvSpPr>
          <p:spPr>
            <a:xfrm>
              <a:off x="2654791" y="4690699"/>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4" name="rc364"/>
            <p:cNvSpPr/>
            <p:nvPr/>
          </p:nvSpPr>
          <p:spPr>
            <a:xfrm>
              <a:off x="2898883" y="4690699"/>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5" name="rc365"/>
            <p:cNvSpPr/>
            <p:nvPr/>
          </p:nvSpPr>
          <p:spPr>
            <a:xfrm>
              <a:off x="3142975" y="4690699"/>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6" name="rc366"/>
            <p:cNvSpPr/>
            <p:nvPr/>
          </p:nvSpPr>
          <p:spPr>
            <a:xfrm>
              <a:off x="3387067" y="4690699"/>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7" name="rc367"/>
            <p:cNvSpPr/>
            <p:nvPr/>
          </p:nvSpPr>
          <p:spPr>
            <a:xfrm>
              <a:off x="3631159" y="4690699"/>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8" name="rc368"/>
            <p:cNvSpPr/>
            <p:nvPr/>
          </p:nvSpPr>
          <p:spPr>
            <a:xfrm>
              <a:off x="3875251" y="4690699"/>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9" name="rc369"/>
            <p:cNvSpPr/>
            <p:nvPr/>
          </p:nvSpPr>
          <p:spPr>
            <a:xfrm>
              <a:off x="4119343" y="4690699"/>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0" name="rc370"/>
            <p:cNvSpPr/>
            <p:nvPr/>
          </p:nvSpPr>
          <p:spPr>
            <a:xfrm>
              <a:off x="4363435" y="4690699"/>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1" name="rc371"/>
            <p:cNvSpPr/>
            <p:nvPr/>
          </p:nvSpPr>
          <p:spPr>
            <a:xfrm>
              <a:off x="4607527" y="4690699"/>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2" name="rc372"/>
            <p:cNvSpPr/>
            <p:nvPr/>
          </p:nvSpPr>
          <p:spPr>
            <a:xfrm>
              <a:off x="4851619" y="4690699"/>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3" name="rc373"/>
            <p:cNvSpPr/>
            <p:nvPr/>
          </p:nvSpPr>
          <p:spPr>
            <a:xfrm>
              <a:off x="5095711" y="4690699"/>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74" name="rc374"/>
            <p:cNvSpPr/>
            <p:nvPr/>
          </p:nvSpPr>
          <p:spPr>
            <a:xfrm>
              <a:off x="5339803" y="4690699"/>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75" name="rc375"/>
            <p:cNvSpPr/>
            <p:nvPr/>
          </p:nvSpPr>
          <p:spPr>
            <a:xfrm>
              <a:off x="5583895" y="4690699"/>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76" name="rc376"/>
            <p:cNvSpPr/>
            <p:nvPr/>
          </p:nvSpPr>
          <p:spPr>
            <a:xfrm>
              <a:off x="5827987" y="4690699"/>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77" name="rc377"/>
            <p:cNvSpPr/>
            <p:nvPr/>
          </p:nvSpPr>
          <p:spPr>
            <a:xfrm>
              <a:off x="6072079" y="4690699"/>
              <a:ext cx="24409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78" name="rc378"/>
            <p:cNvSpPr/>
            <p:nvPr/>
          </p:nvSpPr>
          <p:spPr>
            <a:xfrm>
              <a:off x="6316171" y="4690699"/>
              <a:ext cx="24409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79" name="rc379"/>
            <p:cNvSpPr/>
            <p:nvPr/>
          </p:nvSpPr>
          <p:spPr>
            <a:xfrm>
              <a:off x="6560263" y="4690699"/>
              <a:ext cx="24409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80" name="rc380"/>
            <p:cNvSpPr/>
            <p:nvPr/>
          </p:nvSpPr>
          <p:spPr>
            <a:xfrm>
              <a:off x="6804355" y="4690699"/>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81" name="rc381"/>
            <p:cNvSpPr/>
            <p:nvPr/>
          </p:nvSpPr>
          <p:spPr>
            <a:xfrm>
              <a:off x="7048447" y="4690699"/>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82" name="rc382"/>
            <p:cNvSpPr/>
            <p:nvPr/>
          </p:nvSpPr>
          <p:spPr>
            <a:xfrm>
              <a:off x="7292539" y="4690699"/>
              <a:ext cx="24409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83" name="rc383"/>
            <p:cNvSpPr/>
            <p:nvPr/>
          </p:nvSpPr>
          <p:spPr>
            <a:xfrm>
              <a:off x="7536631" y="4690699"/>
              <a:ext cx="24409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84" name="rc384"/>
            <p:cNvSpPr/>
            <p:nvPr/>
          </p:nvSpPr>
          <p:spPr>
            <a:xfrm>
              <a:off x="7780723" y="4690699"/>
              <a:ext cx="24409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85" name="rc385"/>
            <p:cNvSpPr/>
            <p:nvPr/>
          </p:nvSpPr>
          <p:spPr>
            <a:xfrm>
              <a:off x="8024815" y="4690699"/>
              <a:ext cx="244091"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86" name="rc386"/>
            <p:cNvSpPr/>
            <p:nvPr/>
          </p:nvSpPr>
          <p:spPr>
            <a:xfrm>
              <a:off x="8268907" y="4690699"/>
              <a:ext cx="244091" cy="20422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87" name="rc387"/>
            <p:cNvSpPr/>
            <p:nvPr/>
          </p:nvSpPr>
          <p:spPr>
            <a:xfrm>
              <a:off x="8512999" y="4690699"/>
              <a:ext cx="244091" cy="20422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88" name="rc388"/>
            <p:cNvSpPr/>
            <p:nvPr/>
          </p:nvSpPr>
          <p:spPr>
            <a:xfrm>
              <a:off x="2410699" y="4282243"/>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89" name="rc389"/>
            <p:cNvSpPr/>
            <p:nvPr/>
          </p:nvSpPr>
          <p:spPr>
            <a:xfrm>
              <a:off x="2654791" y="4282243"/>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0" name="rc390"/>
            <p:cNvSpPr/>
            <p:nvPr/>
          </p:nvSpPr>
          <p:spPr>
            <a:xfrm>
              <a:off x="2898883" y="4282243"/>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91" name="rc391"/>
            <p:cNvSpPr/>
            <p:nvPr/>
          </p:nvSpPr>
          <p:spPr>
            <a:xfrm>
              <a:off x="3142975" y="4282243"/>
              <a:ext cx="24409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92" name="rc392"/>
            <p:cNvSpPr/>
            <p:nvPr/>
          </p:nvSpPr>
          <p:spPr>
            <a:xfrm>
              <a:off x="3387067" y="4282243"/>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93" name="rc393"/>
            <p:cNvSpPr/>
            <p:nvPr/>
          </p:nvSpPr>
          <p:spPr>
            <a:xfrm>
              <a:off x="3631159" y="4282243"/>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4" name="rc394"/>
            <p:cNvSpPr/>
            <p:nvPr/>
          </p:nvSpPr>
          <p:spPr>
            <a:xfrm>
              <a:off x="3875251" y="4282243"/>
              <a:ext cx="24409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95" name="rc395"/>
            <p:cNvSpPr/>
            <p:nvPr/>
          </p:nvSpPr>
          <p:spPr>
            <a:xfrm>
              <a:off x="4119343" y="4282243"/>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6" name="rc396"/>
            <p:cNvSpPr/>
            <p:nvPr/>
          </p:nvSpPr>
          <p:spPr>
            <a:xfrm>
              <a:off x="4363435" y="4282243"/>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97" name="rc397"/>
            <p:cNvSpPr/>
            <p:nvPr/>
          </p:nvSpPr>
          <p:spPr>
            <a:xfrm>
              <a:off x="4607527" y="4282243"/>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8" name="rc398"/>
            <p:cNvSpPr/>
            <p:nvPr/>
          </p:nvSpPr>
          <p:spPr>
            <a:xfrm>
              <a:off x="4851619" y="4282243"/>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9" name="rc399"/>
            <p:cNvSpPr/>
            <p:nvPr/>
          </p:nvSpPr>
          <p:spPr>
            <a:xfrm>
              <a:off x="5095711" y="4282243"/>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00" name="rc400"/>
            <p:cNvSpPr/>
            <p:nvPr/>
          </p:nvSpPr>
          <p:spPr>
            <a:xfrm>
              <a:off x="5339803" y="4282243"/>
              <a:ext cx="24409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01" name="rc401"/>
            <p:cNvSpPr/>
            <p:nvPr/>
          </p:nvSpPr>
          <p:spPr>
            <a:xfrm>
              <a:off x="5583895" y="4282243"/>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02" name="rc402"/>
            <p:cNvSpPr/>
            <p:nvPr/>
          </p:nvSpPr>
          <p:spPr>
            <a:xfrm>
              <a:off x="5827987" y="4282243"/>
              <a:ext cx="24409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03" name="rc403"/>
            <p:cNvSpPr/>
            <p:nvPr/>
          </p:nvSpPr>
          <p:spPr>
            <a:xfrm>
              <a:off x="6072079" y="4282243"/>
              <a:ext cx="24409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04" name="rc404"/>
            <p:cNvSpPr/>
            <p:nvPr/>
          </p:nvSpPr>
          <p:spPr>
            <a:xfrm>
              <a:off x="6316171" y="4282243"/>
              <a:ext cx="244091"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05" name="rc405"/>
            <p:cNvSpPr/>
            <p:nvPr/>
          </p:nvSpPr>
          <p:spPr>
            <a:xfrm>
              <a:off x="6560263" y="4282243"/>
              <a:ext cx="24409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06" name="rc406"/>
            <p:cNvSpPr/>
            <p:nvPr/>
          </p:nvSpPr>
          <p:spPr>
            <a:xfrm>
              <a:off x="6804355" y="4282243"/>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07" name="rc407"/>
            <p:cNvSpPr/>
            <p:nvPr/>
          </p:nvSpPr>
          <p:spPr>
            <a:xfrm>
              <a:off x="7048447" y="4282243"/>
              <a:ext cx="24409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08" name="rc408"/>
            <p:cNvSpPr/>
            <p:nvPr/>
          </p:nvSpPr>
          <p:spPr>
            <a:xfrm>
              <a:off x="7292539" y="4282243"/>
              <a:ext cx="244091" cy="20422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09" name="rc409"/>
            <p:cNvSpPr/>
            <p:nvPr/>
          </p:nvSpPr>
          <p:spPr>
            <a:xfrm>
              <a:off x="7536631" y="4282243"/>
              <a:ext cx="24409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10" name="rc410"/>
            <p:cNvSpPr/>
            <p:nvPr/>
          </p:nvSpPr>
          <p:spPr>
            <a:xfrm>
              <a:off x="7780723" y="4282243"/>
              <a:ext cx="24409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11" name="rc411"/>
            <p:cNvSpPr/>
            <p:nvPr/>
          </p:nvSpPr>
          <p:spPr>
            <a:xfrm>
              <a:off x="8024815" y="4282243"/>
              <a:ext cx="24409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12" name="rc412"/>
            <p:cNvSpPr/>
            <p:nvPr/>
          </p:nvSpPr>
          <p:spPr>
            <a:xfrm>
              <a:off x="8268907" y="4282243"/>
              <a:ext cx="24409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13" name="rc413"/>
            <p:cNvSpPr/>
            <p:nvPr/>
          </p:nvSpPr>
          <p:spPr>
            <a:xfrm>
              <a:off x="8512999" y="4282243"/>
              <a:ext cx="244091" cy="20422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14" name="rc414"/>
            <p:cNvSpPr/>
            <p:nvPr/>
          </p:nvSpPr>
          <p:spPr>
            <a:xfrm>
              <a:off x="2410699" y="3873788"/>
              <a:ext cx="24409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15" name="rc415"/>
            <p:cNvSpPr/>
            <p:nvPr/>
          </p:nvSpPr>
          <p:spPr>
            <a:xfrm>
              <a:off x="2654791" y="3873788"/>
              <a:ext cx="24409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16" name="rc416"/>
            <p:cNvSpPr/>
            <p:nvPr/>
          </p:nvSpPr>
          <p:spPr>
            <a:xfrm>
              <a:off x="2898883" y="3873788"/>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17" name="rc417"/>
            <p:cNvSpPr/>
            <p:nvPr/>
          </p:nvSpPr>
          <p:spPr>
            <a:xfrm>
              <a:off x="3142975" y="3873788"/>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18" name="rc418"/>
            <p:cNvSpPr/>
            <p:nvPr/>
          </p:nvSpPr>
          <p:spPr>
            <a:xfrm>
              <a:off x="3387067" y="3873788"/>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19" name="rc419"/>
            <p:cNvSpPr/>
            <p:nvPr/>
          </p:nvSpPr>
          <p:spPr>
            <a:xfrm>
              <a:off x="3631159" y="3873788"/>
              <a:ext cx="24409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20" name="rc420"/>
            <p:cNvSpPr/>
            <p:nvPr/>
          </p:nvSpPr>
          <p:spPr>
            <a:xfrm>
              <a:off x="3875251" y="3873788"/>
              <a:ext cx="244091"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21" name="rc421"/>
            <p:cNvSpPr/>
            <p:nvPr/>
          </p:nvSpPr>
          <p:spPr>
            <a:xfrm>
              <a:off x="4119343" y="3873788"/>
              <a:ext cx="24409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22" name="rc422"/>
            <p:cNvSpPr/>
            <p:nvPr/>
          </p:nvSpPr>
          <p:spPr>
            <a:xfrm>
              <a:off x="4363435" y="3873788"/>
              <a:ext cx="244091" cy="20422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23" name="rc423"/>
            <p:cNvSpPr/>
            <p:nvPr/>
          </p:nvSpPr>
          <p:spPr>
            <a:xfrm>
              <a:off x="4607527" y="3873788"/>
              <a:ext cx="24409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24" name="rc424"/>
            <p:cNvSpPr/>
            <p:nvPr/>
          </p:nvSpPr>
          <p:spPr>
            <a:xfrm>
              <a:off x="4851619" y="3873788"/>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25" name="rc425"/>
            <p:cNvSpPr/>
            <p:nvPr/>
          </p:nvSpPr>
          <p:spPr>
            <a:xfrm>
              <a:off x="5095711" y="3873788"/>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26" name="rc426"/>
            <p:cNvSpPr/>
            <p:nvPr/>
          </p:nvSpPr>
          <p:spPr>
            <a:xfrm>
              <a:off x="5339803" y="3873788"/>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27" name="rc427"/>
            <p:cNvSpPr/>
            <p:nvPr/>
          </p:nvSpPr>
          <p:spPr>
            <a:xfrm>
              <a:off x="5583895" y="3873788"/>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28" name="rc428"/>
            <p:cNvSpPr/>
            <p:nvPr/>
          </p:nvSpPr>
          <p:spPr>
            <a:xfrm>
              <a:off x="5827987" y="3873788"/>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29" name="rc429"/>
            <p:cNvSpPr/>
            <p:nvPr/>
          </p:nvSpPr>
          <p:spPr>
            <a:xfrm>
              <a:off x="6072079" y="3873788"/>
              <a:ext cx="24409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30" name="rc430"/>
            <p:cNvSpPr/>
            <p:nvPr/>
          </p:nvSpPr>
          <p:spPr>
            <a:xfrm>
              <a:off x="6316171" y="3873788"/>
              <a:ext cx="24409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31" name="rc431"/>
            <p:cNvSpPr/>
            <p:nvPr/>
          </p:nvSpPr>
          <p:spPr>
            <a:xfrm>
              <a:off x="6560263" y="3873788"/>
              <a:ext cx="24409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32" name="rc432"/>
            <p:cNvSpPr/>
            <p:nvPr/>
          </p:nvSpPr>
          <p:spPr>
            <a:xfrm>
              <a:off x="6804355" y="3873788"/>
              <a:ext cx="24409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33" name="rc433"/>
            <p:cNvSpPr/>
            <p:nvPr/>
          </p:nvSpPr>
          <p:spPr>
            <a:xfrm>
              <a:off x="7048447" y="3873788"/>
              <a:ext cx="24409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34" name="rc434"/>
            <p:cNvSpPr/>
            <p:nvPr/>
          </p:nvSpPr>
          <p:spPr>
            <a:xfrm>
              <a:off x="7292539" y="3873788"/>
              <a:ext cx="244091" cy="20422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35" name="rc435"/>
            <p:cNvSpPr/>
            <p:nvPr/>
          </p:nvSpPr>
          <p:spPr>
            <a:xfrm>
              <a:off x="7536631" y="3873788"/>
              <a:ext cx="24409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36" name="rc436"/>
            <p:cNvSpPr/>
            <p:nvPr/>
          </p:nvSpPr>
          <p:spPr>
            <a:xfrm>
              <a:off x="7780723" y="3873788"/>
              <a:ext cx="24409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37" name="rc437"/>
            <p:cNvSpPr/>
            <p:nvPr/>
          </p:nvSpPr>
          <p:spPr>
            <a:xfrm>
              <a:off x="8024815" y="3873788"/>
              <a:ext cx="24409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38" name="rc438"/>
            <p:cNvSpPr/>
            <p:nvPr/>
          </p:nvSpPr>
          <p:spPr>
            <a:xfrm>
              <a:off x="8268907" y="3873788"/>
              <a:ext cx="24409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39" name="rc439"/>
            <p:cNvSpPr/>
            <p:nvPr/>
          </p:nvSpPr>
          <p:spPr>
            <a:xfrm>
              <a:off x="8512999" y="3873788"/>
              <a:ext cx="244091" cy="20422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40" name="rc440"/>
            <p:cNvSpPr/>
            <p:nvPr/>
          </p:nvSpPr>
          <p:spPr>
            <a:xfrm>
              <a:off x="2410699" y="1627285"/>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41" name="rc441"/>
            <p:cNvSpPr/>
            <p:nvPr/>
          </p:nvSpPr>
          <p:spPr>
            <a:xfrm>
              <a:off x="2654791" y="1627285"/>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2" name="rc442"/>
            <p:cNvSpPr/>
            <p:nvPr/>
          </p:nvSpPr>
          <p:spPr>
            <a:xfrm>
              <a:off x="2898883" y="1627285"/>
              <a:ext cx="24409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43" name="rc443"/>
            <p:cNvSpPr/>
            <p:nvPr/>
          </p:nvSpPr>
          <p:spPr>
            <a:xfrm>
              <a:off x="3142975" y="1627285"/>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4" name="rc444"/>
            <p:cNvSpPr/>
            <p:nvPr/>
          </p:nvSpPr>
          <p:spPr>
            <a:xfrm>
              <a:off x="3387067" y="1627285"/>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5" name="rc445"/>
            <p:cNvSpPr/>
            <p:nvPr/>
          </p:nvSpPr>
          <p:spPr>
            <a:xfrm>
              <a:off x="3631159"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6" name="rc446"/>
            <p:cNvSpPr/>
            <p:nvPr/>
          </p:nvSpPr>
          <p:spPr>
            <a:xfrm>
              <a:off x="3875251"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7" name="rc447"/>
            <p:cNvSpPr/>
            <p:nvPr/>
          </p:nvSpPr>
          <p:spPr>
            <a:xfrm>
              <a:off x="4119343"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8" name="rc448"/>
            <p:cNvSpPr/>
            <p:nvPr/>
          </p:nvSpPr>
          <p:spPr>
            <a:xfrm>
              <a:off x="4363435"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9" name="rc449"/>
            <p:cNvSpPr/>
            <p:nvPr/>
          </p:nvSpPr>
          <p:spPr>
            <a:xfrm>
              <a:off x="4607527"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0" name="rc450"/>
            <p:cNvSpPr/>
            <p:nvPr/>
          </p:nvSpPr>
          <p:spPr>
            <a:xfrm>
              <a:off x="4851619"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1" name="rc451"/>
            <p:cNvSpPr/>
            <p:nvPr/>
          </p:nvSpPr>
          <p:spPr>
            <a:xfrm>
              <a:off x="5095711"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2" name="rc452"/>
            <p:cNvSpPr/>
            <p:nvPr/>
          </p:nvSpPr>
          <p:spPr>
            <a:xfrm>
              <a:off x="5339803"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3" name="rc453"/>
            <p:cNvSpPr/>
            <p:nvPr/>
          </p:nvSpPr>
          <p:spPr>
            <a:xfrm>
              <a:off x="5583895"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4" name="rc454"/>
            <p:cNvSpPr/>
            <p:nvPr/>
          </p:nvSpPr>
          <p:spPr>
            <a:xfrm>
              <a:off x="5827987"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5" name="rc455"/>
            <p:cNvSpPr/>
            <p:nvPr/>
          </p:nvSpPr>
          <p:spPr>
            <a:xfrm>
              <a:off x="6072079"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6" name="rc456"/>
            <p:cNvSpPr/>
            <p:nvPr/>
          </p:nvSpPr>
          <p:spPr>
            <a:xfrm>
              <a:off x="6316171"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7" name="rc457"/>
            <p:cNvSpPr/>
            <p:nvPr/>
          </p:nvSpPr>
          <p:spPr>
            <a:xfrm>
              <a:off x="6560263"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8" name="rc458"/>
            <p:cNvSpPr/>
            <p:nvPr/>
          </p:nvSpPr>
          <p:spPr>
            <a:xfrm>
              <a:off x="6804355"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9" name="rc459"/>
            <p:cNvSpPr/>
            <p:nvPr/>
          </p:nvSpPr>
          <p:spPr>
            <a:xfrm>
              <a:off x="7048447"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0" name="rc460"/>
            <p:cNvSpPr/>
            <p:nvPr/>
          </p:nvSpPr>
          <p:spPr>
            <a:xfrm>
              <a:off x="7292539" y="1627285"/>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1" name="rc461"/>
            <p:cNvSpPr/>
            <p:nvPr/>
          </p:nvSpPr>
          <p:spPr>
            <a:xfrm>
              <a:off x="7536631" y="1627285"/>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2" name="rc462"/>
            <p:cNvSpPr/>
            <p:nvPr/>
          </p:nvSpPr>
          <p:spPr>
            <a:xfrm>
              <a:off x="7780723" y="1627285"/>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3" name="rc463"/>
            <p:cNvSpPr/>
            <p:nvPr/>
          </p:nvSpPr>
          <p:spPr>
            <a:xfrm>
              <a:off x="8024815"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4" name="rc464"/>
            <p:cNvSpPr/>
            <p:nvPr/>
          </p:nvSpPr>
          <p:spPr>
            <a:xfrm>
              <a:off x="8268907" y="1627285"/>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5" name="rc465"/>
            <p:cNvSpPr/>
            <p:nvPr/>
          </p:nvSpPr>
          <p:spPr>
            <a:xfrm>
              <a:off x="8512999" y="1627285"/>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6" name="rc466"/>
            <p:cNvSpPr/>
            <p:nvPr/>
          </p:nvSpPr>
          <p:spPr>
            <a:xfrm>
              <a:off x="2410699" y="2648423"/>
              <a:ext cx="244091" cy="20422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67" name="rc467"/>
            <p:cNvSpPr/>
            <p:nvPr/>
          </p:nvSpPr>
          <p:spPr>
            <a:xfrm>
              <a:off x="2654791" y="2648423"/>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68" name="rc468"/>
            <p:cNvSpPr/>
            <p:nvPr/>
          </p:nvSpPr>
          <p:spPr>
            <a:xfrm>
              <a:off x="2898883" y="2648423"/>
              <a:ext cx="244091" cy="20422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69" name="rc469"/>
            <p:cNvSpPr/>
            <p:nvPr/>
          </p:nvSpPr>
          <p:spPr>
            <a:xfrm>
              <a:off x="3142975" y="2648423"/>
              <a:ext cx="24409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70" name="rc470"/>
            <p:cNvSpPr/>
            <p:nvPr/>
          </p:nvSpPr>
          <p:spPr>
            <a:xfrm>
              <a:off x="3387067" y="2648423"/>
              <a:ext cx="244091" cy="20422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71" name="rc471"/>
            <p:cNvSpPr/>
            <p:nvPr/>
          </p:nvSpPr>
          <p:spPr>
            <a:xfrm>
              <a:off x="3631159" y="2648423"/>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72" name="rc472"/>
            <p:cNvSpPr/>
            <p:nvPr/>
          </p:nvSpPr>
          <p:spPr>
            <a:xfrm>
              <a:off x="3875251" y="2648423"/>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73" name="rc473"/>
            <p:cNvSpPr/>
            <p:nvPr/>
          </p:nvSpPr>
          <p:spPr>
            <a:xfrm>
              <a:off x="4119343" y="2648423"/>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4" name="rc474"/>
            <p:cNvSpPr/>
            <p:nvPr/>
          </p:nvSpPr>
          <p:spPr>
            <a:xfrm>
              <a:off x="4363435" y="2648423"/>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5" name="rc475"/>
            <p:cNvSpPr/>
            <p:nvPr/>
          </p:nvSpPr>
          <p:spPr>
            <a:xfrm>
              <a:off x="4607527" y="2648423"/>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6" name="rc476"/>
            <p:cNvSpPr/>
            <p:nvPr/>
          </p:nvSpPr>
          <p:spPr>
            <a:xfrm>
              <a:off x="4851619" y="2648423"/>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7" name="rc477"/>
            <p:cNvSpPr/>
            <p:nvPr/>
          </p:nvSpPr>
          <p:spPr>
            <a:xfrm>
              <a:off x="5095711" y="2648423"/>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78" name="rc478"/>
            <p:cNvSpPr/>
            <p:nvPr/>
          </p:nvSpPr>
          <p:spPr>
            <a:xfrm>
              <a:off x="5339803" y="2648423"/>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9" name="rc479"/>
            <p:cNvSpPr/>
            <p:nvPr/>
          </p:nvSpPr>
          <p:spPr>
            <a:xfrm>
              <a:off x="5583895" y="2648423"/>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0" name="rc480"/>
            <p:cNvSpPr/>
            <p:nvPr/>
          </p:nvSpPr>
          <p:spPr>
            <a:xfrm>
              <a:off x="5827987" y="2648423"/>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81" name="rc481"/>
            <p:cNvSpPr/>
            <p:nvPr/>
          </p:nvSpPr>
          <p:spPr>
            <a:xfrm>
              <a:off x="6072079" y="2648423"/>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2" name="rc482"/>
            <p:cNvSpPr/>
            <p:nvPr/>
          </p:nvSpPr>
          <p:spPr>
            <a:xfrm>
              <a:off x="6316171" y="2648423"/>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3" name="rc483"/>
            <p:cNvSpPr/>
            <p:nvPr/>
          </p:nvSpPr>
          <p:spPr>
            <a:xfrm>
              <a:off x="6560263" y="2648423"/>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84" name="rc484"/>
            <p:cNvSpPr/>
            <p:nvPr/>
          </p:nvSpPr>
          <p:spPr>
            <a:xfrm>
              <a:off x="6804355" y="2648423"/>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85" name="rc485"/>
            <p:cNvSpPr/>
            <p:nvPr/>
          </p:nvSpPr>
          <p:spPr>
            <a:xfrm>
              <a:off x="7048447" y="2648423"/>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6" name="rc486"/>
            <p:cNvSpPr/>
            <p:nvPr/>
          </p:nvSpPr>
          <p:spPr>
            <a:xfrm>
              <a:off x="7292539" y="2648423"/>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7" name="rc487"/>
            <p:cNvSpPr/>
            <p:nvPr/>
          </p:nvSpPr>
          <p:spPr>
            <a:xfrm>
              <a:off x="7536631" y="2648423"/>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88" name="rc488"/>
            <p:cNvSpPr/>
            <p:nvPr/>
          </p:nvSpPr>
          <p:spPr>
            <a:xfrm>
              <a:off x="7780723" y="2648423"/>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9" name="rc489"/>
            <p:cNvSpPr/>
            <p:nvPr/>
          </p:nvSpPr>
          <p:spPr>
            <a:xfrm>
              <a:off x="8024815" y="2648423"/>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0" name="rc490"/>
            <p:cNvSpPr/>
            <p:nvPr/>
          </p:nvSpPr>
          <p:spPr>
            <a:xfrm>
              <a:off x="8268907" y="2648423"/>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91" name="rc491"/>
            <p:cNvSpPr/>
            <p:nvPr/>
          </p:nvSpPr>
          <p:spPr>
            <a:xfrm>
              <a:off x="8512999" y="2648423"/>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92" name="rc492"/>
            <p:cNvSpPr/>
            <p:nvPr/>
          </p:nvSpPr>
          <p:spPr>
            <a:xfrm>
              <a:off x="2410699" y="203574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3" name="rc493"/>
            <p:cNvSpPr/>
            <p:nvPr/>
          </p:nvSpPr>
          <p:spPr>
            <a:xfrm>
              <a:off x="2654791" y="203574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4" name="rc494"/>
            <p:cNvSpPr/>
            <p:nvPr/>
          </p:nvSpPr>
          <p:spPr>
            <a:xfrm>
              <a:off x="2898883" y="203574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5" name="rc495"/>
            <p:cNvSpPr/>
            <p:nvPr/>
          </p:nvSpPr>
          <p:spPr>
            <a:xfrm>
              <a:off x="3142975" y="203574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6" name="rc496"/>
            <p:cNvSpPr/>
            <p:nvPr/>
          </p:nvSpPr>
          <p:spPr>
            <a:xfrm>
              <a:off x="3387067" y="203574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7" name="rc497"/>
            <p:cNvSpPr/>
            <p:nvPr/>
          </p:nvSpPr>
          <p:spPr>
            <a:xfrm>
              <a:off x="3631159" y="2035740"/>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8" name="rc498"/>
            <p:cNvSpPr/>
            <p:nvPr/>
          </p:nvSpPr>
          <p:spPr>
            <a:xfrm>
              <a:off x="3875251" y="2035740"/>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9" name="rc499"/>
            <p:cNvSpPr/>
            <p:nvPr/>
          </p:nvSpPr>
          <p:spPr>
            <a:xfrm>
              <a:off x="4119343" y="2035740"/>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0" name="rc500"/>
            <p:cNvSpPr/>
            <p:nvPr/>
          </p:nvSpPr>
          <p:spPr>
            <a:xfrm>
              <a:off x="4363435" y="2035740"/>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01" name="rc501"/>
            <p:cNvSpPr/>
            <p:nvPr/>
          </p:nvSpPr>
          <p:spPr>
            <a:xfrm>
              <a:off x="4607527" y="2035740"/>
              <a:ext cx="244091" cy="20422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02" name="rc502"/>
            <p:cNvSpPr/>
            <p:nvPr/>
          </p:nvSpPr>
          <p:spPr>
            <a:xfrm>
              <a:off x="4851619" y="2035740"/>
              <a:ext cx="244091" cy="20422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03" name="rc503"/>
            <p:cNvSpPr/>
            <p:nvPr/>
          </p:nvSpPr>
          <p:spPr>
            <a:xfrm>
              <a:off x="5095711" y="2035740"/>
              <a:ext cx="244091" cy="20422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04" name="rc504"/>
            <p:cNvSpPr/>
            <p:nvPr/>
          </p:nvSpPr>
          <p:spPr>
            <a:xfrm>
              <a:off x="5339803" y="2035740"/>
              <a:ext cx="24409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05" name="rc505"/>
            <p:cNvSpPr/>
            <p:nvPr/>
          </p:nvSpPr>
          <p:spPr>
            <a:xfrm>
              <a:off x="5583895" y="2035740"/>
              <a:ext cx="244091" cy="20422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06" name="rc506"/>
            <p:cNvSpPr/>
            <p:nvPr/>
          </p:nvSpPr>
          <p:spPr>
            <a:xfrm>
              <a:off x="5827987" y="2035740"/>
              <a:ext cx="244091" cy="20422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07" name="rc507"/>
            <p:cNvSpPr/>
            <p:nvPr/>
          </p:nvSpPr>
          <p:spPr>
            <a:xfrm>
              <a:off x="6072079" y="2035740"/>
              <a:ext cx="244091" cy="20422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08" name="rc508"/>
            <p:cNvSpPr/>
            <p:nvPr/>
          </p:nvSpPr>
          <p:spPr>
            <a:xfrm>
              <a:off x="6316171" y="2035740"/>
              <a:ext cx="244091" cy="20422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509" name="rc509"/>
            <p:cNvSpPr/>
            <p:nvPr/>
          </p:nvSpPr>
          <p:spPr>
            <a:xfrm>
              <a:off x="6560263" y="2035740"/>
              <a:ext cx="244091" cy="20422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10" name="rc510"/>
            <p:cNvSpPr/>
            <p:nvPr/>
          </p:nvSpPr>
          <p:spPr>
            <a:xfrm>
              <a:off x="6804355" y="2035740"/>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11" name="rc511"/>
            <p:cNvSpPr/>
            <p:nvPr/>
          </p:nvSpPr>
          <p:spPr>
            <a:xfrm>
              <a:off x="7048447" y="2035740"/>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12" name="rc512"/>
            <p:cNvSpPr/>
            <p:nvPr/>
          </p:nvSpPr>
          <p:spPr>
            <a:xfrm>
              <a:off x="7292539" y="2035740"/>
              <a:ext cx="244091" cy="20422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13" name="rc513"/>
            <p:cNvSpPr/>
            <p:nvPr/>
          </p:nvSpPr>
          <p:spPr>
            <a:xfrm>
              <a:off x="7536631" y="2035740"/>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14" name="rc514"/>
            <p:cNvSpPr/>
            <p:nvPr/>
          </p:nvSpPr>
          <p:spPr>
            <a:xfrm>
              <a:off x="7780723" y="2035740"/>
              <a:ext cx="244091" cy="20422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15" name="rc515"/>
            <p:cNvSpPr/>
            <p:nvPr/>
          </p:nvSpPr>
          <p:spPr>
            <a:xfrm>
              <a:off x="8024815" y="2035740"/>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16" name="rc516"/>
            <p:cNvSpPr/>
            <p:nvPr/>
          </p:nvSpPr>
          <p:spPr>
            <a:xfrm>
              <a:off x="8268907" y="2035740"/>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17" name="rc517"/>
            <p:cNvSpPr/>
            <p:nvPr/>
          </p:nvSpPr>
          <p:spPr>
            <a:xfrm>
              <a:off x="8512999" y="2035740"/>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18" name="rc518"/>
            <p:cNvSpPr/>
            <p:nvPr/>
          </p:nvSpPr>
          <p:spPr>
            <a:xfrm>
              <a:off x="2410699" y="121883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9" name="rc519"/>
            <p:cNvSpPr/>
            <p:nvPr/>
          </p:nvSpPr>
          <p:spPr>
            <a:xfrm>
              <a:off x="2654791" y="121883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0" name="rc520"/>
            <p:cNvSpPr/>
            <p:nvPr/>
          </p:nvSpPr>
          <p:spPr>
            <a:xfrm>
              <a:off x="2898883" y="1218830"/>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1" name="rc521"/>
            <p:cNvSpPr/>
            <p:nvPr/>
          </p:nvSpPr>
          <p:spPr>
            <a:xfrm>
              <a:off x="3142975" y="121883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2" name="rc522"/>
            <p:cNvSpPr/>
            <p:nvPr/>
          </p:nvSpPr>
          <p:spPr>
            <a:xfrm>
              <a:off x="3387067" y="1218830"/>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3" name="rc523"/>
            <p:cNvSpPr/>
            <p:nvPr/>
          </p:nvSpPr>
          <p:spPr>
            <a:xfrm>
              <a:off x="3631159" y="121883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4" name="rc524"/>
            <p:cNvSpPr/>
            <p:nvPr/>
          </p:nvSpPr>
          <p:spPr>
            <a:xfrm>
              <a:off x="3875251" y="1218830"/>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5" name="rc525"/>
            <p:cNvSpPr/>
            <p:nvPr/>
          </p:nvSpPr>
          <p:spPr>
            <a:xfrm>
              <a:off x="4119343" y="1218830"/>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6" name="rc526"/>
            <p:cNvSpPr/>
            <p:nvPr/>
          </p:nvSpPr>
          <p:spPr>
            <a:xfrm>
              <a:off x="4363435" y="1218830"/>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7" name="rc527"/>
            <p:cNvSpPr/>
            <p:nvPr/>
          </p:nvSpPr>
          <p:spPr>
            <a:xfrm>
              <a:off x="4607527" y="1218830"/>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8" name="rc528"/>
            <p:cNvSpPr/>
            <p:nvPr/>
          </p:nvSpPr>
          <p:spPr>
            <a:xfrm>
              <a:off x="4851619" y="1218830"/>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9" name="rc529"/>
            <p:cNvSpPr/>
            <p:nvPr/>
          </p:nvSpPr>
          <p:spPr>
            <a:xfrm>
              <a:off x="5095711" y="121883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0" name="rc530"/>
            <p:cNvSpPr/>
            <p:nvPr/>
          </p:nvSpPr>
          <p:spPr>
            <a:xfrm>
              <a:off x="5339803" y="121883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1" name="rc531"/>
            <p:cNvSpPr/>
            <p:nvPr/>
          </p:nvSpPr>
          <p:spPr>
            <a:xfrm>
              <a:off x="5583895" y="1218830"/>
              <a:ext cx="244091" cy="20422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32" name="rc532"/>
            <p:cNvSpPr/>
            <p:nvPr/>
          </p:nvSpPr>
          <p:spPr>
            <a:xfrm>
              <a:off x="5827987" y="121883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3" name="rc533"/>
            <p:cNvSpPr/>
            <p:nvPr/>
          </p:nvSpPr>
          <p:spPr>
            <a:xfrm>
              <a:off x="6072079" y="121883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4" name="rc534"/>
            <p:cNvSpPr/>
            <p:nvPr/>
          </p:nvSpPr>
          <p:spPr>
            <a:xfrm>
              <a:off x="6316171" y="121883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5" name="rc535"/>
            <p:cNvSpPr/>
            <p:nvPr/>
          </p:nvSpPr>
          <p:spPr>
            <a:xfrm>
              <a:off x="6560263" y="121883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6" name="rc536"/>
            <p:cNvSpPr/>
            <p:nvPr/>
          </p:nvSpPr>
          <p:spPr>
            <a:xfrm>
              <a:off x="6804355" y="1218830"/>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37" name="rc537"/>
            <p:cNvSpPr/>
            <p:nvPr/>
          </p:nvSpPr>
          <p:spPr>
            <a:xfrm>
              <a:off x="7048447" y="1218830"/>
              <a:ext cx="244091" cy="20422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8" name="rc538"/>
            <p:cNvSpPr/>
            <p:nvPr/>
          </p:nvSpPr>
          <p:spPr>
            <a:xfrm>
              <a:off x="7292539" y="121883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9" name="rc539"/>
            <p:cNvSpPr/>
            <p:nvPr/>
          </p:nvSpPr>
          <p:spPr>
            <a:xfrm>
              <a:off x="7536631" y="121883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0" name="rc540"/>
            <p:cNvSpPr/>
            <p:nvPr/>
          </p:nvSpPr>
          <p:spPr>
            <a:xfrm>
              <a:off x="7780723" y="121883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1" name="rc541"/>
            <p:cNvSpPr/>
            <p:nvPr/>
          </p:nvSpPr>
          <p:spPr>
            <a:xfrm>
              <a:off x="8024815" y="121883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2" name="rc542"/>
            <p:cNvSpPr/>
            <p:nvPr/>
          </p:nvSpPr>
          <p:spPr>
            <a:xfrm>
              <a:off x="8268907" y="121883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3" name="rc543"/>
            <p:cNvSpPr/>
            <p:nvPr/>
          </p:nvSpPr>
          <p:spPr>
            <a:xfrm>
              <a:off x="8512999" y="1218830"/>
              <a:ext cx="244091" cy="20422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4" name="rc544"/>
            <p:cNvSpPr/>
            <p:nvPr/>
          </p:nvSpPr>
          <p:spPr>
            <a:xfrm>
              <a:off x="2410699" y="2852650"/>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45" name="rc545"/>
            <p:cNvSpPr/>
            <p:nvPr/>
          </p:nvSpPr>
          <p:spPr>
            <a:xfrm>
              <a:off x="2654791" y="2852650"/>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46" name="rc546"/>
            <p:cNvSpPr/>
            <p:nvPr/>
          </p:nvSpPr>
          <p:spPr>
            <a:xfrm>
              <a:off x="2898883" y="2852650"/>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47" name="rc547"/>
            <p:cNvSpPr/>
            <p:nvPr/>
          </p:nvSpPr>
          <p:spPr>
            <a:xfrm>
              <a:off x="3142975" y="2852650"/>
              <a:ext cx="24409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48" name="rc548"/>
            <p:cNvSpPr/>
            <p:nvPr/>
          </p:nvSpPr>
          <p:spPr>
            <a:xfrm>
              <a:off x="3387067" y="2852650"/>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49" name="rc549"/>
            <p:cNvSpPr/>
            <p:nvPr/>
          </p:nvSpPr>
          <p:spPr>
            <a:xfrm>
              <a:off x="3631159" y="2852650"/>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50" name="rc550"/>
            <p:cNvSpPr/>
            <p:nvPr/>
          </p:nvSpPr>
          <p:spPr>
            <a:xfrm>
              <a:off x="3875251" y="2852650"/>
              <a:ext cx="244091" cy="20422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51" name="rc551"/>
            <p:cNvSpPr/>
            <p:nvPr/>
          </p:nvSpPr>
          <p:spPr>
            <a:xfrm>
              <a:off x="4119343" y="2852650"/>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52" name="rc552"/>
            <p:cNvSpPr/>
            <p:nvPr/>
          </p:nvSpPr>
          <p:spPr>
            <a:xfrm>
              <a:off x="4363435" y="2852650"/>
              <a:ext cx="244091" cy="20422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53" name="rc553"/>
            <p:cNvSpPr/>
            <p:nvPr/>
          </p:nvSpPr>
          <p:spPr>
            <a:xfrm>
              <a:off x="4607527" y="2852650"/>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54" name="rc554"/>
            <p:cNvSpPr/>
            <p:nvPr/>
          </p:nvSpPr>
          <p:spPr>
            <a:xfrm>
              <a:off x="4851619" y="2852650"/>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55" name="rc555"/>
            <p:cNvSpPr/>
            <p:nvPr/>
          </p:nvSpPr>
          <p:spPr>
            <a:xfrm>
              <a:off x="5095711" y="2852650"/>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56" name="rc556"/>
            <p:cNvSpPr/>
            <p:nvPr/>
          </p:nvSpPr>
          <p:spPr>
            <a:xfrm>
              <a:off x="5339803" y="2852650"/>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57" name="rc557"/>
            <p:cNvSpPr/>
            <p:nvPr/>
          </p:nvSpPr>
          <p:spPr>
            <a:xfrm>
              <a:off x="5583895" y="2852650"/>
              <a:ext cx="244091" cy="20422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58" name="rc558"/>
            <p:cNvSpPr/>
            <p:nvPr/>
          </p:nvSpPr>
          <p:spPr>
            <a:xfrm>
              <a:off x="5827987" y="2852650"/>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59" name="rc559"/>
            <p:cNvSpPr/>
            <p:nvPr/>
          </p:nvSpPr>
          <p:spPr>
            <a:xfrm>
              <a:off x="6072079" y="2852650"/>
              <a:ext cx="244091" cy="20422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60" name="rc560"/>
            <p:cNvSpPr/>
            <p:nvPr/>
          </p:nvSpPr>
          <p:spPr>
            <a:xfrm>
              <a:off x="6316171" y="2852650"/>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61" name="rc561"/>
            <p:cNvSpPr/>
            <p:nvPr/>
          </p:nvSpPr>
          <p:spPr>
            <a:xfrm>
              <a:off x="6560263" y="2852650"/>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62" name="rc562"/>
            <p:cNvSpPr/>
            <p:nvPr/>
          </p:nvSpPr>
          <p:spPr>
            <a:xfrm>
              <a:off x="6804355" y="2852650"/>
              <a:ext cx="244091" cy="20422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63" name="rc563"/>
            <p:cNvSpPr/>
            <p:nvPr/>
          </p:nvSpPr>
          <p:spPr>
            <a:xfrm>
              <a:off x="7048447" y="2852650"/>
              <a:ext cx="244091" cy="20422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64" name="rc564"/>
            <p:cNvSpPr/>
            <p:nvPr/>
          </p:nvSpPr>
          <p:spPr>
            <a:xfrm>
              <a:off x="7292539" y="2852650"/>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65" name="rc565"/>
            <p:cNvSpPr/>
            <p:nvPr/>
          </p:nvSpPr>
          <p:spPr>
            <a:xfrm>
              <a:off x="7536631" y="2852650"/>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66" name="rc566"/>
            <p:cNvSpPr/>
            <p:nvPr/>
          </p:nvSpPr>
          <p:spPr>
            <a:xfrm>
              <a:off x="7780723" y="2852650"/>
              <a:ext cx="244091" cy="20422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67" name="rc567"/>
            <p:cNvSpPr/>
            <p:nvPr/>
          </p:nvSpPr>
          <p:spPr>
            <a:xfrm>
              <a:off x="8024815" y="2852650"/>
              <a:ext cx="244091" cy="20422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68" name="rc568"/>
            <p:cNvSpPr/>
            <p:nvPr/>
          </p:nvSpPr>
          <p:spPr>
            <a:xfrm>
              <a:off x="8268907" y="2852650"/>
              <a:ext cx="24409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69" name="rc569"/>
            <p:cNvSpPr/>
            <p:nvPr/>
          </p:nvSpPr>
          <p:spPr>
            <a:xfrm>
              <a:off x="8512999" y="2852650"/>
              <a:ext cx="244091" cy="20422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70" name="tx570"/>
            <p:cNvSpPr/>
            <p:nvPr/>
          </p:nvSpPr>
          <p:spPr>
            <a:xfrm>
              <a:off x="2472486"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71" name="tx571"/>
            <p:cNvSpPr/>
            <p:nvPr/>
          </p:nvSpPr>
          <p:spPr>
            <a:xfrm>
              <a:off x="2716578"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72" name="tx572"/>
            <p:cNvSpPr/>
            <p:nvPr/>
          </p:nvSpPr>
          <p:spPr>
            <a:xfrm>
              <a:off x="2960670"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73" name="tx573"/>
            <p:cNvSpPr/>
            <p:nvPr/>
          </p:nvSpPr>
          <p:spPr>
            <a:xfrm>
              <a:off x="3204762"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74" name="tx574"/>
            <p:cNvSpPr/>
            <p:nvPr/>
          </p:nvSpPr>
          <p:spPr>
            <a:xfrm>
              <a:off x="3448854"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75" name="tx575"/>
            <p:cNvSpPr/>
            <p:nvPr/>
          </p:nvSpPr>
          <p:spPr>
            <a:xfrm>
              <a:off x="3692946"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76" name="tx576"/>
            <p:cNvSpPr/>
            <p:nvPr/>
          </p:nvSpPr>
          <p:spPr>
            <a:xfrm>
              <a:off x="3937038"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77" name="tx577"/>
            <p:cNvSpPr/>
            <p:nvPr/>
          </p:nvSpPr>
          <p:spPr>
            <a:xfrm>
              <a:off x="4181130"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78" name="tx578"/>
            <p:cNvSpPr/>
            <p:nvPr/>
          </p:nvSpPr>
          <p:spPr>
            <a:xfrm>
              <a:off x="4425222"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79" name="tx579"/>
            <p:cNvSpPr/>
            <p:nvPr/>
          </p:nvSpPr>
          <p:spPr>
            <a:xfrm>
              <a:off x="4669314"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80" name="tx580"/>
            <p:cNvSpPr/>
            <p:nvPr/>
          </p:nvSpPr>
          <p:spPr>
            <a:xfrm>
              <a:off x="4913406"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1" name="tx581"/>
            <p:cNvSpPr/>
            <p:nvPr/>
          </p:nvSpPr>
          <p:spPr>
            <a:xfrm>
              <a:off x="5157498"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2" name="tx582"/>
            <p:cNvSpPr/>
            <p:nvPr/>
          </p:nvSpPr>
          <p:spPr>
            <a:xfrm>
              <a:off x="5401590"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83" name="tx583"/>
            <p:cNvSpPr/>
            <p:nvPr/>
          </p:nvSpPr>
          <p:spPr>
            <a:xfrm>
              <a:off x="5645682"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4" name="tx584"/>
            <p:cNvSpPr/>
            <p:nvPr/>
          </p:nvSpPr>
          <p:spPr>
            <a:xfrm>
              <a:off x="5889774"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85" name="tx585"/>
            <p:cNvSpPr/>
            <p:nvPr/>
          </p:nvSpPr>
          <p:spPr>
            <a:xfrm>
              <a:off x="6133866"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86" name="tx586"/>
            <p:cNvSpPr/>
            <p:nvPr/>
          </p:nvSpPr>
          <p:spPr>
            <a:xfrm>
              <a:off x="6377958"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87" name="tx587"/>
            <p:cNvSpPr/>
            <p:nvPr/>
          </p:nvSpPr>
          <p:spPr>
            <a:xfrm>
              <a:off x="6622050"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88" name="tx588"/>
            <p:cNvSpPr/>
            <p:nvPr/>
          </p:nvSpPr>
          <p:spPr>
            <a:xfrm>
              <a:off x="6866142"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89" name="tx589"/>
            <p:cNvSpPr/>
            <p:nvPr/>
          </p:nvSpPr>
          <p:spPr>
            <a:xfrm>
              <a:off x="7110234"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90" name="tx590"/>
            <p:cNvSpPr/>
            <p:nvPr/>
          </p:nvSpPr>
          <p:spPr>
            <a:xfrm>
              <a:off x="7354326"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91" name="tx591"/>
            <p:cNvSpPr/>
            <p:nvPr/>
          </p:nvSpPr>
          <p:spPr>
            <a:xfrm>
              <a:off x="7598418"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92" name="tx592"/>
            <p:cNvSpPr/>
            <p:nvPr/>
          </p:nvSpPr>
          <p:spPr>
            <a:xfrm>
              <a:off x="7842510"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93" name="tx593"/>
            <p:cNvSpPr/>
            <p:nvPr/>
          </p:nvSpPr>
          <p:spPr>
            <a:xfrm>
              <a:off x="8086602"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94" name="tx594"/>
            <p:cNvSpPr/>
            <p:nvPr/>
          </p:nvSpPr>
          <p:spPr>
            <a:xfrm>
              <a:off x="8330694"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95" name="tx595"/>
            <p:cNvSpPr/>
            <p:nvPr/>
          </p:nvSpPr>
          <p:spPr>
            <a:xfrm>
              <a:off x="8574786" y="3732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96" name="tx596"/>
            <p:cNvSpPr/>
            <p:nvPr/>
          </p:nvSpPr>
          <p:spPr>
            <a:xfrm>
              <a:off x="2472486"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97" name="tx597"/>
            <p:cNvSpPr/>
            <p:nvPr/>
          </p:nvSpPr>
          <p:spPr>
            <a:xfrm>
              <a:off x="2716578"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98" name="tx598"/>
            <p:cNvSpPr/>
            <p:nvPr/>
          </p:nvSpPr>
          <p:spPr>
            <a:xfrm>
              <a:off x="2960670"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99" name="tx599"/>
            <p:cNvSpPr/>
            <p:nvPr/>
          </p:nvSpPr>
          <p:spPr>
            <a:xfrm>
              <a:off x="3204762"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00" name="tx600"/>
            <p:cNvSpPr/>
            <p:nvPr/>
          </p:nvSpPr>
          <p:spPr>
            <a:xfrm>
              <a:off x="3448854"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01" name="tx601"/>
            <p:cNvSpPr/>
            <p:nvPr/>
          </p:nvSpPr>
          <p:spPr>
            <a:xfrm>
              <a:off x="3692946"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02" name="tx602"/>
            <p:cNvSpPr/>
            <p:nvPr/>
          </p:nvSpPr>
          <p:spPr>
            <a:xfrm>
              <a:off x="3937038"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03" name="tx603"/>
            <p:cNvSpPr/>
            <p:nvPr/>
          </p:nvSpPr>
          <p:spPr>
            <a:xfrm>
              <a:off x="4181130"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04" name="tx604"/>
            <p:cNvSpPr/>
            <p:nvPr/>
          </p:nvSpPr>
          <p:spPr>
            <a:xfrm>
              <a:off x="4425222"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05" name="tx605"/>
            <p:cNvSpPr/>
            <p:nvPr/>
          </p:nvSpPr>
          <p:spPr>
            <a:xfrm>
              <a:off x="4669314"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06" name="tx606"/>
            <p:cNvSpPr/>
            <p:nvPr/>
          </p:nvSpPr>
          <p:spPr>
            <a:xfrm>
              <a:off x="4913406"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07" name="tx607"/>
            <p:cNvSpPr/>
            <p:nvPr/>
          </p:nvSpPr>
          <p:spPr>
            <a:xfrm>
              <a:off x="5157498"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08" name="tx608"/>
            <p:cNvSpPr/>
            <p:nvPr/>
          </p:nvSpPr>
          <p:spPr>
            <a:xfrm>
              <a:off x="5401590"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09" name="tx609"/>
            <p:cNvSpPr/>
            <p:nvPr/>
          </p:nvSpPr>
          <p:spPr>
            <a:xfrm>
              <a:off x="5645682"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10" name="tx610"/>
            <p:cNvSpPr/>
            <p:nvPr/>
          </p:nvSpPr>
          <p:spPr>
            <a:xfrm>
              <a:off x="5889774"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11" name="tx611"/>
            <p:cNvSpPr/>
            <p:nvPr/>
          </p:nvSpPr>
          <p:spPr>
            <a:xfrm>
              <a:off x="6133866"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12" name="tx612"/>
            <p:cNvSpPr/>
            <p:nvPr/>
          </p:nvSpPr>
          <p:spPr>
            <a:xfrm>
              <a:off x="6377958"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13" name="tx613"/>
            <p:cNvSpPr/>
            <p:nvPr/>
          </p:nvSpPr>
          <p:spPr>
            <a:xfrm>
              <a:off x="6622050"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14" name="tx614"/>
            <p:cNvSpPr/>
            <p:nvPr/>
          </p:nvSpPr>
          <p:spPr>
            <a:xfrm>
              <a:off x="6866142"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15" name="tx615"/>
            <p:cNvSpPr/>
            <p:nvPr/>
          </p:nvSpPr>
          <p:spPr>
            <a:xfrm>
              <a:off x="7110234"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16" name="tx616"/>
            <p:cNvSpPr/>
            <p:nvPr/>
          </p:nvSpPr>
          <p:spPr>
            <a:xfrm>
              <a:off x="7354326"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17" name="tx617"/>
            <p:cNvSpPr/>
            <p:nvPr/>
          </p:nvSpPr>
          <p:spPr>
            <a:xfrm>
              <a:off x="7598418"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18" name="tx618"/>
            <p:cNvSpPr/>
            <p:nvPr/>
          </p:nvSpPr>
          <p:spPr>
            <a:xfrm>
              <a:off x="7842510"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19" name="tx619"/>
            <p:cNvSpPr/>
            <p:nvPr/>
          </p:nvSpPr>
          <p:spPr>
            <a:xfrm>
              <a:off x="8086602"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20" name="tx620"/>
            <p:cNvSpPr/>
            <p:nvPr/>
          </p:nvSpPr>
          <p:spPr>
            <a:xfrm>
              <a:off x="8330694"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21" name="tx621"/>
            <p:cNvSpPr/>
            <p:nvPr/>
          </p:nvSpPr>
          <p:spPr>
            <a:xfrm>
              <a:off x="8574786" y="18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22" name="tx622"/>
            <p:cNvSpPr/>
            <p:nvPr/>
          </p:nvSpPr>
          <p:spPr>
            <a:xfrm>
              <a:off x="2472486"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23" name="tx623"/>
            <p:cNvSpPr/>
            <p:nvPr/>
          </p:nvSpPr>
          <p:spPr>
            <a:xfrm>
              <a:off x="2716578"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24" name="tx624"/>
            <p:cNvSpPr/>
            <p:nvPr/>
          </p:nvSpPr>
          <p:spPr>
            <a:xfrm>
              <a:off x="2960670"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625" name="tx625"/>
            <p:cNvSpPr/>
            <p:nvPr/>
          </p:nvSpPr>
          <p:spPr>
            <a:xfrm>
              <a:off x="3204762"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26" name="tx626"/>
            <p:cNvSpPr/>
            <p:nvPr/>
          </p:nvSpPr>
          <p:spPr>
            <a:xfrm>
              <a:off x="3448854"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27" name="tx627"/>
            <p:cNvSpPr/>
            <p:nvPr/>
          </p:nvSpPr>
          <p:spPr>
            <a:xfrm>
              <a:off x="3692946"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28" name="tx628"/>
            <p:cNvSpPr/>
            <p:nvPr/>
          </p:nvSpPr>
          <p:spPr>
            <a:xfrm>
              <a:off x="3937038"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29" name="tx629"/>
            <p:cNvSpPr/>
            <p:nvPr/>
          </p:nvSpPr>
          <p:spPr>
            <a:xfrm>
              <a:off x="4181130"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30" name="tx630"/>
            <p:cNvSpPr/>
            <p:nvPr/>
          </p:nvSpPr>
          <p:spPr>
            <a:xfrm>
              <a:off x="4425222"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31" name="tx631"/>
            <p:cNvSpPr/>
            <p:nvPr/>
          </p:nvSpPr>
          <p:spPr>
            <a:xfrm>
              <a:off x="4669314"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32" name="tx632"/>
            <p:cNvSpPr/>
            <p:nvPr/>
          </p:nvSpPr>
          <p:spPr>
            <a:xfrm>
              <a:off x="4913406"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33" name="tx633"/>
            <p:cNvSpPr/>
            <p:nvPr/>
          </p:nvSpPr>
          <p:spPr>
            <a:xfrm>
              <a:off x="5157498"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34" name="tx634"/>
            <p:cNvSpPr/>
            <p:nvPr/>
          </p:nvSpPr>
          <p:spPr>
            <a:xfrm>
              <a:off x="5401590"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35" name="tx635"/>
            <p:cNvSpPr/>
            <p:nvPr/>
          </p:nvSpPr>
          <p:spPr>
            <a:xfrm>
              <a:off x="5645682"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36" name="tx636"/>
            <p:cNvSpPr/>
            <p:nvPr/>
          </p:nvSpPr>
          <p:spPr>
            <a:xfrm>
              <a:off x="5889774"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37" name="tx637"/>
            <p:cNvSpPr/>
            <p:nvPr/>
          </p:nvSpPr>
          <p:spPr>
            <a:xfrm>
              <a:off x="6133866"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38" name="tx638"/>
            <p:cNvSpPr/>
            <p:nvPr/>
          </p:nvSpPr>
          <p:spPr>
            <a:xfrm>
              <a:off x="6377958"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39" name="tx639"/>
            <p:cNvSpPr/>
            <p:nvPr/>
          </p:nvSpPr>
          <p:spPr>
            <a:xfrm>
              <a:off x="6622050"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40" name="tx640"/>
            <p:cNvSpPr/>
            <p:nvPr/>
          </p:nvSpPr>
          <p:spPr>
            <a:xfrm>
              <a:off x="6866142"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41" name="tx641"/>
            <p:cNvSpPr/>
            <p:nvPr/>
          </p:nvSpPr>
          <p:spPr>
            <a:xfrm>
              <a:off x="7110234"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42" name="tx642"/>
            <p:cNvSpPr/>
            <p:nvPr/>
          </p:nvSpPr>
          <p:spPr>
            <a:xfrm>
              <a:off x="7354326"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643" name="tx643"/>
            <p:cNvSpPr/>
            <p:nvPr/>
          </p:nvSpPr>
          <p:spPr>
            <a:xfrm>
              <a:off x="7598418"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644" name="tx644"/>
            <p:cNvSpPr/>
            <p:nvPr/>
          </p:nvSpPr>
          <p:spPr>
            <a:xfrm>
              <a:off x="7842510"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45" name="tx645"/>
            <p:cNvSpPr/>
            <p:nvPr/>
          </p:nvSpPr>
          <p:spPr>
            <a:xfrm>
              <a:off x="8086602"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46" name="tx646"/>
            <p:cNvSpPr/>
            <p:nvPr/>
          </p:nvSpPr>
          <p:spPr>
            <a:xfrm>
              <a:off x="8330694"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47" name="tx647"/>
            <p:cNvSpPr/>
            <p:nvPr/>
          </p:nvSpPr>
          <p:spPr>
            <a:xfrm>
              <a:off x="8574786" y="4549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48" name="tx648"/>
            <p:cNvSpPr/>
            <p:nvPr/>
          </p:nvSpPr>
          <p:spPr>
            <a:xfrm>
              <a:off x="2472486"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49" name="tx649"/>
            <p:cNvSpPr/>
            <p:nvPr/>
          </p:nvSpPr>
          <p:spPr>
            <a:xfrm>
              <a:off x="2716578"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0" name="tx650"/>
            <p:cNvSpPr/>
            <p:nvPr/>
          </p:nvSpPr>
          <p:spPr>
            <a:xfrm>
              <a:off x="2960670"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1" name="tx651"/>
            <p:cNvSpPr/>
            <p:nvPr/>
          </p:nvSpPr>
          <p:spPr>
            <a:xfrm>
              <a:off x="3204762"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2" name="tx652"/>
            <p:cNvSpPr/>
            <p:nvPr/>
          </p:nvSpPr>
          <p:spPr>
            <a:xfrm>
              <a:off x="3448854"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3" name="tx653"/>
            <p:cNvSpPr/>
            <p:nvPr/>
          </p:nvSpPr>
          <p:spPr>
            <a:xfrm>
              <a:off x="3692946"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4" name="tx654"/>
            <p:cNvSpPr/>
            <p:nvPr/>
          </p:nvSpPr>
          <p:spPr>
            <a:xfrm>
              <a:off x="3937038"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55" name="tx655"/>
            <p:cNvSpPr/>
            <p:nvPr/>
          </p:nvSpPr>
          <p:spPr>
            <a:xfrm>
              <a:off x="4181130"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6" name="tx656"/>
            <p:cNvSpPr/>
            <p:nvPr/>
          </p:nvSpPr>
          <p:spPr>
            <a:xfrm>
              <a:off x="4425222"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7" name="tx657"/>
            <p:cNvSpPr/>
            <p:nvPr/>
          </p:nvSpPr>
          <p:spPr>
            <a:xfrm>
              <a:off x="4669314"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8" name="tx658"/>
            <p:cNvSpPr/>
            <p:nvPr/>
          </p:nvSpPr>
          <p:spPr>
            <a:xfrm>
              <a:off x="4913406"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9" name="tx659"/>
            <p:cNvSpPr/>
            <p:nvPr/>
          </p:nvSpPr>
          <p:spPr>
            <a:xfrm>
              <a:off x="5157498"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0" name="tx660"/>
            <p:cNvSpPr/>
            <p:nvPr/>
          </p:nvSpPr>
          <p:spPr>
            <a:xfrm>
              <a:off x="5401590"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61" name="tx661"/>
            <p:cNvSpPr/>
            <p:nvPr/>
          </p:nvSpPr>
          <p:spPr>
            <a:xfrm>
              <a:off x="5645682"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2" name="tx662"/>
            <p:cNvSpPr/>
            <p:nvPr/>
          </p:nvSpPr>
          <p:spPr>
            <a:xfrm>
              <a:off x="5889774"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3" name="tx663"/>
            <p:cNvSpPr/>
            <p:nvPr/>
          </p:nvSpPr>
          <p:spPr>
            <a:xfrm>
              <a:off x="6133866"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4" name="tx664"/>
            <p:cNvSpPr/>
            <p:nvPr/>
          </p:nvSpPr>
          <p:spPr>
            <a:xfrm>
              <a:off x="6377958"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65" name="tx665"/>
            <p:cNvSpPr/>
            <p:nvPr/>
          </p:nvSpPr>
          <p:spPr>
            <a:xfrm>
              <a:off x="6622050"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66" name="tx666"/>
            <p:cNvSpPr/>
            <p:nvPr/>
          </p:nvSpPr>
          <p:spPr>
            <a:xfrm>
              <a:off x="6866142"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67" name="tx667"/>
            <p:cNvSpPr/>
            <p:nvPr/>
          </p:nvSpPr>
          <p:spPr>
            <a:xfrm>
              <a:off x="7110234"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68" name="tx668"/>
            <p:cNvSpPr/>
            <p:nvPr/>
          </p:nvSpPr>
          <p:spPr>
            <a:xfrm>
              <a:off x="7354326"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69" name="tx669"/>
            <p:cNvSpPr/>
            <p:nvPr/>
          </p:nvSpPr>
          <p:spPr>
            <a:xfrm>
              <a:off x="7598418"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70" name="tx670"/>
            <p:cNvSpPr/>
            <p:nvPr/>
          </p:nvSpPr>
          <p:spPr>
            <a:xfrm>
              <a:off x="7842510"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71" name="tx671"/>
            <p:cNvSpPr/>
            <p:nvPr/>
          </p:nvSpPr>
          <p:spPr>
            <a:xfrm>
              <a:off x="8086602"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72" name="tx672"/>
            <p:cNvSpPr/>
            <p:nvPr/>
          </p:nvSpPr>
          <p:spPr>
            <a:xfrm>
              <a:off x="8330694"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73" name="tx673"/>
            <p:cNvSpPr/>
            <p:nvPr/>
          </p:nvSpPr>
          <p:spPr>
            <a:xfrm>
              <a:off x="8574786" y="1486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74" name="tx674"/>
            <p:cNvSpPr/>
            <p:nvPr/>
          </p:nvSpPr>
          <p:spPr>
            <a:xfrm>
              <a:off x="2472486"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75" name="tx675"/>
            <p:cNvSpPr/>
            <p:nvPr/>
          </p:nvSpPr>
          <p:spPr>
            <a:xfrm>
              <a:off x="2716578"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76" name="tx676"/>
            <p:cNvSpPr/>
            <p:nvPr/>
          </p:nvSpPr>
          <p:spPr>
            <a:xfrm>
              <a:off x="2960670"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77" name="tx677"/>
            <p:cNvSpPr/>
            <p:nvPr/>
          </p:nvSpPr>
          <p:spPr>
            <a:xfrm>
              <a:off x="3204762"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78" name="tx678"/>
            <p:cNvSpPr/>
            <p:nvPr/>
          </p:nvSpPr>
          <p:spPr>
            <a:xfrm>
              <a:off x="3448854"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79" name="tx679"/>
            <p:cNvSpPr/>
            <p:nvPr/>
          </p:nvSpPr>
          <p:spPr>
            <a:xfrm>
              <a:off x="3692946"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80" name="tx680"/>
            <p:cNvSpPr/>
            <p:nvPr/>
          </p:nvSpPr>
          <p:spPr>
            <a:xfrm>
              <a:off x="3937038"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81" name="tx681"/>
            <p:cNvSpPr/>
            <p:nvPr/>
          </p:nvSpPr>
          <p:spPr>
            <a:xfrm>
              <a:off x="4181130"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82" name="tx682"/>
            <p:cNvSpPr/>
            <p:nvPr/>
          </p:nvSpPr>
          <p:spPr>
            <a:xfrm>
              <a:off x="4425222"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83" name="tx683"/>
            <p:cNvSpPr/>
            <p:nvPr/>
          </p:nvSpPr>
          <p:spPr>
            <a:xfrm>
              <a:off x="4669314"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84" name="tx684"/>
            <p:cNvSpPr/>
            <p:nvPr/>
          </p:nvSpPr>
          <p:spPr>
            <a:xfrm>
              <a:off x="4913406"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85" name="tx685"/>
            <p:cNvSpPr/>
            <p:nvPr/>
          </p:nvSpPr>
          <p:spPr>
            <a:xfrm>
              <a:off x="5157498"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86" name="tx686"/>
            <p:cNvSpPr/>
            <p:nvPr/>
          </p:nvSpPr>
          <p:spPr>
            <a:xfrm>
              <a:off x="5401590"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87" name="tx687"/>
            <p:cNvSpPr/>
            <p:nvPr/>
          </p:nvSpPr>
          <p:spPr>
            <a:xfrm>
              <a:off x="5645682"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88" name="tx688"/>
            <p:cNvSpPr/>
            <p:nvPr/>
          </p:nvSpPr>
          <p:spPr>
            <a:xfrm>
              <a:off x="5889774"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89" name="tx689"/>
            <p:cNvSpPr/>
            <p:nvPr/>
          </p:nvSpPr>
          <p:spPr>
            <a:xfrm>
              <a:off x="6133866"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90" name="tx690"/>
            <p:cNvSpPr/>
            <p:nvPr/>
          </p:nvSpPr>
          <p:spPr>
            <a:xfrm>
              <a:off x="6377958"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91" name="tx691"/>
            <p:cNvSpPr/>
            <p:nvPr/>
          </p:nvSpPr>
          <p:spPr>
            <a:xfrm>
              <a:off x="6622050"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92" name="tx692"/>
            <p:cNvSpPr/>
            <p:nvPr/>
          </p:nvSpPr>
          <p:spPr>
            <a:xfrm>
              <a:off x="6866142"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93" name="tx693"/>
            <p:cNvSpPr/>
            <p:nvPr/>
          </p:nvSpPr>
          <p:spPr>
            <a:xfrm>
              <a:off x="7110234"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94" name="tx694"/>
            <p:cNvSpPr/>
            <p:nvPr/>
          </p:nvSpPr>
          <p:spPr>
            <a:xfrm>
              <a:off x="7354326"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95" name="tx695"/>
            <p:cNvSpPr/>
            <p:nvPr/>
          </p:nvSpPr>
          <p:spPr>
            <a:xfrm>
              <a:off x="7598418"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696" name="tx696"/>
            <p:cNvSpPr/>
            <p:nvPr/>
          </p:nvSpPr>
          <p:spPr>
            <a:xfrm>
              <a:off x="8330694"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97" name="tx697"/>
            <p:cNvSpPr/>
            <p:nvPr/>
          </p:nvSpPr>
          <p:spPr>
            <a:xfrm>
              <a:off x="2472486"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98" name="tx698"/>
            <p:cNvSpPr/>
            <p:nvPr/>
          </p:nvSpPr>
          <p:spPr>
            <a:xfrm>
              <a:off x="2716578"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99" name="tx699"/>
            <p:cNvSpPr/>
            <p:nvPr/>
          </p:nvSpPr>
          <p:spPr>
            <a:xfrm>
              <a:off x="2960670"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00" name="tx700"/>
            <p:cNvSpPr/>
            <p:nvPr/>
          </p:nvSpPr>
          <p:spPr>
            <a:xfrm>
              <a:off x="3204762"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01" name="tx701"/>
            <p:cNvSpPr/>
            <p:nvPr/>
          </p:nvSpPr>
          <p:spPr>
            <a:xfrm>
              <a:off x="3448854"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02" name="tx702"/>
            <p:cNvSpPr/>
            <p:nvPr/>
          </p:nvSpPr>
          <p:spPr>
            <a:xfrm>
              <a:off x="3692946"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03" name="tx703"/>
            <p:cNvSpPr/>
            <p:nvPr/>
          </p:nvSpPr>
          <p:spPr>
            <a:xfrm>
              <a:off x="3937038"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04" name="tx704"/>
            <p:cNvSpPr/>
            <p:nvPr/>
          </p:nvSpPr>
          <p:spPr>
            <a:xfrm>
              <a:off x="4181130"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05" name="tx705"/>
            <p:cNvSpPr/>
            <p:nvPr/>
          </p:nvSpPr>
          <p:spPr>
            <a:xfrm>
              <a:off x="4425222"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06" name="tx706"/>
            <p:cNvSpPr/>
            <p:nvPr/>
          </p:nvSpPr>
          <p:spPr>
            <a:xfrm>
              <a:off x="4669314"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07" name="tx707"/>
            <p:cNvSpPr/>
            <p:nvPr/>
          </p:nvSpPr>
          <p:spPr>
            <a:xfrm>
              <a:off x="4913406"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08" name="tx708"/>
            <p:cNvSpPr/>
            <p:nvPr/>
          </p:nvSpPr>
          <p:spPr>
            <a:xfrm>
              <a:off x="5157498"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09" name="tx709"/>
            <p:cNvSpPr/>
            <p:nvPr/>
          </p:nvSpPr>
          <p:spPr>
            <a:xfrm>
              <a:off x="5401590"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10" name="tx710"/>
            <p:cNvSpPr/>
            <p:nvPr/>
          </p:nvSpPr>
          <p:spPr>
            <a:xfrm>
              <a:off x="5645682"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11" name="tx711"/>
            <p:cNvSpPr/>
            <p:nvPr/>
          </p:nvSpPr>
          <p:spPr>
            <a:xfrm>
              <a:off x="5889774"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12" name="tx712"/>
            <p:cNvSpPr/>
            <p:nvPr/>
          </p:nvSpPr>
          <p:spPr>
            <a:xfrm>
              <a:off x="6133866"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13" name="tx713"/>
            <p:cNvSpPr/>
            <p:nvPr/>
          </p:nvSpPr>
          <p:spPr>
            <a:xfrm>
              <a:off x="6377958"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14" name="tx714"/>
            <p:cNvSpPr/>
            <p:nvPr/>
          </p:nvSpPr>
          <p:spPr>
            <a:xfrm>
              <a:off x="6622050"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15" name="tx715"/>
            <p:cNvSpPr/>
            <p:nvPr/>
          </p:nvSpPr>
          <p:spPr>
            <a:xfrm>
              <a:off x="6866142"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16" name="tx716"/>
            <p:cNvSpPr/>
            <p:nvPr/>
          </p:nvSpPr>
          <p:spPr>
            <a:xfrm>
              <a:off x="7110234"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17" name="tx717"/>
            <p:cNvSpPr/>
            <p:nvPr/>
          </p:nvSpPr>
          <p:spPr>
            <a:xfrm>
              <a:off x="7354326"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18" name="tx718"/>
            <p:cNvSpPr/>
            <p:nvPr/>
          </p:nvSpPr>
          <p:spPr>
            <a:xfrm>
              <a:off x="7598418"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19" name="tx719"/>
            <p:cNvSpPr/>
            <p:nvPr/>
          </p:nvSpPr>
          <p:spPr>
            <a:xfrm>
              <a:off x="7842510"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20" name="tx720"/>
            <p:cNvSpPr/>
            <p:nvPr/>
          </p:nvSpPr>
          <p:spPr>
            <a:xfrm>
              <a:off x="8086602"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21" name="tx721"/>
            <p:cNvSpPr/>
            <p:nvPr/>
          </p:nvSpPr>
          <p:spPr>
            <a:xfrm>
              <a:off x="8330694"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22" name="tx722"/>
            <p:cNvSpPr/>
            <p:nvPr/>
          </p:nvSpPr>
          <p:spPr>
            <a:xfrm>
              <a:off x="8574786" y="3120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23" name="tx723"/>
            <p:cNvSpPr/>
            <p:nvPr/>
          </p:nvSpPr>
          <p:spPr>
            <a:xfrm>
              <a:off x="2472486"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24" name="tx724"/>
            <p:cNvSpPr/>
            <p:nvPr/>
          </p:nvSpPr>
          <p:spPr>
            <a:xfrm>
              <a:off x="2716578"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25" name="tx725"/>
            <p:cNvSpPr/>
            <p:nvPr/>
          </p:nvSpPr>
          <p:spPr>
            <a:xfrm>
              <a:off x="2960670"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26" name="tx726"/>
            <p:cNvSpPr/>
            <p:nvPr/>
          </p:nvSpPr>
          <p:spPr>
            <a:xfrm>
              <a:off x="3204762"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27" name="tx727"/>
            <p:cNvSpPr/>
            <p:nvPr/>
          </p:nvSpPr>
          <p:spPr>
            <a:xfrm>
              <a:off x="3448854"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28" name="tx728"/>
            <p:cNvSpPr/>
            <p:nvPr/>
          </p:nvSpPr>
          <p:spPr>
            <a:xfrm>
              <a:off x="3692946"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29" name="tx729"/>
            <p:cNvSpPr/>
            <p:nvPr/>
          </p:nvSpPr>
          <p:spPr>
            <a:xfrm>
              <a:off x="3937038"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30" name="tx730"/>
            <p:cNvSpPr/>
            <p:nvPr/>
          </p:nvSpPr>
          <p:spPr>
            <a:xfrm>
              <a:off x="4181130"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31" name="tx731"/>
            <p:cNvSpPr/>
            <p:nvPr/>
          </p:nvSpPr>
          <p:spPr>
            <a:xfrm>
              <a:off x="4425222"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32" name="tx732"/>
            <p:cNvSpPr/>
            <p:nvPr/>
          </p:nvSpPr>
          <p:spPr>
            <a:xfrm>
              <a:off x="4669314"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33" name="tx733"/>
            <p:cNvSpPr/>
            <p:nvPr/>
          </p:nvSpPr>
          <p:spPr>
            <a:xfrm>
              <a:off x="4913406"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34" name="tx734"/>
            <p:cNvSpPr/>
            <p:nvPr/>
          </p:nvSpPr>
          <p:spPr>
            <a:xfrm>
              <a:off x="5157498"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35" name="tx735"/>
            <p:cNvSpPr/>
            <p:nvPr/>
          </p:nvSpPr>
          <p:spPr>
            <a:xfrm>
              <a:off x="5401590"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36" name="tx736"/>
            <p:cNvSpPr/>
            <p:nvPr/>
          </p:nvSpPr>
          <p:spPr>
            <a:xfrm>
              <a:off x="5645682"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37" name="tx737"/>
            <p:cNvSpPr/>
            <p:nvPr/>
          </p:nvSpPr>
          <p:spPr>
            <a:xfrm>
              <a:off x="5889774"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38" name="tx738"/>
            <p:cNvSpPr/>
            <p:nvPr/>
          </p:nvSpPr>
          <p:spPr>
            <a:xfrm>
              <a:off x="6133866"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39" name="tx739"/>
            <p:cNvSpPr/>
            <p:nvPr/>
          </p:nvSpPr>
          <p:spPr>
            <a:xfrm>
              <a:off x="6377958"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40" name="tx740"/>
            <p:cNvSpPr/>
            <p:nvPr/>
          </p:nvSpPr>
          <p:spPr>
            <a:xfrm>
              <a:off x="6622050"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41" name="tx741"/>
            <p:cNvSpPr/>
            <p:nvPr/>
          </p:nvSpPr>
          <p:spPr>
            <a:xfrm>
              <a:off x="6866142"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42" name="tx742"/>
            <p:cNvSpPr/>
            <p:nvPr/>
          </p:nvSpPr>
          <p:spPr>
            <a:xfrm>
              <a:off x="7110234"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43" name="tx743"/>
            <p:cNvSpPr/>
            <p:nvPr/>
          </p:nvSpPr>
          <p:spPr>
            <a:xfrm>
              <a:off x="7354326"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44" name="tx744"/>
            <p:cNvSpPr/>
            <p:nvPr/>
          </p:nvSpPr>
          <p:spPr>
            <a:xfrm>
              <a:off x="7598418"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45" name="tx745"/>
            <p:cNvSpPr/>
            <p:nvPr/>
          </p:nvSpPr>
          <p:spPr>
            <a:xfrm>
              <a:off x="7842510"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46" name="tx746"/>
            <p:cNvSpPr/>
            <p:nvPr/>
          </p:nvSpPr>
          <p:spPr>
            <a:xfrm>
              <a:off x="8086602"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47" name="tx747"/>
            <p:cNvSpPr/>
            <p:nvPr/>
          </p:nvSpPr>
          <p:spPr>
            <a:xfrm>
              <a:off x="8330694"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48" name="tx748"/>
            <p:cNvSpPr/>
            <p:nvPr/>
          </p:nvSpPr>
          <p:spPr>
            <a:xfrm>
              <a:off x="8574786" y="3324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49" name="tx749"/>
            <p:cNvSpPr/>
            <p:nvPr/>
          </p:nvSpPr>
          <p:spPr>
            <a:xfrm>
              <a:off x="2472486"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50" name="tx750"/>
            <p:cNvSpPr/>
            <p:nvPr/>
          </p:nvSpPr>
          <p:spPr>
            <a:xfrm>
              <a:off x="2716578"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51" name="tx751"/>
            <p:cNvSpPr/>
            <p:nvPr/>
          </p:nvSpPr>
          <p:spPr>
            <a:xfrm>
              <a:off x="2960670"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52" name="tx752"/>
            <p:cNvSpPr/>
            <p:nvPr/>
          </p:nvSpPr>
          <p:spPr>
            <a:xfrm>
              <a:off x="3204762"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53" name="tx753"/>
            <p:cNvSpPr/>
            <p:nvPr/>
          </p:nvSpPr>
          <p:spPr>
            <a:xfrm>
              <a:off x="3448854"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54" name="tx754"/>
            <p:cNvSpPr/>
            <p:nvPr/>
          </p:nvSpPr>
          <p:spPr>
            <a:xfrm>
              <a:off x="3692946"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55" name="tx755"/>
            <p:cNvSpPr/>
            <p:nvPr/>
          </p:nvSpPr>
          <p:spPr>
            <a:xfrm>
              <a:off x="3937038"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56" name="tx756"/>
            <p:cNvSpPr/>
            <p:nvPr/>
          </p:nvSpPr>
          <p:spPr>
            <a:xfrm>
              <a:off x="4181130"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57" name="tx757"/>
            <p:cNvSpPr/>
            <p:nvPr/>
          </p:nvSpPr>
          <p:spPr>
            <a:xfrm>
              <a:off x="4425222"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58" name="tx758"/>
            <p:cNvSpPr/>
            <p:nvPr/>
          </p:nvSpPr>
          <p:spPr>
            <a:xfrm>
              <a:off x="4669314"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59" name="tx759"/>
            <p:cNvSpPr/>
            <p:nvPr/>
          </p:nvSpPr>
          <p:spPr>
            <a:xfrm>
              <a:off x="4913406"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60" name="tx760"/>
            <p:cNvSpPr/>
            <p:nvPr/>
          </p:nvSpPr>
          <p:spPr>
            <a:xfrm>
              <a:off x="5157498"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61" name="tx761"/>
            <p:cNvSpPr/>
            <p:nvPr/>
          </p:nvSpPr>
          <p:spPr>
            <a:xfrm>
              <a:off x="5401590"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62" name="tx762"/>
            <p:cNvSpPr/>
            <p:nvPr/>
          </p:nvSpPr>
          <p:spPr>
            <a:xfrm>
              <a:off x="5645682"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63" name="tx763"/>
            <p:cNvSpPr/>
            <p:nvPr/>
          </p:nvSpPr>
          <p:spPr>
            <a:xfrm>
              <a:off x="5889774"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64" name="tx764"/>
            <p:cNvSpPr/>
            <p:nvPr/>
          </p:nvSpPr>
          <p:spPr>
            <a:xfrm>
              <a:off x="6133866"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65" name="tx765"/>
            <p:cNvSpPr/>
            <p:nvPr/>
          </p:nvSpPr>
          <p:spPr>
            <a:xfrm>
              <a:off x="6377958"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66" name="tx766"/>
            <p:cNvSpPr/>
            <p:nvPr/>
          </p:nvSpPr>
          <p:spPr>
            <a:xfrm>
              <a:off x="6622050"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67" name="tx767"/>
            <p:cNvSpPr/>
            <p:nvPr/>
          </p:nvSpPr>
          <p:spPr>
            <a:xfrm>
              <a:off x="6866142"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68" name="tx768"/>
            <p:cNvSpPr/>
            <p:nvPr/>
          </p:nvSpPr>
          <p:spPr>
            <a:xfrm>
              <a:off x="7110234"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9" name="tx769"/>
            <p:cNvSpPr/>
            <p:nvPr/>
          </p:nvSpPr>
          <p:spPr>
            <a:xfrm>
              <a:off x="7354326"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70" name="tx770"/>
            <p:cNvSpPr/>
            <p:nvPr/>
          </p:nvSpPr>
          <p:spPr>
            <a:xfrm>
              <a:off x="7598418"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71" name="tx771"/>
            <p:cNvSpPr/>
            <p:nvPr/>
          </p:nvSpPr>
          <p:spPr>
            <a:xfrm>
              <a:off x="7842510"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72" name="tx772"/>
            <p:cNvSpPr/>
            <p:nvPr/>
          </p:nvSpPr>
          <p:spPr>
            <a:xfrm>
              <a:off x="8086602"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73" name="tx773"/>
            <p:cNvSpPr/>
            <p:nvPr/>
          </p:nvSpPr>
          <p:spPr>
            <a:xfrm>
              <a:off x="8330694"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74" name="tx774"/>
            <p:cNvSpPr/>
            <p:nvPr/>
          </p:nvSpPr>
          <p:spPr>
            <a:xfrm>
              <a:off x="8574786" y="352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75" name="tx775"/>
            <p:cNvSpPr/>
            <p:nvPr/>
          </p:nvSpPr>
          <p:spPr>
            <a:xfrm>
              <a:off x="2472486"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76" name="tx776"/>
            <p:cNvSpPr/>
            <p:nvPr/>
          </p:nvSpPr>
          <p:spPr>
            <a:xfrm>
              <a:off x="2716578"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77" name="tx777"/>
            <p:cNvSpPr/>
            <p:nvPr/>
          </p:nvSpPr>
          <p:spPr>
            <a:xfrm>
              <a:off x="2960670"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78" name="tx778"/>
            <p:cNvSpPr/>
            <p:nvPr/>
          </p:nvSpPr>
          <p:spPr>
            <a:xfrm>
              <a:off x="3204762"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79" name="tx779"/>
            <p:cNvSpPr/>
            <p:nvPr/>
          </p:nvSpPr>
          <p:spPr>
            <a:xfrm>
              <a:off x="3448854"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80" name="tx780"/>
            <p:cNvSpPr/>
            <p:nvPr/>
          </p:nvSpPr>
          <p:spPr>
            <a:xfrm>
              <a:off x="3692946"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81" name="tx781"/>
            <p:cNvSpPr/>
            <p:nvPr/>
          </p:nvSpPr>
          <p:spPr>
            <a:xfrm>
              <a:off x="3937038"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82" name="tx782"/>
            <p:cNvSpPr/>
            <p:nvPr/>
          </p:nvSpPr>
          <p:spPr>
            <a:xfrm>
              <a:off x="4181130"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3" name="tx783"/>
            <p:cNvSpPr/>
            <p:nvPr/>
          </p:nvSpPr>
          <p:spPr>
            <a:xfrm>
              <a:off x="4425222"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4" name="tx784"/>
            <p:cNvSpPr/>
            <p:nvPr/>
          </p:nvSpPr>
          <p:spPr>
            <a:xfrm>
              <a:off x="4669314"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5" name="tx785"/>
            <p:cNvSpPr/>
            <p:nvPr/>
          </p:nvSpPr>
          <p:spPr>
            <a:xfrm>
              <a:off x="4913406"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6" name="tx786"/>
            <p:cNvSpPr/>
            <p:nvPr/>
          </p:nvSpPr>
          <p:spPr>
            <a:xfrm>
              <a:off x="5157498"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7" name="tx787"/>
            <p:cNvSpPr/>
            <p:nvPr/>
          </p:nvSpPr>
          <p:spPr>
            <a:xfrm>
              <a:off x="5401590"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8" name="tx788"/>
            <p:cNvSpPr/>
            <p:nvPr/>
          </p:nvSpPr>
          <p:spPr>
            <a:xfrm>
              <a:off x="5645682"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9" name="tx789"/>
            <p:cNvSpPr/>
            <p:nvPr/>
          </p:nvSpPr>
          <p:spPr>
            <a:xfrm>
              <a:off x="5889774"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90" name="tx790"/>
            <p:cNvSpPr/>
            <p:nvPr/>
          </p:nvSpPr>
          <p:spPr>
            <a:xfrm>
              <a:off x="6133866"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91" name="tx791"/>
            <p:cNvSpPr/>
            <p:nvPr/>
          </p:nvSpPr>
          <p:spPr>
            <a:xfrm>
              <a:off x="6377958"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92" name="tx792"/>
            <p:cNvSpPr/>
            <p:nvPr/>
          </p:nvSpPr>
          <p:spPr>
            <a:xfrm>
              <a:off x="6622050"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93" name="tx793"/>
            <p:cNvSpPr/>
            <p:nvPr/>
          </p:nvSpPr>
          <p:spPr>
            <a:xfrm>
              <a:off x="6866142"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94" name="tx794"/>
            <p:cNvSpPr/>
            <p:nvPr/>
          </p:nvSpPr>
          <p:spPr>
            <a:xfrm>
              <a:off x="7110234"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95" name="tx795"/>
            <p:cNvSpPr/>
            <p:nvPr/>
          </p:nvSpPr>
          <p:spPr>
            <a:xfrm>
              <a:off x="7354326"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96" name="tx796"/>
            <p:cNvSpPr/>
            <p:nvPr/>
          </p:nvSpPr>
          <p:spPr>
            <a:xfrm>
              <a:off x="7598418"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97" name="tx797"/>
            <p:cNvSpPr/>
            <p:nvPr/>
          </p:nvSpPr>
          <p:spPr>
            <a:xfrm>
              <a:off x="7842510"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98" name="tx798"/>
            <p:cNvSpPr/>
            <p:nvPr/>
          </p:nvSpPr>
          <p:spPr>
            <a:xfrm>
              <a:off x="8086602"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99" name="tx799"/>
            <p:cNvSpPr/>
            <p:nvPr/>
          </p:nvSpPr>
          <p:spPr>
            <a:xfrm>
              <a:off x="8330694"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00" name="tx800"/>
            <p:cNvSpPr/>
            <p:nvPr/>
          </p:nvSpPr>
          <p:spPr>
            <a:xfrm>
              <a:off x="8574786" y="2303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01" name="tx801"/>
            <p:cNvSpPr/>
            <p:nvPr/>
          </p:nvSpPr>
          <p:spPr>
            <a:xfrm>
              <a:off x="2472486"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2" name="tx802"/>
            <p:cNvSpPr/>
            <p:nvPr/>
          </p:nvSpPr>
          <p:spPr>
            <a:xfrm>
              <a:off x="2716578"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03" name="tx803"/>
            <p:cNvSpPr/>
            <p:nvPr/>
          </p:nvSpPr>
          <p:spPr>
            <a:xfrm>
              <a:off x="2960670"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04" name="tx804"/>
            <p:cNvSpPr/>
            <p:nvPr/>
          </p:nvSpPr>
          <p:spPr>
            <a:xfrm>
              <a:off x="3204762"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5" name="tx805"/>
            <p:cNvSpPr/>
            <p:nvPr/>
          </p:nvSpPr>
          <p:spPr>
            <a:xfrm>
              <a:off x="3448854"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6" name="tx806"/>
            <p:cNvSpPr/>
            <p:nvPr/>
          </p:nvSpPr>
          <p:spPr>
            <a:xfrm>
              <a:off x="3692946"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7" name="tx807"/>
            <p:cNvSpPr/>
            <p:nvPr/>
          </p:nvSpPr>
          <p:spPr>
            <a:xfrm>
              <a:off x="3937038"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8" name="tx808"/>
            <p:cNvSpPr/>
            <p:nvPr/>
          </p:nvSpPr>
          <p:spPr>
            <a:xfrm>
              <a:off x="4181130"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9" name="tx809"/>
            <p:cNvSpPr/>
            <p:nvPr/>
          </p:nvSpPr>
          <p:spPr>
            <a:xfrm>
              <a:off x="4425222"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0" name="tx810"/>
            <p:cNvSpPr/>
            <p:nvPr/>
          </p:nvSpPr>
          <p:spPr>
            <a:xfrm>
              <a:off x="4669314"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1" name="tx811"/>
            <p:cNvSpPr/>
            <p:nvPr/>
          </p:nvSpPr>
          <p:spPr>
            <a:xfrm>
              <a:off x="4913406"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2" name="tx812"/>
            <p:cNvSpPr/>
            <p:nvPr/>
          </p:nvSpPr>
          <p:spPr>
            <a:xfrm>
              <a:off x="5157498"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3" name="tx813"/>
            <p:cNvSpPr/>
            <p:nvPr/>
          </p:nvSpPr>
          <p:spPr>
            <a:xfrm>
              <a:off x="5401590"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14" name="tx814"/>
            <p:cNvSpPr/>
            <p:nvPr/>
          </p:nvSpPr>
          <p:spPr>
            <a:xfrm>
              <a:off x="5645682"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5" name="tx815"/>
            <p:cNvSpPr/>
            <p:nvPr/>
          </p:nvSpPr>
          <p:spPr>
            <a:xfrm>
              <a:off x="5889774"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6" name="tx816"/>
            <p:cNvSpPr/>
            <p:nvPr/>
          </p:nvSpPr>
          <p:spPr>
            <a:xfrm>
              <a:off x="6133866"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17" name="tx817"/>
            <p:cNvSpPr/>
            <p:nvPr/>
          </p:nvSpPr>
          <p:spPr>
            <a:xfrm>
              <a:off x="6377958"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18" name="tx818"/>
            <p:cNvSpPr/>
            <p:nvPr/>
          </p:nvSpPr>
          <p:spPr>
            <a:xfrm>
              <a:off x="6622050"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19" name="tx819"/>
            <p:cNvSpPr/>
            <p:nvPr/>
          </p:nvSpPr>
          <p:spPr>
            <a:xfrm>
              <a:off x="6866142"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20" name="tx820"/>
            <p:cNvSpPr/>
            <p:nvPr/>
          </p:nvSpPr>
          <p:spPr>
            <a:xfrm>
              <a:off x="7110234"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21" name="tx821"/>
            <p:cNvSpPr/>
            <p:nvPr/>
          </p:nvSpPr>
          <p:spPr>
            <a:xfrm>
              <a:off x="7354326"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22" name="tx822"/>
            <p:cNvSpPr/>
            <p:nvPr/>
          </p:nvSpPr>
          <p:spPr>
            <a:xfrm>
              <a:off x="7598418"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23" name="tx823"/>
            <p:cNvSpPr/>
            <p:nvPr/>
          </p:nvSpPr>
          <p:spPr>
            <a:xfrm>
              <a:off x="7842510"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24" name="tx824"/>
            <p:cNvSpPr/>
            <p:nvPr/>
          </p:nvSpPr>
          <p:spPr>
            <a:xfrm>
              <a:off x="8086602"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25" name="tx825"/>
            <p:cNvSpPr/>
            <p:nvPr/>
          </p:nvSpPr>
          <p:spPr>
            <a:xfrm>
              <a:off x="8330694"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826" name="tx826"/>
            <p:cNvSpPr/>
            <p:nvPr/>
          </p:nvSpPr>
          <p:spPr>
            <a:xfrm>
              <a:off x="8574786" y="4958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27" name="tx827"/>
            <p:cNvSpPr/>
            <p:nvPr/>
          </p:nvSpPr>
          <p:spPr>
            <a:xfrm>
              <a:off x="2472486"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28" name="tx828"/>
            <p:cNvSpPr/>
            <p:nvPr/>
          </p:nvSpPr>
          <p:spPr>
            <a:xfrm>
              <a:off x="2716578"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9" name="tx829"/>
            <p:cNvSpPr/>
            <p:nvPr/>
          </p:nvSpPr>
          <p:spPr>
            <a:xfrm>
              <a:off x="2960670"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30" name="tx830"/>
            <p:cNvSpPr/>
            <p:nvPr/>
          </p:nvSpPr>
          <p:spPr>
            <a:xfrm>
              <a:off x="3204762"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1" name="tx831"/>
            <p:cNvSpPr/>
            <p:nvPr/>
          </p:nvSpPr>
          <p:spPr>
            <a:xfrm>
              <a:off x="3448854"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2" name="tx832"/>
            <p:cNvSpPr/>
            <p:nvPr/>
          </p:nvSpPr>
          <p:spPr>
            <a:xfrm>
              <a:off x="3692946"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3" name="tx833"/>
            <p:cNvSpPr/>
            <p:nvPr/>
          </p:nvSpPr>
          <p:spPr>
            <a:xfrm>
              <a:off x="3937038"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34" name="tx834"/>
            <p:cNvSpPr/>
            <p:nvPr/>
          </p:nvSpPr>
          <p:spPr>
            <a:xfrm>
              <a:off x="4181130"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5" name="tx835"/>
            <p:cNvSpPr/>
            <p:nvPr/>
          </p:nvSpPr>
          <p:spPr>
            <a:xfrm>
              <a:off x="4425222"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6" name="tx836"/>
            <p:cNvSpPr/>
            <p:nvPr/>
          </p:nvSpPr>
          <p:spPr>
            <a:xfrm>
              <a:off x="4669314"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7" name="tx837"/>
            <p:cNvSpPr/>
            <p:nvPr/>
          </p:nvSpPr>
          <p:spPr>
            <a:xfrm>
              <a:off x="4913406"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8" name="tx838"/>
            <p:cNvSpPr/>
            <p:nvPr/>
          </p:nvSpPr>
          <p:spPr>
            <a:xfrm>
              <a:off x="5157498"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39" name="tx839"/>
            <p:cNvSpPr/>
            <p:nvPr/>
          </p:nvSpPr>
          <p:spPr>
            <a:xfrm>
              <a:off x="5401590"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40" name="tx840"/>
            <p:cNvSpPr/>
            <p:nvPr/>
          </p:nvSpPr>
          <p:spPr>
            <a:xfrm>
              <a:off x="5645682"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1" name="tx841"/>
            <p:cNvSpPr/>
            <p:nvPr/>
          </p:nvSpPr>
          <p:spPr>
            <a:xfrm>
              <a:off x="5889774"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42" name="tx842"/>
            <p:cNvSpPr/>
            <p:nvPr/>
          </p:nvSpPr>
          <p:spPr>
            <a:xfrm>
              <a:off x="6133866"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3" name="tx843"/>
            <p:cNvSpPr/>
            <p:nvPr/>
          </p:nvSpPr>
          <p:spPr>
            <a:xfrm>
              <a:off x="6377958"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44" name="tx844"/>
            <p:cNvSpPr/>
            <p:nvPr/>
          </p:nvSpPr>
          <p:spPr>
            <a:xfrm>
              <a:off x="6622050"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45" name="tx845"/>
            <p:cNvSpPr/>
            <p:nvPr/>
          </p:nvSpPr>
          <p:spPr>
            <a:xfrm>
              <a:off x="6866142"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46" name="tx846"/>
            <p:cNvSpPr/>
            <p:nvPr/>
          </p:nvSpPr>
          <p:spPr>
            <a:xfrm>
              <a:off x="7110234"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47" name="tx847"/>
            <p:cNvSpPr/>
            <p:nvPr/>
          </p:nvSpPr>
          <p:spPr>
            <a:xfrm>
              <a:off x="7354326"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48" name="tx848"/>
            <p:cNvSpPr/>
            <p:nvPr/>
          </p:nvSpPr>
          <p:spPr>
            <a:xfrm>
              <a:off x="7598418"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49" name="tx849"/>
            <p:cNvSpPr/>
            <p:nvPr/>
          </p:nvSpPr>
          <p:spPr>
            <a:xfrm>
              <a:off x="7842510"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50" name="tx850"/>
            <p:cNvSpPr/>
            <p:nvPr/>
          </p:nvSpPr>
          <p:spPr>
            <a:xfrm>
              <a:off x="8086602"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51" name="tx851"/>
            <p:cNvSpPr/>
            <p:nvPr/>
          </p:nvSpPr>
          <p:spPr>
            <a:xfrm>
              <a:off x="8330694"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52" name="tx852"/>
            <p:cNvSpPr/>
            <p:nvPr/>
          </p:nvSpPr>
          <p:spPr>
            <a:xfrm>
              <a:off x="8574786" y="2507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53" name="tx853"/>
            <p:cNvSpPr/>
            <p:nvPr/>
          </p:nvSpPr>
          <p:spPr>
            <a:xfrm>
              <a:off x="3937038"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54" name="tx854"/>
            <p:cNvSpPr/>
            <p:nvPr/>
          </p:nvSpPr>
          <p:spPr>
            <a:xfrm>
              <a:off x="4181130"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55" name="tx855"/>
            <p:cNvSpPr/>
            <p:nvPr/>
          </p:nvSpPr>
          <p:spPr>
            <a:xfrm>
              <a:off x="4425222"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56" name="tx856"/>
            <p:cNvSpPr/>
            <p:nvPr/>
          </p:nvSpPr>
          <p:spPr>
            <a:xfrm>
              <a:off x="4669314"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57" name="tx857"/>
            <p:cNvSpPr/>
            <p:nvPr/>
          </p:nvSpPr>
          <p:spPr>
            <a:xfrm>
              <a:off x="4913406"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58" name="tx858"/>
            <p:cNvSpPr/>
            <p:nvPr/>
          </p:nvSpPr>
          <p:spPr>
            <a:xfrm>
              <a:off x="5157498"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59" name="tx859"/>
            <p:cNvSpPr/>
            <p:nvPr/>
          </p:nvSpPr>
          <p:spPr>
            <a:xfrm>
              <a:off x="5401590"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60" name="tx860"/>
            <p:cNvSpPr/>
            <p:nvPr/>
          </p:nvSpPr>
          <p:spPr>
            <a:xfrm>
              <a:off x="5645682"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61" name="tx861"/>
            <p:cNvSpPr/>
            <p:nvPr/>
          </p:nvSpPr>
          <p:spPr>
            <a:xfrm>
              <a:off x="5889774"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62" name="tx862"/>
            <p:cNvSpPr/>
            <p:nvPr/>
          </p:nvSpPr>
          <p:spPr>
            <a:xfrm>
              <a:off x="6133866"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863" name="tx863"/>
            <p:cNvSpPr/>
            <p:nvPr/>
          </p:nvSpPr>
          <p:spPr>
            <a:xfrm>
              <a:off x="2472486"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64" name="tx864"/>
            <p:cNvSpPr/>
            <p:nvPr/>
          </p:nvSpPr>
          <p:spPr>
            <a:xfrm>
              <a:off x="2716578"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65" name="tx865"/>
            <p:cNvSpPr/>
            <p:nvPr/>
          </p:nvSpPr>
          <p:spPr>
            <a:xfrm>
              <a:off x="2960670"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66" name="tx866"/>
            <p:cNvSpPr/>
            <p:nvPr/>
          </p:nvSpPr>
          <p:spPr>
            <a:xfrm>
              <a:off x="3204762"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67" name="tx867"/>
            <p:cNvSpPr/>
            <p:nvPr/>
          </p:nvSpPr>
          <p:spPr>
            <a:xfrm>
              <a:off x="3448854"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68" name="tx868"/>
            <p:cNvSpPr/>
            <p:nvPr/>
          </p:nvSpPr>
          <p:spPr>
            <a:xfrm>
              <a:off x="3692946"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69" name="tx869"/>
            <p:cNvSpPr/>
            <p:nvPr/>
          </p:nvSpPr>
          <p:spPr>
            <a:xfrm>
              <a:off x="3937038"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70" name="tx870"/>
            <p:cNvSpPr/>
            <p:nvPr/>
          </p:nvSpPr>
          <p:spPr>
            <a:xfrm>
              <a:off x="4181130"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71" name="tx871"/>
            <p:cNvSpPr/>
            <p:nvPr/>
          </p:nvSpPr>
          <p:spPr>
            <a:xfrm>
              <a:off x="4425222"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72" name="tx872"/>
            <p:cNvSpPr/>
            <p:nvPr/>
          </p:nvSpPr>
          <p:spPr>
            <a:xfrm>
              <a:off x="4669314"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73" name="tx873"/>
            <p:cNvSpPr/>
            <p:nvPr/>
          </p:nvSpPr>
          <p:spPr>
            <a:xfrm>
              <a:off x="4913406"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74" name="tx874"/>
            <p:cNvSpPr/>
            <p:nvPr/>
          </p:nvSpPr>
          <p:spPr>
            <a:xfrm>
              <a:off x="5157498"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75" name="tx875"/>
            <p:cNvSpPr/>
            <p:nvPr/>
          </p:nvSpPr>
          <p:spPr>
            <a:xfrm>
              <a:off x="5401590"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76" name="tx876"/>
            <p:cNvSpPr/>
            <p:nvPr/>
          </p:nvSpPr>
          <p:spPr>
            <a:xfrm>
              <a:off x="5645682"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77" name="tx877"/>
            <p:cNvSpPr/>
            <p:nvPr/>
          </p:nvSpPr>
          <p:spPr>
            <a:xfrm>
              <a:off x="5889774"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78" name="tx878"/>
            <p:cNvSpPr/>
            <p:nvPr/>
          </p:nvSpPr>
          <p:spPr>
            <a:xfrm>
              <a:off x="6133866"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79" name="tx879"/>
            <p:cNvSpPr/>
            <p:nvPr/>
          </p:nvSpPr>
          <p:spPr>
            <a:xfrm>
              <a:off x="6377958"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80" name="tx880"/>
            <p:cNvSpPr/>
            <p:nvPr/>
          </p:nvSpPr>
          <p:spPr>
            <a:xfrm>
              <a:off x="6622050"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81" name="tx881"/>
            <p:cNvSpPr/>
            <p:nvPr/>
          </p:nvSpPr>
          <p:spPr>
            <a:xfrm>
              <a:off x="6866142"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82" name="tx882"/>
            <p:cNvSpPr/>
            <p:nvPr/>
          </p:nvSpPr>
          <p:spPr>
            <a:xfrm>
              <a:off x="7110234"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83" name="tx883"/>
            <p:cNvSpPr/>
            <p:nvPr/>
          </p:nvSpPr>
          <p:spPr>
            <a:xfrm>
              <a:off x="7354326"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84" name="tx884"/>
            <p:cNvSpPr/>
            <p:nvPr/>
          </p:nvSpPr>
          <p:spPr>
            <a:xfrm>
              <a:off x="7598418"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85" name="tx885"/>
            <p:cNvSpPr/>
            <p:nvPr/>
          </p:nvSpPr>
          <p:spPr>
            <a:xfrm>
              <a:off x="7842510"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86" name="tx886"/>
            <p:cNvSpPr/>
            <p:nvPr/>
          </p:nvSpPr>
          <p:spPr>
            <a:xfrm>
              <a:off x="8086602"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87" name="tx887"/>
            <p:cNvSpPr/>
            <p:nvPr/>
          </p:nvSpPr>
          <p:spPr>
            <a:xfrm>
              <a:off x="8330694"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88" name="tx888"/>
            <p:cNvSpPr/>
            <p:nvPr/>
          </p:nvSpPr>
          <p:spPr>
            <a:xfrm>
              <a:off x="8574786" y="5162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89" name="tx889"/>
            <p:cNvSpPr/>
            <p:nvPr/>
          </p:nvSpPr>
          <p:spPr>
            <a:xfrm>
              <a:off x="2472486"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90" name="tx890"/>
            <p:cNvSpPr/>
            <p:nvPr/>
          </p:nvSpPr>
          <p:spPr>
            <a:xfrm>
              <a:off x="2716578"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91" name="tx891"/>
            <p:cNvSpPr/>
            <p:nvPr/>
          </p:nvSpPr>
          <p:spPr>
            <a:xfrm>
              <a:off x="2960670"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92" name="tx892"/>
            <p:cNvSpPr/>
            <p:nvPr/>
          </p:nvSpPr>
          <p:spPr>
            <a:xfrm>
              <a:off x="3204762"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93" name="tx893"/>
            <p:cNvSpPr/>
            <p:nvPr/>
          </p:nvSpPr>
          <p:spPr>
            <a:xfrm>
              <a:off x="3448854"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94" name="tx894"/>
            <p:cNvSpPr/>
            <p:nvPr/>
          </p:nvSpPr>
          <p:spPr>
            <a:xfrm>
              <a:off x="3692946"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95" name="tx895"/>
            <p:cNvSpPr/>
            <p:nvPr/>
          </p:nvSpPr>
          <p:spPr>
            <a:xfrm>
              <a:off x="3937038"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96" name="tx896"/>
            <p:cNvSpPr/>
            <p:nvPr/>
          </p:nvSpPr>
          <p:spPr>
            <a:xfrm>
              <a:off x="4181130"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97" name="tx897"/>
            <p:cNvSpPr/>
            <p:nvPr/>
          </p:nvSpPr>
          <p:spPr>
            <a:xfrm>
              <a:off x="4425222"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98" name="tx898"/>
            <p:cNvSpPr/>
            <p:nvPr/>
          </p:nvSpPr>
          <p:spPr>
            <a:xfrm>
              <a:off x="4669314"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99" name="tx899"/>
            <p:cNvSpPr/>
            <p:nvPr/>
          </p:nvSpPr>
          <p:spPr>
            <a:xfrm>
              <a:off x="4913406"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00" name="tx900"/>
            <p:cNvSpPr/>
            <p:nvPr/>
          </p:nvSpPr>
          <p:spPr>
            <a:xfrm>
              <a:off x="5157498"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01" name="tx901"/>
            <p:cNvSpPr/>
            <p:nvPr/>
          </p:nvSpPr>
          <p:spPr>
            <a:xfrm>
              <a:off x="5401590"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02" name="tx902"/>
            <p:cNvSpPr/>
            <p:nvPr/>
          </p:nvSpPr>
          <p:spPr>
            <a:xfrm>
              <a:off x="5645682"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03" name="tx903"/>
            <p:cNvSpPr/>
            <p:nvPr/>
          </p:nvSpPr>
          <p:spPr>
            <a:xfrm>
              <a:off x="5889774"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04" name="tx904"/>
            <p:cNvSpPr/>
            <p:nvPr/>
          </p:nvSpPr>
          <p:spPr>
            <a:xfrm>
              <a:off x="6133866"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05" name="tx905"/>
            <p:cNvSpPr/>
            <p:nvPr/>
          </p:nvSpPr>
          <p:spPr>
            <a:xfrm>
              <a:off x="6377958"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06" name="tx906"/>
            <p:cNvSpPr/>
            <p:nvPr/>
          </p:nvSpPr>
          <p:spPr>
            <a:xfrm>
              <a:off x="6622050"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07" name="tx907"/>
            <p:cNvSpPr/>
            <p:nvPr/>
          </p:nvSpPr>
          <p:spPr>
            <a:xfrm>
              <a:off x="6866142"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08" name="tx908"/>
            <p:cNvSpPr/>
            <p:nvPr/>
          </p:nvSpPr>
          <p:spPr>
            <a:xfrm>
              <a:off x="7110234"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09" name="tx909"/>
            <p:cNvSpPr/>
            <p:nvPr/>
          </p:nvSpPr>
          <p:spPr>
            <a:xfrm>
              <a:off x="7354326"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10" name="tx910"/>
            <p:cNvSpPr/>
            <p:nvPr/>
          </p:nvSpPr>
          <p:spPr>
            <a:xfrm>
              <a:off x="7598418"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11" name="tx911"/>
            <p:cNvSpPr/>
            <p:nvPr/>
          </p:nvSpPr>
          <p:spPr>
            <a:xfrm>
              <a:off x="7842510"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12" name="tx912"/>
            <p:cNvSpPr/>
            <p:nvPr/>
          </p:nvSpPr>
          <p:spPr>
            <a:xfrm>
              <a:off x="8086602"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13" name="tx913"/>
            <p:cNvSpPr/>
            <p:nvPr/>
          </p:nvSpPr>
          <p:spPr>
            <a:xfrm>
              <a:off x="8330694"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14" name="tx914"/>
            <p:cNvSpPr/>
            <p:nvPr/>
          </p:nvSpPr>
          <p:spPr>
            <a:xfrm>
              <a:off x="8574786" y="414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15" name="tx915"/>
            <p:cNvSpPr/>
            <p:nvPr/>
          </p:nvSpPr>
          <p:spPr>
            <a:xfrm>
              <a:off x="2472486"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16" name="tx916"/>
            <p:cNvSpPr/>
            <p:nvPr/>
          </p:nvSpPr>
          <p:spPr>
            <a:xfrm>
              <a:off x="2716578"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17" name="tx917"/>
            <p:cNvSpPr/>
            <p:nvPr/>
          </p:nvSpPr>
          <p:spPr>
            <a:xfrm>
              <a:off x="2960670"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18" name="tx918"/>
            <p:cNvSpPr/>
            <p:nvPr/>
          </p:nvSpPr>
          <p:spPr>
            <a:xfrm>
              <a:off x="3204762"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19" name="tx919"/>
            <p:cNvSpPr/>
            <p:nvPr/>
          </p:nvSpPr>
          <p:spPr>
            <a:xfrm>
              <a:off x="3448854"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20" name="tx920"/>
            <p:cNvSpPr/>
            <p:nvPr/>
          </p:nvSpPr>
          <p:spPr>
            <a:xfrm>
              <a:off x="3692946"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21" name="tx921"/>
            <p:cNvSpPr/>
            <p:nvPr/>
          </p:nvSpPr>
          <p:spPr>
            <a:xfrm>
              <a:off x="3937038"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22" name="tx922"/>
            <p:cNvSpPr/>
            <p:nvPr/>
          </p:nvSpPr>
          <p:spPr>
            <a:xfrm>
              <a:off x="4181130"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23" name="tx923"/>
            <p:cNvSpPr/>
            <p:nvPr/>
          </p:nvSpPr>
          <p:spPr>
            <a:xfrm>
              <a:off x="4425222"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24" name="tx924"/>
            <p:cNvSpPr/>
            <p:nvPr/>
          </p:nvSpPr>
          <p:spPr>
            <a:xfrm>
              <a:off x="4669314"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25" name="tx925"/>
            <p:cNvSpPr/>
            <p:nvPr/>
          </p:nvSpPr>
          <p:spPr>
            <a:xfrm>
              <a:off x="4913406"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26" name="tx926"/>
            <p:cNvSpPr/>
            <p:nvPr/>
          </p:nvSpPr>
          <p:spPr>
            <a:xfrm>
              <a:off x="5157498"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27" name="tx927"/>
            <p:cNvSpPr/>
            <p:nvPr/>
          </p:nvSpPr>
          <p:spPr>
            <a:xfrm>
              <a:off x="5401590"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28" name="tx928"/>
            <p:cNvSpPr/>
            <p:nvPr/>
          </p:nvSpPr>
          <p:spPr>
            <a:xfrm>
              <a:off x="5645682"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29" name="tx929"/>
            <p:cNvSpPr/>
            <p:nvPr/>
          </p:nvSpPr>
          <p:spPr>
            <a:xfrm>
              <a:off x="5889774"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30" name="tx930"/>
            <p:cNvSpPr/>
            <p:nvPr/>
          </p:nvSpPr>
          <p:spPr>
            <a:xfrm>
              <a:off x="6133866"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31" name="tx931"/>
            <p:cNvSpPr/>
            <p:nvPr/>
          </p:nvSpPr>
          <p:spPr>
            <a:xfrm>
              <a:off x="6377958"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32" name="tx932"/>
            <p:cNvSpPr/>
            <p:nvPr/>
          </p:nvSpPr>
          <p:spPr>
            <a:xfrm>
              <a:off x="6622050"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33" name="tx933"/>
            <p:cNvSpPr/>
            <p:nvPr/>
          </p:nvSpPr>
          <p:spPr>
            <a:xfrm>
              <a:off x="6866142"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34" name="tx934"/>
            <p:cNvSpPr/>
            <p:nvPr/>
          </p:nvSpPr>
          <p:spPr>
            <a:xfrm>
              <a:off x="7110234"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35" name="tx935"/>
            <p:cNvSpPr/>
            <p:nvPr/>
          </p:nvSpPr>
          <p:spPr>
            <a:xfrm>
              <a:off x="7354326"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36" name="tx936"/>
            <p:cNvSpPr/>
            <p:nvPr/>
          </p:nvSpPr>
          <p:spPr>
            <a:xfrm>
              <a:off x="7598418"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37" name="tx937"/>
            <p:cNvSpPr/>
            <p:nvPr/>
          </p:nvSpPr>
          <p:spPr>
            <a:xfrm>
              <a:off x="7842510"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38" name="tx938"/>
            <p:cNvSpPr/>
            <p:nvPr/>
          </p:nvSpPr>
          <p:spPr>
            <a:xfrm>
              <a:off x="8086602"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39" name="tx939"/>
            <p:cNvSpPr/>
            <p:nvPr/>
          </p:nvSpPr>
          <p:spPr>
            <a:xfrm>
              <a:off x="8330694"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40" name="tx940"/>
            <p:cNvSpPr/>
            <p:nvPr/>
          </p:nvSpPr>
          <p:spPr>
            <a:xfrm>
              <a:off x="8574786" y="475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41" name="tx941"/>
            <p:cNvSpPr/>
            <p:nvPr/>
          </p:nvSpPr>
          <p:spPr>
            <a:xfrm>
              <a:off x="2472486"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42" name="tx942"/>
            <p:cNvSpPr/>
            <p:nvPr/>
          </p:nvSpPr>
          <p:spPr>
            <a:xfrm>
              <a:off x="2716578"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43" name="tx943"/>
            <p:cNvSpPr/>
            <p:nvPr/>
          </p:nvSpPr>
          <p:spPr>
            <a:xfrm>
              <a:off x="2960670"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44" name="tx944"/>
            <p:cNvSpPr/>
            <p:nvPr/>
          </p:nvSpPr>
          <p:spPr>
            <a:xfrm>
              <a:off x="3204762"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45" name="tx945"/>
            <p:cNvSpPr/>
            <p:nvPr/>
          </p:nvSpPr>
          <p:spPr>
            <a:xfrm>
              <a:off x="3448854"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46" name="tx946"/>
            <p:cNvSpPr/>
            <p:nvPr/>
          </p:nvSpPr>
          <p:spPr>
            <a:xfrm>
              <a:off x="3692946"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47" name="tx947"/>
            <p:cNvSpPr/>
            <p:nvPr/>
          </p:nvSpPr>
          <p:spPr>
            <a:xfrm>
              <a:off x="3937038"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48" name="tx948"/>
            <p:cNvSpPr/>
            <p:nvPr/>
          </p:nvSpPr>
          <p:spPr>
            <a:xfrm>
              <a:off x="4181130"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49" name="tx949"/>
            <p:cNvSpPr/>
            <p:nvPr/>
          </p:nvSpPr>
          <p:spPr>
            <a:xfrm>
              <a:off x="4425222"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50" name="tx950"/>
            <p:cNvSpPr/>
            <p:nvPr/>
          </p:nvSpPr>
          <p:spPr>
            <a:xfrm>
              <a:off x="4669314"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51" name="tx951"/>
            <p:cNvSpPr/>
            <p:nvPr/>
          </p:nvSpPr>
          <p:spPr>
            <a:xfrm>
              <a:off x="4913406"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52" name="tx952"/>
            <p:cNvSpPr/>
            <p:nvPr/>
          </p:nvSpPr>
          <p:spPr>
            <a:xfrm>
              <a:off x="5157498"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53" name="tx953"/>
            <p:cNvSpPr/>
            <p:nvPr/>
          </p:nvSpPr>
          <p:spPr>
            <a:xfrm>
              <a:off x="5401590"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54" name="tx954"/>
            <p:cNvSpPr/>
            <p:nvPr/>
          </p:nvSpPr>
          <p:spPr>
            <a:xfrm>
              <a:off x="5645682"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55" name="tx955"/>
            <p:cNvSpPr/>
            <p:nvPr/>
          </p:nvSpPr>
          <p:spPr>
            <a:xfrm>
              <a:off x="5889774"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56" name="tx956"/>
            <p:cNvSpPr/>
            <p:nvPr/>
          </p:nvSpPr>
          <p:spPr>
            <a:xfrm>
              <a:off x="6133866"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57" name="tx957"/>
            <p:cNvSpPr/>
            <p:nvPr/>
          </p:nvSpPr>
          <p:spPr>
            <a:xfrm>
              <a:off x="6377958"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58" name="tx958"/>
            <p:cNvSpPr/>
            <p:nvPr/>
          </p:nvSpPr>
          <p:spPr>
            <a:xfrm>
              <a:off x="6622050"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59" name="tx959"/>
            <p:cNvSpPr/>
            <p:nvPr/>
          </p:nvSpPr>
          <p:spPr>
            <a:xfrm>
              <a:off x="6866142"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60" name="tx960"/>
            <p:cNvSpPr/>
            <p:nvPr/>
          </p:nvSpPr>
          <p:spPr>
            <a:xfrm>
              <a:off x="7110234"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61" name="tx961"/>
            <p:cNvSpPr/>
            <p:nvPr/>
          </p:nvSpPr>
          <p:spPr>
            <a:xfrm>
              <a:off x="7354326"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62" name="tx962"/>
            <p:cNvSpPr/>
            <p:nvPr/>
          </p:nvSpPr>
          <p:spPr>
            <a:xfrm>
              <a:off x="7598418"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63" name="tx963"/>
            <p:cNvSpPr/>
            <p:nvPr/>
          </p:nvSpPr>
          <p:spPr>
            <a:xfrm>
              <a:off x="7842510"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64" name="tx964"/>
            <p:cNvSpPr/>
            <p:nvPr/>
          </p:nvSpPr>
          <p:spPr>
            <a:xfrm>
              <a:off x="8086602"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65" name="tx965"/>
            <p:cNvSpPr/>
            <p:nvPr/>
          </p:nvSpPr>
          <p:spPr>
            <a:xfrm>
              <a:off x="8330694"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66" name="tx966"/>
            <p:cNvSpPr/>
            <p:nvPr/>
          </p:nvSpPr>
          <p:spPr>
            <a:xfrm>
              <a:off x="8574786" y="434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67" name="tx967"/>
            <p:cNvSpPr/>
            <p:nvPr/>
          </p:nvSpPr>
          <p:spPr>
            <a:xfrm>
              <a:off x="2472486"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68" name="tx968"/>
            <p:cNvSpPr/>
            <p:nvPr/>
          </p:nvSpPr>
          <p:spPr>
            <a:xfrm>
              <a:off x="2716578"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69" name="tx969"/>
            <p:cNvSpPr/>
            <p:nvPr/>
          </p:nvSpPr>
          <p:spPr>
            <a:xfrm>
              <a:off x="2960670"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70" name="tx970"/>
            <p:cNvSpPr/>
            <p:nvPr/>
          </p:nvSpPr>
          <p:spPr>
            <a:xfrm>
              <a:off x="3204762"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71" name="tx971"/>
            <p:cNvSpPr/>
            <p:nvPr/>
          </p:nvSpPr>
          <p:spPr>
            <a:xfrm>
              <a:off x="3448854"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72" name="tx972"/>
            <p:cNvSpPr/>
            <p:nvPr/>
          </p:nvSpPr>
          <p:spPr>
            <a:xfrm>
              <a:off x="3692946"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73" name="tx973"/>
            <p:cNvSpPr/>
            <p:nvPr/>
          </p:nvSpPr>
          <p:spPr>
            <a:xfrm>
              <a:off x="3937038"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74" name="tx974"/>
            <p:cNvSpPr/>
            <p:nvPr/>
          </p:nvSpPr>
          <p:spPr>
            <a:xfrm>
              <a:off x="4181130"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75" name="tx975"/>
            <p:cNvSpPr/>
            <p:nvPr/>
          </p:nvSpPr>
          <p:spPr>
            <a:xfrm>
              <a:off x="4425222"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76" name="tx976"/>
            <p:cNvSpPr/>
            <p:nvPr/>
          </p:nvSpPr>
          <p:spPr>
            <a:xfrm>
              <a:off x="4669314"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77" name="tx977"/>
            <p:cNvSpPr/>
            <p:nvPr/>
          </p:nvSpPr>
          <p:spPr>
            <a:xfrm>
              <a:off x="4913406"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78" name="tx978"/>
            <p:cNvSpPr/>
            <p:nvPr/>
          </p:nvSpPr>
          <p:spPr>
            <a:xfrm>
              <a:off x="5157498"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79" name="tx979"/>
            <p:cNvSpPr/>
            <p:nvPr/>
          </p:nvSpPr>
          <p:spPr>
            <a:xfrm>
              <a:off x="5401590"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80" name="tx980"/>
            <p:cNvSpPr/>
            <p:nvPr/>
          </p:nvSpPr>
          <p:spPr>
            <a:xfrm>
              <a:off x="5645682"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81" name="tx981"/>
            <p:cNvSpPr/>
            <p:nvPr/>
          </p:nvSpPr>
          <p:spPr>
            <a:xfrm>
              <a:off x="5889774"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82" name="tx982"/>
            <p:cNvSpPr/>
            <p:nvPr/>
          </p:nvSpPr>
          <p:spPr>
            <a:xfrm>
              <a:off x="6133866"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83" name="tx983"/>
            <p:cNvSpPr/>
            <p:nvPr/>
          </p:nvSpPr>
          <p:spPr>
            <a:xfrm>
              <a:off x="6377958"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84" name="tx984"/>
            <p:cNvSpPr/>
            <p:nvPr/>
          </p:nvSpPr>
          <p:spPr>
            <a:xfrm>
              <a:off x="6622050"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85" name="tx985"/>
            <p:cNvSpPr/>
            <p:nvPr/>
          </p:nvSpPr>
          <p:spPr>
            <a:xfrm>
              <a:off x="6866142"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86" name="tx986"/>
            <p:cNvSpPr/>
            <p:nvPr/>
          </p:nvSpPr>
          <p:spPr>
            <a:xfrm>
              <a:off x="7110234"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87" name="tx987"/>
            <p:cNvSpPr/>
            <p:nvPr/>
          </p:nvSpPr>
          <p:spPr>
            <a:xfrm>
              <a:off x="7354326"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88" name="tx988"/>
            <p:cNvSpPr/>
            <p:nvPr/>
          </p:nvSpPr>
          <p:spPr>
            <a:xfrm>
              <a:off x="7598418"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89" name="tx989"/>
            <p:cNvSpPr/>
            <p:nvPr/>
          </p:nvSpPr>
          <p:spPr>
            <a:xfrm>
              <a:off x="7842510"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90" name="tx990"/>
            <p:cNvSpPr/>
            <p:nvPr/>
          </p:nvSpPr>
          <p:spPr>
            <a:xfrm>
              <a:off x="8086602"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91" name="tx991"/>
            <p:cNvSpPr/>
            <p:nvPr/>
          </p:nvSpPr>
          <p:spPr>
            <a:xfrm>
              <a:off x="8330694"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92" name="tx992"/>
            <p:cNvSpPr/>
            <p:nvPr/>
          </p:nvSpPr>
          <p:spPr>
            <a:xfrm>
              <a:off x="8574786" y="3937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93" name="tx993"/>
            <p:cNvSpPr/>
            <p:nvPr/>
          </p:nvSpPr>
          <p:spPr>
            <a:xfrm>
              <a:off x="2472486"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94" name="tx994"/>
            <p:cNvSpPr/>
            <p:nvPr/>
          </p:nvSpPr>
          <p:spPr>
            <a:xfrm>
              <a:off x="2716578"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95" name="tx995"/>
            <p:cNvSpPr/>
            <p:nvPr/>
          </p:nvSpPr>
          <p:spPr>
            <a:xfrm>
              <a:off x="2960670"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96" name="tx996"/>
            <p:cNvSpPr/>
            <p:nvPr/>
          </p:nvSpPr>
          <p:spPr>
            <a:xfrm>
              <a:off x="3204762"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97" name="tx997"/>
            <p:cNvSpPr/>
            <p:nvPr/>
          </p:nvSpPr>
          <p:spPr>
            <a:xfrm>
              <a:off x="3448854"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98" name="tx998"/>
            <p:cNvSpPr/>
            <p:nvPr/>
          </p:nvSpPr>
          <p:spPr>
            <a:xfrm>
              <a:off x="3692946"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9" name="tx999"/>
            <p:cNvSpPr/>
            <p:nvPr/>
          </p:nvSpPr>
          <p:spPr>
            <a:xfrm>
              <a:off x="3937038"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00" name="tx1000"/>
            <p:cNvSpPr/>
            <p:nvPr/>
          </p:nvSpPr>
          <p:spPr>
            <a:xfrm>
              <a:off x="4181130"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01" name="tx1001"/>
            <p:cNvSpPr/>
            <p:nvPr/>
          </p:nvSpPr>
          <p:spPr>
            <a:xfrm>
              <a:off x="4425222"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02" name="tx1002"/>
            <p:cNvSpPr/>
            <p:nvPr/>
          </p:nvSpPr>
          <p:spPr>
            <a:xfrm>
              <a:off x="4669314"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03" name="tx1003"/>
            <p:cNvSpPr/>
            <p:nvPr/>
          </p:nvSpPr>
          <p:spPr>
            <a:xfrm>
              <a:off x="4913406"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04" name="tx1004"/>
            <p:cNvSpPr/>
            <p:nvPr/>
          </p:nvSpPr>
          <p:spPr>
            <a:xfrm>
              <a:off x="5157498"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05" name="tx1005"/>
            <p:cNvSpPr/>
            <p:nvPr/>
          </p:nvSpPr>
          <p:spPr>
            <a:xfrm>
              <a:off x="5401590"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06" name="tx1006"/>
            <p:cNvSpPr/>
            <p:nvPr/>
          </p:nvSpPr>
          <p:spPr>
            <a:xfrm>
              <a:off x="5645682"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07" name="tx1007"/>
            <p:cNvSpPr/>
            <p:nvPr/>
          </p:nvSpPr>
          <p:spPr>
            <a:xfrm>
              <a:off x="5889774"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08" name="tx1008"/>
            <p:cNvSpPr/>
            <p:nvPr/>
          </p:nvSpPr>
          <p:spPr>
            <a:xfrm>
              <a:off x="6133866"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09" name="tx1009"/>
            <p:cNvSpPr/>
            <p:nvPr/>
          </p:nvSpPr>
          <p:spPr>
            <a:xfrm>
              <a:off x="6377958"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10" name="tx1010"/>
            <p:cNvSpPr/>
            <p:nvPr/>
          </p:nvSpPr>
          <p:spPr>
            <a:xfrm>
              <a:off x="6622050"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11" name="tx1011"/>
            <p:cNvSpPr/>
            <p:nvPr/>
          </p:nvSpPr>
          <p:spPr>
            <a:xfrm>
              <a:off x="6866142"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12" name="tx1012"/>
            <p:cNvSpPr/>
            <p:nvPr/>
          </p:nvSpPr>
          <p:spPr>
            <a:xfrm>
              <a:off x="7110234"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13" name="tx1013"/>
            <p:cNvSpPr/>
            <p:nvPr/>
          </p:nvSpPr>
          <p:spPr>
            <a:xfrm>
              <a:off x="7354326"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14" name="tx1014"/>
            <p:cNvSpPr/>
            <p:nvPr/>
          </p:nvSpPr>
          <p:spPr>
            <a:xfrm>
              <a:off x="7598418"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15" name="tx1015"/>
            <p:cNvSpPr/>
            <p:nvPr/>
          </p:nvSpPr>
          <p:spPr>
            <a:xfrm>
              <a:off x="7842510"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16" name="tx1016"/>
            <p:cNvSpPr/>
            <p:nvPr/>
          </p:nvSpPr>
          <p:spPr>
            <a:xfrm>
              <a:off x="8086602"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17" name="tx1017"/>
            <p:cNvSpPr/>
            <p:nvPr/>
          </p:nvSpPr>
          <p:spPr>
            <a:xfrm>
              <a:off x="8330694"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18" name="tx1018"/>
            <p:cNvSpPr/>
            <p:nvPr/>
          </p:nvSpPr>
          <p:spPr>
            <a:xfrm>
              <a:off x="8574786" y="1690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19" name="tx1019"/>
            <p:cNvSpPr/>
            <p:nvPr/>
          </p:nvSpPr>
          <p:spPr>
            <a:xfrm>
              <a:off x="2472486"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20" name="tx1020"/>
            <p:cNvSpPr/>
            <p:nvPr/>
          </p:nvSpPr>
          <p:spPr>
            <a:xfrm>
              <a:off x="2716578"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21" name="tx1021"/>
            <p:cNvSpPr/>
            <p:nvPr/>
          </p:nvSpPr>
          <p:spPr>
            <a:xfrm>
              <a:off x="2960670"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22" name="tx1022"/>
            <p:cNvSpPr/>
            <p:nvPr/>
          </p:nvSpPr>
          <p:spPr>
            <a:xfrm>
              <a:off x="3204762"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023" name="tx1023"/>
            <p:cNvSpPr/>
            <p:nvPr/>
          </p:nvSpPr>
          <p:spPr>
            <a:xfrm>
              <a:off x="3448854"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24" name="tx1024"/>
            <p:cNvSpPr/>
            <p:nvPr/>
          </p:nvSpPr>
          <p:spPr>
            <a:xfrm>
              <a:off x="3692946"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25" name="tx1025"/>
            <p:cNvSpPr/>
            <p:nvPr/>
          </p:nvSpPr>
          <p:spPr>
            <a:xfrm>
              <a:off x="3937038"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26" name="tx1026"/>
            <p:cNvSpPr/>
            <p:nvPr/>
          </p:nvSpPr>
          <p:spPr>
            <a:xfrm>
              <a:off x="4181130"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27" name="tx1027"/>
            <p:cNvSpPr/>
            <p:nvPr/>
          </p:nvSpPr>
          <p:spPr>
            <a:xfrm>
              <a:off x="4425222"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28" name="tx1028"/>
            <p:cNvSpPr/>
            <p:nvPr/>
          </p:nvSpPr>
          <p:spPr>
            <a:xfrm>
              <a:off x="4669314"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29" name="tx1029"/>
            <p:cNvSpPr/>
            <p:nvPr/>
          </p:nvSpPr>
          <p:spPr>
            <a:xfrm>
              <a:off x="4913406"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30" name="tx1030"/>
            <p:cNvSpPr/>
            <p:nvPr/>
          </p:nvSpPr>
          <p:spPr>
            <a:xfrm>
              <a:off x="5157498"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31" name="tx1031"/>
            <p:cNvSpPr/>
            <p:nvPr/>
          </p:nvSpPr>
          <p:spPr>
            <a:xfrm>
              <a:off x="5401590"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32" name="tx1032"/>
            <p:cNvSpPr/>
            <p:nvPr/>
          </p:nvSpPr>
          <p:spPr>
            <a:xfrm>
              <a:off x="5645682"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33" name="tx1033"/>
            <p:cNvSpPr/>
            <p:nvPr/>
          </p:nvSpPr>
          <p:spPr>
            <a:xfrm>
              <a:off x="5889774"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34" name="tx1034"/>
            <p:cNvSpPr/>
            <p:nvPr/>
          </p:nvSpPr>
          <p:spPr>
            <a:xfrm>
              <a:off x="6133866"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35" name="tx1035"/>
            <p:cNvSpPr/>
            <p:nvPr/>
          </p:nvSpPr>
          <p:spPr>
            <a:xfrm>
              <a:off x="6377958"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36" name="tx1036"/>
            <p:cNvSpPr/>
            <p:nvPr/>
          </p:nvSpPr>
          <p:spPr>
            <a:xfrm>
              <a:off x="6622050"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37" name="tx1037"/>
            <p:cNvSpPr/>
            <p:nvPr/>
          </p:nvSpPr>
          <p:spPr>
            <a:xfrm>
              <a:off x="6866142"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38" name="tx1038"/>
            <p:cNvSpPr/>
            <p:nvPr/>
          </p:nvSpPr>
          <p:spPr>
            <a:xfrm>
              <a:off x="7110234"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39" name="tx1039"/>
            <p:cNvSpPr/>
            <p:nvPr/>
          </p:nvSpPr>
          <p:spPr>
            <a:xfrm>
              <a:off x="7354326"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40" name="tx1040"/>
            <p:cNvSpPr/>
            <p:nvPr/>
          </p:nvSpPr>
          <p:spPr>
            <a:xfrm>
              <a:off x="7598418"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41" name="tx1041"/>
            <p:cNvSpPr/>
            <p:nvPr/>
          </p:nvSpPr>
          <p:spPr>
            <a:xfrm>
              <a:off x="7842510"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42" name="tx1042"/>
            <p:cNvSpPr/>
            <p:nvPr/>
          </p:nvSpPr>
          <p:spPr>
            <a:xfrm>
              <a:off x="8086602"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43" name="tx1043"/>
            <p:cNvSpPr/>
            <p:nvPr/>
          </p:nvSpPr>
          <p:spPr>
            <a:xfrm>
              <a:off x="8330694"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44" name="tx1044"/>
            <p:cNvSpPr/>
            <p:nvPr/>
          </p:nvSpPr>
          <p:spPr>
            <a:xfrm>
              <a:off x="8574786" y="2711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45" name="tx1045"/>
            <p:cNvSpPr/>
            <p:nvPr/>
          </p:nvSpPr>
          <p:spPr>
            <a:xfrm>
              <a:off x="2472486"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6" name="tx1046"/>
            <p:cNvSpPr/>
            <p:nvPr/>
          </p:nvSpPr>
          <p:spPr>
            <a:xfrm>
              <a:off x="2716578"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7" name="tx1047"/>
            <p:cNvSpPr/>
            <p:nvPr/>
          </p:nvSpPr>
          <p:spPr>
            <a:xfrm>
              <a:off x="2960670"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8" name="tx1048"/>
            <p:cNvSpPr/>
            <p:nvPr/>
          </p:nvSpPr>
          <p:spPr>
            <a:xfrm>
              <a:off x="3204762"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9" name="tx1049"/>
            <p:cNvSpPr/>
            <p:nvPr/>
          </p:nvSpPr>
          <p:spPr>
            <a:xfrm>
              <a:off x="3448854"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0" name="tx1050"/>
            <p:cNvSpPr/>
            <p:nvPr/>
          </p:nvSpPr>
          <p:spPr>
            <a:xfrm>
              <a:off x="3692946"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51" name="tx1051"/>
            <p:cNvSpPr/>
            <p:nvPr/>
          </p:nvSpPr>
          <p:spPr>
            <a:xfrm>
              <a:off x="3937038"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52" name="tx1052"/>
            <p:cNvSpPr/>
            <p:nvPr/>
          </p:nvSpPr>
          <p:spPr>
            <a:xfrm>
              <a:off x="4181130"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53" name="tx1053"/>
            <p:cNvSpPr/>
            <p:nvPr/>
          </p:nvSpPr>
          <p:spPr>
            <a:xfrm>
              <a:off x="4425222"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54" name="tx1054"/>
            <p:cNvSpPr/>
            <p:nvPr/>
          </p:nvSpPr>
          <p:spPr>
            <a:xfrm>
              <a:off x="4669314"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055" name="tx1055"/>
            <p:cNvSpPr/>
            <p:nvPr/>
          </p:nvSpPr>
          <p:spPr>
            <a:xfrm>
              <a:off x="5157498"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056" name="tx1056"/>
            <p:cNvSpPr/>
            <p:nvPr/>
          </p:nvSpPr>
          <p:spPr>
            <a:xfrm>
              <a:off x="5401590"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57" name="tx1057"/>
            <p:cNvSpPr/>
            <p:nvPr/>
          </p:nvSpPr>
          <p:spPr>
            <a:xfrm>
              <a:off x="5645682"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58" name="tx1058"/>
            <p:cNvSpPr/>
            <p:nvPr/>
          </p:nvSpPr>
          <p:spPr>
            <a:xfrm>
              <a:off x="6622050"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59" name="tx1059"/>
            <p:cNvSpPr/>
            <p:nvPr/>
          </p:nvSpPr>
          <p:spPr>
            <a:xfrm>
              <a:off x="6866142"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60" name="tx1060"/>
            <p:cNvSpPr/>
            <p:nvPr/>
          </p:nvSpPr>
          <p:spPr>
            <a:xfrm>
              <a:off x="7110234"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61" name="tx1061"/>
            <p:cNvSpPr/>
            <p:nvPr/>
          </p:nvSpPr>
          <p:spPr>
            <a:xfrm>
              <a:off x="7354326"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62" name="tx1062"/>
            <p:cNvSpPr/>
            <p:nvPr/>
          </p:nvSpPr>
          <p:spPr>
            <a:xfrm>
              <a:off x="7598418"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63" name="tx1063"/>
            <p:cNvSpPr/>
            <p:nvPr/>
          </p:nvSpPr>
          <p:spPr>
            <a:xfrm>
              <a:off x="7842510"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064" name="tx1064"/>
            <p:cNvSpPr/>
            <p:nvPr/>
          </p:nvSpPr>
          <p:spPr>
            <a:xfrm>
              <a:off x="8086602"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65" name="tx1065"/>
            <p:cNvSpPr/>
            <p:nvPr/>
          </p:nvSpPr>
          <p:spPr>
            <a:xfrm>
              <a:off x="8330694"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66" name="tx1066"/>
            <p:cNvSpPr/>
            <p:nvPr/>
          </p:nvSpPr>
          <p:spPr>
            <a:xfrm>
              <a:off x="8574786"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67" name="tx1067"/>
            <p:cNvSpPr/>
            <p:nvPr/>
          </p:nvSpPr>
          <p:spPr>
            <a:xfrm>
              <a:off x="2472486"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8" name="tx1068"/>
            <p:cNvSpPr/>
            <p:nvPr/>
          </p:nvSpPr>
          <p:spPr>
            <a:xfrm>
              <a:off x="2716578"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9" name="tx1069"/>
            <p:cNvSpPr/>
            <p:nvPr/>
          </p:nvSpPr>
          <p:spPr>
            <a:xfrm>
              <a:off x="2960670"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70" name="tx1070"/>
            <p:cNvSpPr/>
            <p:nvPr/>
          </p:nvSpPr>
          <p:spPr>
            <a:xfrm>
              <a:off x="3204762"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71" name="tx1071"/>
            <p:cNvSpPr/>
            <p:nvPr/>
          </p:nvSpPr>
          <p:spPr>
            <a:xfrm>
              <a:off x="3448854"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72" name="tx1072"/>
            <p:cNvSpPr/>
            <p:nvPr/>
          </p:nvSpPr>
          <p:spPr>
            <a:xfrm>
              <a:off x="3692946"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73" name="tx1073"/>
            <p:cNvSpPr/>
            <p:nvPr/>
          </p:nvSpPr>
          <p:spPr>
            <a:xfrm>
              <a:off x="3937038"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74" name="tx1074"/>
            <p:cNvSpPr/>
            <p:nvPr/>
          </p:nvSpPr>
          <p:spPr>
            <a:xfrm>
              <a:off x="4181130"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75" name="tx1075"/>
            <p:cNvSpPr/>
            <p:nvPr/>
          </p:nvSpPr>
          <p:spPr>
            <a:xfrm>
              <a:off x="4425222"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76" name="tx1076"/>
            <p:cNvSpPr/>
            <p:nvPr/>
          </p:nvSpPr>
          <p:spPr>
            <a:xfrm>
              <a:off x="4669314"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77" name="tx1077"/>
            <p:cNvSpPr/>
            <p:nvPr/>
          </p:nvSpPr>
          <p:spPr>
            <a:xfrm>
              <a:off x="4913406"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78" name="tx1078"/>
            <p:cNvSpPr/>
            <p:nvPr/>
          </p:nvSpPr>
          <p:spPr>
            <a:xfrm>
              <a:off x="5157498"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79" name="tx1079"/>
            <p:cNvSpPr/>
            <p:nvPr/>
          </p:nvSpPr>
          <p:spPr>
            <a:xfrm>
              <a:off x="5401590"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80" name="tx1080"/>
            <p:cNvSpPr/>
            <p:nvPr/>
          </p:nvSpPr>
          <p:spPr>
            <a:xfrm>
              <a:off x="5645682"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81" name="tx1081"/>
            <p:cNvSpPr/>
            <p:nvPr/>
          </p:nvSpPr>
          <p:spPr>
            <a:xfrm>
              <a:off x="5889774"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82" name="tx1082"/>
            <p:cNvSpPr/>
            <p:nvPr/>
          </p:nvSpPr>
          <p:spPr>
            <a:xfrm>
              <a:off x="6133866"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83" name="tx1083"/>
            <p:cNvSpPr/>
            <p:nvPr/>
          </p:nvSpPr>
          <p:spPr>
            <a:xfrm>
              <a:off x="6377958"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84" name="tx1084"/>
            <p:cNvSpPr/>
            <p:nvPr/>
          </p:nvSpPr>
          <p:spPr>
            <a:xfrm>
              <a:off x="6622050"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85" name="tx1085"/>
            <p:cNvSpPr/>
            <p:nvPr/>
          </p:nvSpPr>
          <p:spPr>
            <a:xfrm>
              <a:off x="6866142"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86" name="tx1086"/>
            <p:cNvSpPr/>
            <p:nvPr/>
          </p:nvSpPr>
          <p:spPr>
            <a:xfrm>
              <a:off x="7110234"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87" name="tx1087"/>
            <p:cNvSpPr/>
            <p:nvPr/>
          </p:nvSpPr>
          <p:spPr>
            <a:xfrm>
              <a:off x="7354326"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88" name="tx1088"/>
            <p:cNvSpPr/>
            <p:nvPr/>
          </p:nvSpPr>
          <p:spPr>
            <a:xfrm>
              <a:off x="7598418"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89" name="tx1089"/>
            <p:cNvSpPr/>
            <p:nvPr/>
          </p:nvSpPr>
          <p:spPr>
            <a:xfrm>
              <a:off x="7842510"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90" name="tx1090"/>
            <p:cNvSpPr/>
            <p:nvPr/>
          </p:nvSpPr>
          <p:spPr>
            <a:xfrm>
              <a:off x="8086602"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91" name="tx1091"/>
            <p:cNvSpPr/>
            <p:nvPr/>
          </p:nvSpPr>
          <p:spPr>
            <a:xfrm>
              <a:off x="8330694"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92" name="tx1092"/>
            <p:cNvSpPr/>
            <p:nvPr/>
          </p:nvSpPr>
          <p:spPr>
            <a:xfrm>
              <a:off x="8574786" y="1282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93" name="tx1093"/>
            <p:cNvSpPr/>
            <p:nvPr/>
          </p:nvSpPr>
          <p:spPr>
            <a:xfrm>
              <a:off x="2472486"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94" name="tx1094"/>
            <p:cNvSpPr/>
            <p:nvPr/>
          </p:nvSpPr>
          <p:spPr>
            <a:xfrm>
              <a:off x="2716578"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95" name="tx1095"/>
            <p:cNvSpPr/>
            <p:nvPr/>
          </p:nvSpPr>
          <p:spPr>
            <a:xfrm>
              <a:off x="2960670"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96" name="tx1096"/>
            <p:cNvSpPr/>
            <p:nvPr/>
          </p:nvSpPr>
          <p:spPr>
            <a:xfrm>
              <a:off x="3204762"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97" name="tx1097"/>
            <p:cNvSpPr/>
            <p:nvPr/>
          </p:nvSpPr>
          <p:spPr>
            <a:xfrm>
              <a:off x="3448854"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98" name="tx1098"/>
            <p:cNvSpPr/>
            <p:nvPr/>
          </p:nvSpPr>
          <p:spPr>
            <a:xfrm>
              <a:off x="3692946"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99" name="tx1099"/>
            <p:cNvSpPr/>
            <p:nvPr/>
          </p:nvSpPr>
          <p:spPr>
            <a:xfrm>
              <a:off x="3937038"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00" name="tx1100"/>
            <p:cNvSpPr/>
            <p:nvPr/>
          </p:nvSpPr>
          <p:spPr>
            <a:xfrm>
              <a:off x="4181130"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01" name="tx1101"/>
            <p:cNvSpPr/>
            <p:nvPr/>
          </p:nvSpPr>
          <p:spPr>
            <a:xfrm>
              <a:off x="4425222"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02" name="tx1102"/>
            <p:cNvSpPr/>
            <p:nvPr/>
          </p:nvSpPr>
          <p:spPr>
            <a:xfrm>
              <a:off x="4669314"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03" name="tx1103"/>
            <p:cNvSpPr/>
            <p:nvPr/>
          </p:nvSpPr>
          <p:spPr>
            <a:xfrm>
              <a:off x="4913406"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04" name="tx1104"/>
            <p:cNvSpPr/>
            <p:nvPr/>
          </p:nvSpPr>
          <p:spPr>
            <a:xfrm>
              <a:off x="5157498"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05" name="tx1105"/>
            <p:cNvSpPr/>
            <p:nvPr/>
          </p:nvSpPr>
          <p:spPr>
            <a:xfrm>
              <a:off x="5401590"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06" name="tx1106"/>
            <p:cNvSpPr/>
            <p:nvPr/>
          </p:nvSpPr>
          <p:spPr>
            <a:xfrm>
              <a:off x="5645682"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07" name="tx1107"/>
            <p:cNvSpPr/>
            <p:nvPr/>
          </p:nvSpPr>
          <p:spPr>
            <a:xfrm>
              <a:off x="5889774"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08" name="tx1108"/>
            <p:cNvSpPr/>
            <p:nvPr/>
          </p:nvSpPr>
          <p:spPr>
            <a:xfrm>
              <a:off x="6133866"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09" name="tx1109"/>
            <p:cNvSpPr/>
            <p:nvPr/>
          </p:nvSpPr>
          <p:spPr>
            <a:xfrm>
              <a:off x="6377958"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10" name="tx1110"/>
            <p:cNvSpPr/>
            <p:nvPr/>
          </p:nvSpPr>
          <p:spPr>
            <a:xfrm>
              <a:off x="6622050"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11" name="tx1111"/>
            <p:cNvSpPr/>
            <p:nvPr/>
          </p:nvSpPr>
          <p:spPr>
            <a:xfrm>
              <a:off x="6866142"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12" name="tx1112"/>
            <p:cNvSpPr/>
            <p:nvPr/>
          </p:nvSpPr>
          <p:spPr>
            <a:xfrm>
              <a:off x="7110234"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13" name="tx1113"/>
            <p:cNvSpPr/>
            <p:nvPr/>
          </p:nvSpPr>
          <p:spPr>
            <a:xfrm>
              <a:off x="7354326"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14" name="tx1114"/>
            <p:cNvSpPr/>
            <p:nvPr/>
          </p:nvSpPr>
          <p:spPr>
            <a:xfrm>
              <a:off x="7598418"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15" name="tx1115"/>
            <p:cNvSpPr/>
            <p:nvPr/>
          </p:nvSpPr>
          <p:spPr>
            <a:xfrm>
              <a:off x="7842510"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16" name="tx1116"/>
            <p:cNvSpPr/>
            <p:nvPr/>
          </p:nvSpPr>
          <p:spPr>
            <a:xfrm>
              <a:off x="8086602"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17" name="tx1117"/>
            <p:cNvSpPr/>
            <p:nvPr/>
          </p:nvSpPr>
          <p:spPr>
            <a:xfrm>
              <a:off x="8330694"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18" name="tx1118"/>
            <p:cNvSpPr/>
            <p:nvPr/>
          </p:nvSpPr>
          <p:spPr>
            <a:xfrm>
              <a:off x="8574786" y="291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19" name="tx1119"/>
            <p:cNvSpPr/>
            <p:nvPr/>
          </p:nvSpPr>
          <p:spPr>
            <a:xfrm>
              <a:off x="7842510"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120" name="tx1120"/>
            <p:cNvSpPr/>
            <p:nvPr/>
          </p:nvSpPr>
          <p:spPr>
            <a:xfrm>
              <a:off x="8086602"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121" name="tx1121"/>
            <p:cNvSpPr/>
            <p:nvPr/>
          </p:nvSpPr>
          <p:spPr>
            <a:xfrm>
              <a:off x="8574786" y="53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122" name="tx1122"/>
            <p:cNvSpPr/>
            <p:nvPr/>
          </p:nvSpPr>
          <p:spPr>
            <a:xfrm>
              <a:off x="6377958"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123" name="tx1123"/>
            <p:cNvSpPr/>
            <p:nvPr/>
          </p:nvSpPr>
          <p:spPr>
            <a:xfrm>
              <a:off x="6622050"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124" name="tx1124"/>
            <p:cNvSpPr/>
            <p:nvPr/>
          </p:nvSpPr>
          <p:spPr>
            <a:xfrm>
              <a:off x="6866142"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125" name="tx1125"/>
            <p:cNvSpPr/>
            <p:nvPr/>
          </p:nvSpPr>
          <p:spPr>
            <a:xfrm>
              <a:off x="7110234"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126" name="tx1126"/>
            <p:cNvSpPr/>
            <p:nvPr/>
          </p:nvSpPr>
          <p:spPr>
            <a:xfrm>
              <a:off x="7354326"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127" name="tx1127"/>
            <p:cNvSpPr/>
            <p:nvPr/>
          </p:nvSpPr>
          <p:spPr>
            <a:xfrm>
              <a:off x="7598418"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128" name="tx1128"/>
            <p:cNvSpPr/>
            <p:nvPr/>
          </p:nvSpPr>
          <p:spPr>
            <a:xfrm>
              <a:off x="7842510"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129" name="tx1129"/>
            <p:cNvSpPr/>
            <p:nvPr/>
          </p:nvSpPr>
          <p:spPr>
            <a:xfrm>
              <a:off x="8086602"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130" name="tx1130"/>
            <p:cNvSpPr/>
            <p:nvPr/>
          </p:nvSpPr>
          <p:spPr>
            <a:xfrm>
              <a:off x="8330694"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131" name="tx1131"/>
            <p:cNvSpPr/>
            <p:nvPr/>
          </p:nvSpPr>
          <p:spPr>
            <a:xfrm>
              <a:off x="8574786" y="5570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132" name="tx1132"/>
            <p:cNvSpPr/>
            <p:nvPr/>
          </p:nvSpPr>
          <p:spPr>
            <a:xfrm>
              <a:off x="4913406"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133" name="tx1133"/>
            <p:cNvSpPr/>
            <p:nvPr/>
          </p:nvSpPr>
          <p:spPr>
            <a:xfrm>
              <a:off x="5889774"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134" name="tx1134"/>
            <p:cNvSpPr/>
            <p:nvPr/>
          </p:nvSpPr>
          <p:spPr>
            <a:xfrm>
              <a:off x="6133866"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135" name="tx1135"/>
            <p:cNvSpPr/>
            <p:nvPr/>
          </p:nvSpPr>
          <p:spPr>
            <a:xfrm>
              <a:off x="6377958" y="2099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136" name="rc113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37" name="rc113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38" name="rc113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39" name="rc113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40" name="rc114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41" name="rc114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42" name="rc114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43" name="rc114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44" name="rc114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45" name="rc114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46" name="rc114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47" name="rc114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48" name="rc114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49" name="rc114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50" name="rc115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51" name="rc115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52" name="rc115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53" name="rc115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54" name="rc115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55" name="rc115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56" name="rc115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57" name="rc115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58" name="rc115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59" name="rc115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60" name="rc116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61" name="rc116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62" name="rc116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63" name="rc116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64" name="rc116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65" name="rc116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66" name="rc116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67" name="rc116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68" name="rc116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69" name="rc116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70" name="rc117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71" name="rc117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72" name="rc117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73" name="rc117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74" name="rc117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75" name="rc117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76" name="rc117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77" name="rc117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78" name="rc117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79" name="rc117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80" name="rc118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81" name="rc118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82" name="rc118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83" name="rc118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84" name="rc118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85" name="rc118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86" name="rc118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87" name="rc118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88" name="rc118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89" name="rc118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90" name="rc119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91" name="rc119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92" name="rc119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93" name="rc119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94" name="rc119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95" name="rc119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96" name="rc119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97" name="rc119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98" name="rc119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199" name="rc119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00" name="rc120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01" name="rc120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02" name="rc120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03" name="rc120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04" name="rc120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05" name="rc120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06" name="rc120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07" name="rc120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08" name="rc120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09" name="rc120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10" name="rc121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11" name="rc121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12" name="rc121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13" name="rc121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14" name="rc121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15" name="rc121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16" name="rc121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17" name="rc121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18" name="rc121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19" name="rc121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20" name="rc122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21" name="rc122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22" name="rc122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23" name="rc122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24" name="rc122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25" name="rc122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26" name="rc122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27" name="rc122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28" name="rc122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29" name="rc122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30" name="rc123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31" name="rc123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32" name="rc123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33" name="rc123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34" name="rc123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35" name="rc123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36" name="rc123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37" name="rc123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38" name="rc123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39" name="rc123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40" name="rc124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41" name="rc124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42" name="rc124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43" name="rc124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44" name="rc124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45" name="rc124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46" name="rc124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47" name="rc124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48" name="rc124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49" name="rc124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50" name="rc125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51" name="rc125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52" name="rc125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53" name="rc125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54" name="rc125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55" name="rc125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56" name="rc125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57" name="rc125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58" name="rc125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59" name="rc125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60" name="rc126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61" name="rc126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62" name="rc126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63" name="rc126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64" name="rc126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65" name="rc126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66" name="rc126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67" name="rc126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68" name="rc126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69" name="rc126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70" name="rc127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71" name="rc127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72" name="rc127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73" name="rc127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74" name="rc127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75" name="rc127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76" name="rc127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77" name="rc127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78" name="rc127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79" name="rc127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80" name="rc128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81" name="rc128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82" name="rc128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83" name="rc128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84" name="rc128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85" name="rc128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86" name="rc128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87" name="rc128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88" name="rc128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89" name="rc128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90" name="rc129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91" name="rc129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92" name="rc129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93" name="rc129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94" name="rc129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95" name="rc129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96" name="rc129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97" name="rc129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98" name="rc129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299" name="rc129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00" name="rc130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01" name="rc130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02" name="rc130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03" name="rc130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04" name="rc130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05" name="rc130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06" name="rc130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07" name="rc130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08" name="rc130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09" name="rc130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10" name="rc131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11" name="rc131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12" name="rc131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13" name="rc131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14" name="rc131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15" name="rc131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16" name="rc131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17" name="rc131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18" name="rc131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19" name="rc131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20" name="rc132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21" name="rc132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22" name="rc132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23" name="rc132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24" name="rc132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25" name="rc132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26" name="rc132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27" name="rc132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28" name="rc132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29" name="rc132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30" name="rc133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31" name="rc133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32" name="rc133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33" name="rc133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34" name="rc133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35" name="rc133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36" name="rc133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37" name="rc133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38" name="rc133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39" name="rc133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40" name="rc134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41" name="rc134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42" name="rc134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43" name="rc134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44" name="rc134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45" name="rc134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46" name="rc134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47" name="rc134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48" name="rc134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49" name="rc134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50" name="rc135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51" name="rc135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52" name="rc135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53" name="rc135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54" name="rc135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55" name="rc135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56" name="rc135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57" name="rc135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58" name="rc135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59" name="rc135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60" name="rc136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61" name="rc136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62" name="rc136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63" name="rc136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64" name="rc136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65" name="rc136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66" name="rc136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67" name="rc136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68" name="rc136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69" name="rc136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70" name="rc137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71" name="rc137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72" name="rc137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73" name="rc137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74" name="rc137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75" name="rc137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76" name="rc137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77" name="rc137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78" name="rc137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79" name="rc137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80" name="rc138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81" name="rc138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82" name="rc138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83" name="rc138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84" name="rc138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85" name="rc138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86" name="rc138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87" name="rc138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88" name="rc138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89" name="rc138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90" name="rc139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91" name="rc139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92" name="rc139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93" name="rc139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94" name="rc139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95" name="rc139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96" name="rc139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97" name="rc139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98" name="rc139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399" name="rc139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00" name="rc140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01" name="rc140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02" name="rc140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03" name="rc140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04" name="rc140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05" name="rc140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06" name="rc140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07" name="rc140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08" name="rc140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09" name="rc140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10" name="rc141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11" name="rc141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12" name="rc141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13" name="rc141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14" name="rc141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15" name="rc141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16" name="rc141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17" name="rc141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18" name="rc141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19" name="rc141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20" name="rc142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21" name="rc142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22" name="rc142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23" name="rc142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24" name="rc142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25" name="rc142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26" name="rc142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27" name="rc142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28" name="rc142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29" name="rc142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30" name="rc143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31" name="rc143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32" name="rc143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33" name="rc143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34" name="rc143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35" name="rc143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36" name="rc143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37" name="rc143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38" name="rc143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39" name="rc143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40" name="rc144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41" name="rc144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42" name="rc144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43" name="rc144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44" name="rc144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45" name="rc144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46" name="rc144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47" name="rc144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48" name="rc144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49" name="rc144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50" name="rc145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51" name="rc145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52" name="rc145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53" name="rc145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54" name="rc145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55" name="rc145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56" name="rc145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57" name="rc145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58" name="rc145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59" name="rc145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60" name="rc146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61" name="rc146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62" name="rc146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63" name="rc146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64" name="rc146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65" name="rc146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66" name="rc146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67" name="rc146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68" name="rc146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69" name="rc146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70" name="rc147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71" name="rc147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72" name="rc147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73" name="rc147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74" name="rc147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75" name="rc147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76" name="rc147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77" name="rc147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78" name="rc147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79" name="rc147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80" name="rc148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81" name="rc148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82" name="rc148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83" name="rc148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84" name="rc148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85" name="rc148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86" name="rc148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87" name="rc148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88" name="rc148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89" name="rc148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90" name="rc149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91" name="rc149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92" name="rc149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93" name="rc149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94" name="rc149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95" name="rc149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96" name="rc149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97" name="rc149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98" name="rc149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499" name="rc149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00" name="rc150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01" name="rc150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02" name="rc150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03" name="rc150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04" name="rc150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05" name="rc150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06" name="rc150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07" name="rc150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08" name="rc150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09" name="rc150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10" name="rc151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11" name="rc151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12" name="rc151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13" name="rc151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14" name="rc151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15" name="rc151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16" name="rc151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17" name="rc151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18" name="rc151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19" name="rc151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20" name="rc152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21" name="rc152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22" name="rc152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23" name="rc152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24" name="rc152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25" name="rc152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26" name="rc152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27" name="rc152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28" name="rc152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29" name="rc152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30" name="rc153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31" name="rc153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32" name="rc153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33" name="rc153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34" name="rc153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35" name="rc153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36" name="rc153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37" name="rc153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38" name="rc153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39" name="rc153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40" name="rc154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41" name="rc154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42" name="rc154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43" name="rc154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44" name="rc154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45" name="rc154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46" name="rc154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47" name="rc154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48" name="rc154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49" name="rc154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50" name="rc155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51" name="rc155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52" name="rc155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53" name="rc155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54" name="rc155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55" name="rc155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56" name="rc155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57" name="rc155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58" name="rc155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59" name="rc155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60" name="rc156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61" name="rc156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62" name="rc156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63" name="rc156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64" name="rc156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65" name="rc156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66" name="rc156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67" name="rc156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68" name="rc156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69" name="rc156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70" name="rc157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71" name="rc157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72" name="rc157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73" name="rc157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74" name="rc157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75" name="rc157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76" name="rc157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77" name="rc157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78" name="rc157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79" name="rc157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80" name="rc158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81" name="rc158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82" name="rc158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83" name="rc158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84" name="rc158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85" name="rc158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86" name="rc158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87" name="rc158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88" name="rc158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89" name="rc158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90" name="rc159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91" name="rc159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92" name="rc159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93" name="rc159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94" name="rc159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95" name="rc159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96" name="rc159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97" name="rc159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98" name="rc159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599" name="rc159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00" name="rc160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01" name="rc160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02" name="rc160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03" name="rc160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04" name="rc160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05" name="rc160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06" name="rc160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07" name="rc160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08" name="rc160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09" name="rc160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10" name="rc161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11" name="rc161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12" name="rc161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13" name="rc161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14" name="rc161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15" name="rc161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16" name="rc161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17" name="rc161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18" name="rc161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19" name="rc161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20" name="rc162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21" name="rc162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22" name="rc162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23" name="rc162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24" name="rc162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25" name="rc162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26" name="rc162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27" name="rc162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28" name="rc162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29" name="rc162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30" name="rc163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31" name="rc163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32" name="rc163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33" name="rc163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34" name="rc163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35" name="rc163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36" name="rc163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37" name="rc163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38" name="rc163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39" name="rc163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40" name="rc164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41" name="rc164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42" name="rc164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43" name="rc164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44" name="rc164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45" name="rc164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46" name="rc164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47" name="rc164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48" name="rc164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49" name="rc164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50" name="rc165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51" name="rc165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52" name="rc165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53" name="rc165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54" name="rc165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55" name="rc165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56" name="rc165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57" name="rc165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58" name="rc165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59" name="rc165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60" name="rc166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61" name="rc166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62" name="rc166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63" name="rc166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64" name="rc166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65" name="rc166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66" name="rc166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67" name="rc166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68" name="rc166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69" name="rc166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70" name="rc167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71" name="rc167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72" name="rc167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73" name="rc167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74" name="rc167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75" name="rc167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76" name="rc167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77" name="rc167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78" name="rc167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79" name="rc167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80" name="rc168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81" name="rc168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82" name="rc168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83" name="rc168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84" name="rc168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85" name="rc168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86" name="rc168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87" name="rc168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88" name="rc168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89" name="rc168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90" name="rc169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91" name="rc169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92" name="rc1692"/>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93" name="rc1693"/>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94" name="rc1694"/>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95" name="rc1695"/>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96" name="rc1696"/>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97" name="rc1697"/>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98" name="rc1698"/>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699" name="rc1699"/>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700" name="rc1700"/>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701" name="rc1701"/>
            <p:cNvSpPr/>
            <p:nvPr/>
          </p:nvSpPr>
          <p:spPr>
            <a:xfrm>
              <a:off x="2410699" y="2852650"/>
              <a:ext cx="6346391" cy="204227"/>
            </a:xfrm>
            <a:prstGeom prst="rect">
              <a:avLst/>
            </a:prstGeom>
            <a:noFill/>
            <a:ln w="27101" cap="flat">
              <a:solidFill>
                <a:srgbClr val="000000">
                  <a:alpha val="100000"/>
                </a:srgbClr>
              </a:solidFill>
              <a:prstDash val="solid"/>
              <a:miter/>
            </a:ln>
          </p:spPr>
          <p:txBody>
            <a:bodyPr/>
            <a:lstStyle/>
            <a:p/>
          </p:txBody>
        </p:sp>
        <p:sp>
          <p:nvSpPr>
            <p:cNvPr id="1702" name="tx1702"/>
            <p:cNvSpPr/>
            <p:nvPr/>
          </p:nvSpPr>
          <p:spPr>
            <a:xfrm rot="-2700000">
              <a:off x="245184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703" name="tx1703"/>
            <p:cNvSpPr/>
            <p:nvPr/>
          </p:nvSpPr>
          <p:spPr>
            <a:xfrm rot="-2700000">
              <a:off x="269594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1704" name="tx1704"/>
            <p:cNvSpPr/>
            <p:nvPr/>
          </p:nvSpPr>
          <p:spPr>
            <a:xfrm rot="-2700000">
              <a:off x="294003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1705" name="tx1705"/>
            <p:cNvSpPr/>
            <p:nvPr/>
          </p:nvSpPr>
          <p:spPr>
            <a:xfrm rot="-2700000">
              <a:off x="318412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1706" name="tx1706"/>
            <p:cNvSpPr/>
            <p:nvPr/>
          </p:nvSpPr>
          <p:spPr>
            <a:xfrm rot="-2700000">
              <a:off x="342821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1707" name="tx1707"/>
            <p:cNvSpPr/>
            <p:nvPr/>
          </p:nvSpPr>
          <p:spPr>
            <a:xfrm rot="-2700000">
              <a:off x="367230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708" name="tx1708"/>
            <p:cNvSpPr/>
            <p:nvPr/>
          </p:nvSpPr>
          <p:spPr>
            <a:xfrm rot="-2700000">
              <a:off x="391640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1709" name="tx1709"/>
            <p:cNvSpPr/>
            <p:nvPr/>
          </p:nvSpPr>
          <p:spPr>
            <a:xfrm rot="-2700000">
              <a:off x="416049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1710" name="tx1710"/>
            <p:cNvSpPr/>
            <p:nvPr/>
          </p:nvSpPr>
          <p:spPr>
            <a:xfrm rot="-2700000">
              <a:off x="440458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1711" name="tx1711"/>
            <p:cNvSpPr/>
            <p:nvPr/>
          </p:nvSpPr>
          <p:spPr>
            <a:xfrm rot="-2700000">
              <a:off x="464867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1712" name="tx1712"/>
            <p:cNvSpPr/>
            <p:nvPr/>
          </p:nvSpPr>
          <p:spPr>
            <a:xfrm rot="-2700000">
              <a:off x="489276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713" name="tx1713"/>
            <p:cNvSpPr/>
            <p:nvPr/>
          </p:nvSpPr>
          <p:spPr>
            <a:xfrm rot="-2700000">
              <a:off x="5138373"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714" name="tx1714"/>
            <p:cNvSpPr/>
            <p:nvPr/>
          </p:nvSpPr>
          <p:spPr>
            <a:xfrm rot="-2700000">
              <a:off x="538095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715" name="tx1715"/>
            <p:cNvSpPr/>
            <p:nvPr/>
          </p:nvSpPr>
          <p:spPr>
            <a:xfrm rot="-2700000">
              <a:off x="562504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1716" name="tx1716"/>
            <p:cNvSpPr/>
            <p:nvPr/>
          </p:nvSpPr>
          <p:spPr>
            <a:xfrm rot="-2700000">
              <a:off x="586913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1717" name="tx1717"/>
            <p:cNvSpPr/>
            <p:nvPr/>
          </p:nvSpPr>
          <p:spPr>
            <a:xfrm rot="-2700000">
              <a:off x="611322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718" name="tx1718"/>
            <p:cNvSpPr/>
            <p:nvPr/>
          </p:nvSpPr>
          <p:spPr>
            <a:xfrm rot="-2700000">
              <a:off x="635732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1719" name="tx1719"/>
            <p:cNvSpPr/>
            <p:nvPr/>
          </p:nvSpPr>
          <p:spPr>
            <a:xfrm rot="-2700000">
              <a:off x="660141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1720" name="tx1720"/>
            <p:cNvSpPr/>
            <p:nvPr/>
          </p:nvSpPr>
          <p:spPr>
            <a:xfrm rot="-2700000">
              <a:off x="684550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721" name="tx1721"/>
            <p:cNvSpPr/>
            <p:nvPr/>
          </p:nvSpPr>
          <p:spPr>
            <a:xfrm rot="-2700000">
              <a:off x="708959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22" name="tx1722"/>
            <p:cNvSpPr/>
            <p:nvPr/>
          </p:nvSpPr>
          <p:spPr>
            <a:xfrm rot="-2700000">
              <a:off x="733368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723" name="tx1723"/>
            <p:cNvSpPr/>
            <p:nvPr/>
          </p:nvSpPr>
          <p:spPr>
            <a:xfrm rot="-2700000">
              <a:off x="757777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724" name="tx1724"/>
            <p:cNvSpPr/>
            <p:nvPr/>
          </p:nvSpPr>
          <p:spPr>
            <a:xfrm rot="-2700000">
              <a:off x="782187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725" name="tx1725"/>
            <p:cNvSpPr/>
            <p:nvPr/>
          </p:nvSpPr>
          <p:spPr>
            <a:xfrm rot="-2700000">
              <a:off x="806596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726" name="tx1726"/>
            <p:cNvSpPr/>
            <p:nvPr/>
          </p:nvSpPr>
          <p:spPr>
            <a:xfrm rot="-2700000">
              <a:off x="831005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27" name="tx1727"/>
            <p:cNvSpPr/>
            <p:nvPr/>
          </p:nvSpPr>
          <p:spPr>
            <a:xfrm rot="-2700000">
              <a:off x="855414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28" name="tx1728"/>
            <p:cNvSpPr/>
            <p:nvPr/>
          </p:nvSpPr>
          <p:spPr>
            <a:xfrm>
              <a:off x="1284873" y="5544983"/>
              <a:ext cx="74587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Montenegro</a:t>
              </a:r>
            </a:p>
          </p:txBody>
        </p:sp>
        <p:sp>
          <p:nvSpPr>
            <p:cNvPr id="1729" name="tx1729"/>
            <p:cNvSpPr/>
            <p:nvPr/>
          </p:nvSpPr>
          <p:spPr>
            <a:xfrm>
              <a:off x="508182" y="5340756"/>
              <a:ext cx="42720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Bosnia</a:t>
              </a:r>
            </a:p>
          </p:txBody>
        </p:sp>
        <p:sp>
          <p:nvSpPr>
            <p:cNvPr id="1730" name="tx1730"/>
            <p:cNvSpPr/>
            <p:nvPr/>
          </p:nvSpPr>
          <p:spPr>
            <a:xfrm>
              <a:off x="974252" y="5340756"/>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and</a:t>
              </a:r>
            </a:p>
          </p:txBody>
        </p:sp>
        <p:sp>
          <p:nvSpPr>
            <p:cNvPr id="1731" name="tx1731"/>
            <p:cNvSpPr/>
            <p:nvPr/>
          </p:nvSpPr>
          <p:spPr>
            <a:xfrm>
              <a:off x="1246286" y="5340756"/>
              <a:ext cx="7844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Herzegovina</a:t>
              </a:r>
            </a:p>
          </p:txBody>
        </p:sp>
        <p:sp>
          <p:nvSpPr>
            <p:cNvPr id="1732" name="tx1732"/>
            <p:cNvSpPr/>
            <p:nvPr/>
          </p:nvSpPr>
          <p:spPr>
            <a:xfrm>
              <a:off x="966571" y="5136528"/>
              <a:ext cx="3417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North</a:t>
              </a:r>
            </a:p>
          </p:txBody>
        </p:sp>
        <p:sp>
          <p:nvSpPr>
            <p:cNvPr id="1733" name="tx1733"/>
            <p:cNvSpPr/>
            <p:nvPr/>
          </p:nvSpPr>
          <p:spPr>
            <a:xfrm>
              <a:off x="1347144" y="5136528"/>
              <a:ext cx="6836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Macedonia</a:t>
              </a:r>
            </a:p>
          </p:txBody>
        </p:sp>
        <p:sp>
          <p:nvSpPr>
            <p:cNvPr id="1734" name="tx1734"/>
            <p:cNvSpPr/>
            <p:nvPr/>
          </p:nvSpPr>
          <p:spPr>
            <a:xfrm>
              <a:off x="1300510" y="4932300"/>
              <a:ext cx="73023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Kazakhstan</a:t>
              </a:r>
            </a:p>
          </p:txBody>
        </p:sp>
        <p:sp>
          <p:nvSpPr>
            <p:cNvPr id="1735" name="tx1735"/>
            <p:cNvSpPr/>
            <p:nvPr/>
          </p:nvSpPr>
          <p:spPr>
            <a:xfrm>
              <a:off x="1471594" y="4728073"/>
              <a:ext cx="5591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Romania</a:t>
              </a:r>
            </a:p>
          </p:txBody>
        </p:sp>
        <p:sp>
          <p:nvSpPr>
            <p:cNvPr id="1736" name="tx1736"/>
            <p:cNvSpPr/>
            <p:nvPr/>
          </p:nvSpPr>
          <p:spPr>
            <a:xfrm>
              <a:off x="1370553" y="4523845"/>
              <a:ext cx="6601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Azerbaijan</a:t>
              </a:r>
            </a:p>
          </p:txBody>
        </p:sp>
        <p:sp>
          <p:nvSpPr>
            <p:cNvPr id="1737" name="tx1737"/>
            <p:cNvSpPr/>
            <p:nvPr/>
          </p:nvSpPr>
          <p:spPr>
            <a:xfrm>
              <a:off x="1626859" y="4319618"/>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Serbia</a:t>
              </a:r>
            </a:p>
          </p:txBody>
        </p:sp>
        <p:sp>
          <p:nvSpPr>
            <p:cNvPr id="1738" name="tx1738"/>
            <p:cNvSpPr/>
            <p:nvPr/>
          </p:nvSpPr>
          <p:spPr>
            <a:xfrm>
              <a:off x="1502592" y="4115390"/>
              <a:ext cx="5281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Moldova</a:t>
              </a:r>
            </a:p>
          </p:txBody>
        </p:sp>
        <p:sp>
          <p:nvSpPr>
            <p:cNvPr id="1739" name="tx1739"/>
            <p:cNvSpPr/>
            <p:nvPr/>
          </p:nvSpPr>
          <p:spPr>
            <a:xfrm>
              <a:off x="1456141" y="3911163"/>
              <a:ext cx="5746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Tajikistan</a:t>
              </a:r>
            </a:p>
          </p:txBody>
        </p:sp>
        <p:sp>
          <p:nvSpPr>
            <p:cNvPr id="1740" name="tx1740"/>
            <p:cNvSpPr/>
            <p:nvPr/>
          </p:nvSpPr>
          <p:spPr>
            <a:xfrm>
              <a:off x="1564680" y="3706935"/>
              <a:ext cx="4660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Albania</a:t>
              </a:r>
            </a:p>
          </p:txBody>
        </p:sp>
        <p:sp>
          <p:nvSpPr>
            <p:cNvPr id="1741" name="tx1741"/>
            <p:cNvSpPr/>
            <p:nvPr/>
          </p:nvSpPr>
          <p:spPr>
            <a:xfrm>
              <a:off x="1533590" y="3502707"/>
              <a:ext cx="49715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Georgia</a:t>
              </a:r>
            </a:p>
          </p:txBody>
        </p:sp>
        <p:sp>
          <p:nvSpPr>
            <p:cNvPr id="1742" name="tx1742"/>
            <p:cNvSpPr/>
            <p:nvPr/>
          </p:nvSpPr>
          <p:spPr>
            <a:xfrm>
              <a:off x="1580316" y="3298480"/>
              <a:ext cx="4504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Croatia</a:t>
              </a:r>
            </a:p>
          </p:txBody>
        </p:sp>
        <p:sp>
          <p:nvSpPr>
            <p:cNvPr id="1743" name="tx1743"/>
            <p:cNvSpPr/>
            <p:nvPr/>
          </p:nvSpPr>
          <p:spPr>
            <a:xfrm>
              <a:off x="1518137" y="3094252"/>
              <a:ext cx="5126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Bulgaria</a:t>
              </a:r>
            </a:p>
          </p:txBody>
        </p:sp>
        <p:sp>
          <p:nvSpPr>
            <p:cNvPr id="1744" name="tx1744"/>
            <p:cNvSpPr/>
            <p:nvPr/>
          </p:nvSpPr>
          <p:spPr>
            <a:xfrm>
              <a:off x="1634997" y="2890025"/>
              <a:ext cx="395752"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ECAR</a:t>
              </a:r>
            </a:p>
          </p:txBody>
        </p:sp>
        <p:sp>
          <p:nvSpPr>
            <p:cNvPr id="1745" name="tx1745"/>
            <p:cNvSpPr/>
            <p:nvPr/>
          </p:nvSpPr>
          <p:spPr>
            <a:xfrm>
              <a:off x="1577939" y="2685797"/>
              <a:ext cx="4528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Turkiye</a:t>
              </a:r>
            </a:p>
          </p:txBody>
        </p:sp>
        <p:sp>
          <p:nvSpPr>
            <p:cNvPr id="1746" name="tx1746"/>
            <p:cNvSpPr/>
            <p:nvPr/>
          </p:nvSpPr>
          <p:spPr>
            <a:xfrm>
              <a:off x="1339555" y="2481570"/>
              <a:ext cx="6911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Kyrgyzstan</a:t>
              </a:r>
            </a:p>
          </p:txBody>
        </p:sp>
        <p:sp>
          <p:nvSpPr>
            <p:cNvPr id="1747" name="tx1747"/>
            <p:cNvSpPr/>
            <p:nvPr/>
          </p:nvSpPr>
          <p:spPr>
            <a:xfrm>
              <a:off x="1572452" y="2277342"/>
              <a:ext cx="45829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Greece</a:t>
              </a:r>
            </a:p>
          </p:txBody>
        </p:sp>
        <p:sp>
          <p:nvSpPr>
            <p:cNvPr id="1748" name="tx1748"/>
            <p:cNvSpPr/>
            <p:nvPr/>
          </p:nvSpPr>
          <p:spPr>
            <a:xfrm>
              <a:off x="1549318" y="2073114"/>
              <a:ext cx="4814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Ukraine</a:t>
              </a:r>
            </a:p>
          </p:txBody>
        </p:sp>
        <p:sp>
          <p:nvSpPr>
            <p:cNvPr id="1749" name="tx1749"/>
            <p:cNvSpPr/>
            <p:nvPr/>
          </p:nvSpPr>
          <p:spPr>
            <a:xfrm>
              <a:off x="1510456" y="1868887"/>
              <a:ext cx="5202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Armenia</a:t>
              </a:r>
            </a:p>
          </p:txBody>
        </p:sp>
        <p:sp>
          <p:nvSpPr>
            <p:cNvPr id="1750" name="tx1750"/>
            <p:cNvSpPr/>
            <p:nvPr/>
          </p:nvSpPr>
          <p:spPr>
            <a:xfrm>
              <a:off x="1189502" y="1664659"/>
              <a:ext cx="8412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Turkmenistan</a:t>
              </a:r>
            </a:p>
          </p:txBody>
        </p:sp>
        <p:sp>
          <p:nvSpPr>
            <p:cNvPr id="1751" name="tx1751"/>
            <p:cNvSpPr/>
            <p:nvPr/>
          </p:nvSpPr>
          <p:spPr>
            <a:xfrm>
              <a:off x="1556999" y="1460432"/>
              <a:ext cx="473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Belarus</a:t>
              </a:r>
            </a:p>
          </p:txBody>
        </p:sp>
        <p:sp>
          <p:nvSpPr>
            <p:cNvPr id="1752" name="tx1752"/>
            <p:cNvSpPr/>
            <p:nvPr/>
          </p:nvSpPr>
          <p:spPr>
            <a:xfrm>
              <a:off x="1339555" y="1256204"/>
              <a:ext cx="6911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Uzbekistan</a:t>
              </a:r>
            </a:p>
          </p:txBody>
        </p:sp>
        <p:sp>
          <p:nvSpPr>
            <p:cNvPr id="1753" name="tx1753"/>
            <p:cNvSpPr/>
            <p:nvPr/>
          </p:nvSpPr>
          <p:spPr>
            <a:xfrm>
              <a:off x="3678099"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1754" name="pic1754"/>
            <p:cNvPicPr/>
            <p:nvPr/>
          </p:nvPicPr>
          <p:blipFill>
            <a:blip r:embed="rId2" cstate="print"/>
            <a:stretch>
              <a:fillRect/>
            </a:stretch>
          </p:blipFill>
          <p:spPr>
            <a:xfrm>
              <a:off x="5329691" y="5941026"/>
              <a:ext cx="2160000" cy="219455"/>
            </a:xfrm>
            <a:prstGeom prst="rect">
              <a:avLst/>
            </a:prstGeom>
          </p:spPr>
        </p:pic>
        <p:sp>
          <p:nvSpPr>
            <p:cNvPr id="1755" name="pl1755"/>
            <p:cNvSpPr/>
            <p:nvPr/>
          </p:nvSpPr>
          <p:spPr>
            <a:xfrm>
              <a:off x="533329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56" name="pl1756"/>
            <p:cNvSpPr/>
            <p:nvPr/>
          </p:nvSpPr>
          <p:spPr>
            <a:xfrm>
              <a:off x="662497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57" name="pl1757"/>
            <p:cNvSpPr/>
            <p:nvPr/>
          </p:nvSpPr>
          <p:spPr>
            <a:xfrm>
              <a:off x="684025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58" name="pl1758"/>
            <p:cNvSpPr/>
            <p:nvPr/>
          </p:nvSpPr>
          <p:spPr>
            <a:xfrm>
              <a:off x="705553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59" name="pl1759"/>
            <p:cNvSpPr/>
            <p:nvPr/>
          </p:nvSpPr>
          <p:spPr>
            <a:xfrm>
              <a:off x="727081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60" name="pl1760"/>
            <p:cNvSpPr/>
            <p:nvPr/>
          </p:nvSpPr>
          <p:spPr>
            <a:xfrm>
              <a:off x="748609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61" name="pl1761"/>
            <p:cNvSpPr/>
            <p:nvPr/>
          </p:nvSpPr>
          <p:spPr>
            <a:xfrm>
              <a:off x="533329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62" name="pl1762"/>
            <p:cNvSpPr/>
            <p:nvPr/>
          </p:nvSpPr>
          <p:spPr>
            <a:xfrm>
              <a:off x="662497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63" name="pl1763"/>
            <p:cNvSpPr/>
            <p:nvPr/>
          </p:nvSpPr>
          <p:spPr>
            <a:xfrm>
              <a:off x="684025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64" name="pl1764"/>
            <p:cNvSpPr/>
            <p:nvPr/>
          </p:nvSpPr>
          <p:spPr>
            <a:xfrm>
              <a:off x="705553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65" name="pl1765"/>
            <p:cNvSpPr/>
            <p:nvPr/>
          </p:nvSpPr>
          <p:spPr>
            <a:xfrm>
              <a:off x="727081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66" name="pl1766"/>
            <p:cNvSpPr/>
            <p:nvPr/>
          </p:nvSpPr>
          <p:spPr>
            <a:xfrm>
              <a:off x="748609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67" name="tx1767"/>
            <p:cNvSpPr/>
            <p:nvPr/>
          </p:nvSpPr>
          <p:spPr>
            <a:xfrm>
              <a:off x="5302202"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1768" name="tx1768"/>
            <p:cNvSpPr/>
            <p:nvPr/>
          </p:nvSpPr>
          <p:spPr>
            <a:xfrm>
              <a:off x="656279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1769" name="tx1769"/>
            <p:cNvSpPr/>
            <p:nvPr/>
          </p:nvSpPr>
          <p:spPr>
            <a:xfrm>
              <a:off x="677807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1770" name="tx1770"/>
            <p:cNvSpPr/>
            <p:nvPr/>
          </p:nvSpPr>
          <p:spPr>
            <a:xfrm>
              <a:off x="699335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1771" name="tx1771"/>
            <p:cNvSpPr/>
            <p:nvPr/>
          </p:nvSpPr>
          <p:spPr>
            <a:xfrm>
              <a:off x="720863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1772" name="tx1772"/>
            <p:cNvSpPr/>
            <p:nvPr/>
          </p:nvSpPr>
          <p:spPr>
            <a:xfrm>
              <a:off x="7392823"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1773" name="tx1773"/>
            <p:cNvSpPr/>
            <p:nvPr/>
          </p:nvSpPr>
          <p:spPr>
            <a:xfrm>
              <a:off x="2093380" y="435349"/>
              <a:ext cx="350745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ECAR, 2000-2025</a:t>
              </a:r>
            </a:p>
          </p:txBody>
        </p:sp>
        <p:sp>
          <p:nvSpPr>
            <p:cNvPr id="1774" name="tx1774"/>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775" name="tx1775"/>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17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MCV1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62086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28049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94011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59974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225936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191899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1" name="pl11"/>
            <p:cNvSpPr/>
            <p:nvPr/>
          </p:nvSpPr>
          <p:spPr>
            <a:xfrm>
              <a:off x="911338" y="379105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345067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311030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276993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242955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911338" y="208918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7" name="pl17"/>
            <p:cNvSpPr/>
            <p:nvPr/>
          </p:nvSpPr>
          <p:spPr>
            <a:xfrm>
              <a:off x="911338" y="174880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8" name="pl18"/>
            <p:cNvSpPr/>
            <p:nvPr/>
          </p:nvSpPr>
          <p:spPr>
            <a:xfrm>
              <a:off x="108305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69917"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5678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4364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9313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36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083054" y="1918995"/>
              <a:ext cx="3434315" cy="408448"/>
            </a:xfrm>
            <a:custGeom>
              <a:avLst/>
              <a:pathLst>
                <a:path w="3434315" h="408448">
                  <a:moveTo>
                    <a:pt x="0" y="408448"/>
                  </a:moveTo>
                  <a:lnTo>
                    <a:pt x="137372" y="408448"/>
                  </a:lnTo>
                  <a:lnTo>
                    <a:pt x="274745" y="408448"/>
                  </a:lnTo>
                  <a:lnTo>
                    <a:pt x="412117" y="374411"/>
                  </a:lnTo>
                  <a:lnTo>
                    <a:pt x="549490" y="306336"/>
                  </a:lnTo>
                  <a:lnTo>
                    <a:pt x="686863" y="306336"/>
                  </a:lnTo>
                  <a:lnTo>
                    <a:pt x="824235" y="170186"/>
                  </a:lnTo>
                  <a:lnTo>
                    <a:pt x="961608" y="204224"/>
                  </a:lnTo>
                  <a:lnTo>
                    <a:pt x="1098981" y="102112"/>
                  </a:lnTo>
                  <a:lnTo>
                    <a:pt x="1236353" y="68074"/>
                  </a:lnTo>
                  <a:lnTo>
                    <a:pt x="1373726" y="68074"/>
                  </a:lnTo>
                  <a:lnTo>
                    <a:pt x="1511098" y="34037"/>
                  </a:lnTo>
                  <a:lnTo>
                    <a:pt x="1648471" y="34037"/>
                  </a:lnTo>
                  <a:lnTo>
                    <a:pt x="1785844" y="0"/>
                  </a:lnTo>
                  <a:lnTo>
                    <a:pt x="1923216" y="34037"/>
                  </a:lnTo>
                  <a:lnTo>
                    <a:pt x="2060589" y="34037"/>
                  </a:lnTo>
                  <a:lnTo>
                    <a:pt x="2197962" y="0"/>
                  </a:lnTo>
                  <a:lnTo>
                    <a:pt x="2335334" y="0"/>
                  </a:lnTo>
                  <a:lnTo>
                    <a:pt x="2472707" y="0"/>
                  </a:lnTo>
                  <a:lnTo>
                    <a:pt x="2610079" y="34037"/>
                  </a:lnTo>
                  <a:lnTo>
                    <a:pt x="2747452" y="136149"/>
                  </a:lnTo>
                  <a:lnTo>
                    <a:pt x="2884825" y="306336"/>
                  </a:lnTo>
                  <a:lnTo>
                    <a:pt x="3022197" y="102112"/>
                  </a:lnTo>
                  <a:lnTo>
                    <a:pt x="3159570" y="238261"/>
                  </a:lnTo>
                  <a:lnTo>
                    <a:pt x="3296943" y="204224"/>
                  </a:lnTo>
                  <a:lnTo>
                    <a:pt x="3434315" y="204224"/>
                  </a:lnTo>
                </a:path>
              </a:pathLst>
            </a:custGeom>
            <a:ln w="27101" cap="flat">
              <a:solidFill>
                <a:srgbClr val="0058AB">
                  <a:alpha val="69803"/>
                </a:srgbClr>
              </a:solidFill>
              <a:prstDash val="solid"/>
              <a:round/>
            </a:ln>
          </p:spPr>
          <p:txBody>
            <a:bodyPr/>
            <a:lstStyle/>
            <a:p/>
          </p:txBody>
        </p:sp>
        <p:sp>
          <p:nvSpPr>
            <p:cNvPr id="25" name="pl25"/>
            <p:cNvSpPr/>
            <p:nvPr/>
          </p:nvSpPr>
          <p:spPr>
            <a:xfrm>
              <a:off x="1083054" y="1884958"/>
              <a:ext cx="3434315" cy="272299"/>
            </a:xfrm>
            <a:custGeom>
              <a:avLst/>
              <a:pathLst>
                <a:path w="3434315" h="272299">
                  <a:moveTo>
                    <a:pt x="0" y="136149"/>
                  </a:moveTo>
                  <a:lnTo>
                    <a:pt x="137372" y="102112"/>
                  </a:lnTo>
                  <a:lnTo>
                    <a:pt x="274745" y="204224"/>
                  </a:lnTo>
                  <a:lnTo>
                    <a:pt x="412117" y="272299"/>
                  </a:lnTo>
                  <a:lnTo>
                    <a:pt x="549490" y="204224"/>
                  </a:lnTo>
                  <a:lnTo>
                    <a:pt x="686863" y="68074"/>
                  </a:lnTo>
                  <a:lnTo>
                    <a:pt x="824235" y="34037"/>
                  </a:lnTo>
                  <a:lnTo>
                    <a:pt x="961608" y="0"/>
                  </a:lnTo>
                  <a:lnTo>
                    <a:pt x="1098981" y="0"/>
                  </a:lnTo>
                  <a:lnTo>
                    <a:pt x="1236353" y="102112"/>
                  </a:lnTo>
                  <a:lnTo>
                    <a:pt x="1373726" y="136149"/>
                  </a:lnTo>
                  <a:lnTo>
                    <a:pt x="1511098" y="102112"/>
                  </a:lnTo>
                  <a:lnTo>
                    <a:pt x="1648471" y="68074"/>
                  </a:lnTo>
                  <a:lnTo>
                    <a:pt x="1785844" y="68074"/>
                  </a:lnTo>
                  <a:lnTo>
                    <a:pt x="1923216" y="170186"/>
                  </a:lnTo>
                  <a:lnTo>
                    <a:pt x="2060589" y="170186"/>
                  </a:lnTo>
                  <a:lnTo>
                    <a:pt x="2197962" y="238261"/>
                  </a:lnTo>
                  <a:lnTo>
                    <a:pt x="2335334" y="102112"/>
                  </a:lnTo>
                  <a:lnTo>
                    <a:pt x="2472707" y="136149"/>
                  </a:lnTo>
                  <a:lnTo>
                    <a:pt x="2610079" y="102112"/>
                  </a:lnTo>
                  <a:lnTo>
                    <a:pt x="2747452" y="238261"/>
                  </a:lnTo>
                  <a:lnTo>
                    <a:pt x="2884825" y="204224"/>
                  </a:lnTo>
                  <a:lnTo>
                    <a:pt x="3022197" y="238261"/>
                  </a:lnTo>
                  <a:lnTo>
                    <a:pt x="3159570" y="204224"/>
                  </a:lnTo>
                  <a:lnTo>
                    <a:pt x="3296943" y="272299"/>
                  </a:lnTo>
                  <a:lnTo>
                    <a:pt x="3434315" y="272299"/>
                  </a:lnTo>
                </a:path>
              </a:pathLst>
            </a:custGeom>
            <a:ln w="27101" cap="flat">
              <a:solidFill>
                <a:srgbClr val="1CABE2">
                  <a:alpha val="69803"/>
                </a:srgbClr>
              </a:solidFill>
              <a:prstDash val="solid"/>
              <a:round/>
            </a:ln>
          </p:spPr>
          <p:txBody>
            <a:bodyPr/>
            <a:lstStyle/>
            <a:p/>
          </p:txBody>
        </p:sp>
        <p:sp>
          <p:nvSpPr>
            <p:cNvPr id="26" name="pl26"/>
            <p:cNvSpPr/>
            <p:nvPr/>
          </p:nvSpPr>
          <p:spPr>
            <a:xfrm>
              <a:off x="1083054" y="2497631"/>
              <a:ext cx="3434315" cy="680747"/>
            </a:xfrm>
            <a:custGeom>
              <a:avLst/>
              <a:pathLst>
                <a:path w="3434315" h="680747">
                  <a:moveTo>
                    <a:pt x="0" y="680747"/>
                  </a:moveTo>
                  <a:lnTo>
                    <a:pt x="137372" y="578635"/>
                  </a:lnTo>
                  <a:lnTo>
                    <a:pt x="274745" y="510560"/>
                  </a:lnTo>
                  <a:lnTo>
                    <a:pt x="412117" y="476523"/>
                  </a:lnTo>
                  <a:lnTo>
                    <a:pt x="549490" y="442486"/>
                  </a:lnTo>
                  <a:lnTo>
                    <a:pt x="686863" y="442486"/>
                  </a:lnTo>
                  <a:lnTo>
                    <a:pt x="824235" y="340373"/>
                  </a:lnTo>
                  <a:lnTo>
                    <a:pt x="961608" y="272299"/>
                  </a:lnTo>
                  <a:lnTo>
                    <a:pt x="1098981" y="204224"/>
                  </a:lnTo>
                  <a:lnTo>
                    <a:pt x="1236353" y="102112"/>
                  </a:lnTo>
                  <a:lnTo>
                    <a:pt x="1373726" y="68074"/>
                  </a:lnTo>
                  <a:lnTo>
                    <a:pt x="1511098" y="34037"/>
                  </a:lnTo>
                  <a:lnTo>
                    <a:pt x="1648471" y="34037"/>
                  </a:lnTo>
                  <a:lnTo>
                    <a:pt x="1785844" y="68074"/>
                  </a:lnTo>
                  <a:lnTo>
                    <a:pt x="1923216" y="68074"/>
                  </a:lnTo>
                  <a:lnTo>
                    <a:pt x="2060589" y="68074"/>
                  </a:lnTo>
                  <a:lnTo>
                    <a:pt x="2197962" y="136149"/>
                  </a:lnTo>
                  <a:lnTo>
                    <a:pt x="2335334" y="136149"/>
                  </a:lnTo>
                  <a:lnTo>
                    <a:pt x="2472707" y="34037"/>
                  </a:lnTo>
                  <a:lnTo>
                    <a:pt x="2610079" y="0"/>
                  </a:lnTo>
                  <a:lnTo>
                    <a:pt x="2747452" y="34037"/>
                  </a:lnTo>
                  <a:lnTo>
                    <a:pt x="2884825" y="136149"/>
                  </a:lnTo>
                  <a:lnTo>
                    <a:pt x="3022197" y="102112"/>
                  </a:lnTo>
                  <a:lnTo>
                    <a:pt x="3159570" y="34037"/>
                  </a:lnTo>
                  <a:lnTo>
                    <a:pt x="3296943" y="68074"/>
                  </a:lnTo>
                  <a:lnTo>
                    <a:pt x="3434315" y="34037"/>
                  </a:lnTo>
                </a:path>
              </a:pathLst>
            </a:custGeom>
            <a:ln w="27101" cap="flat">
              <a:solidFill>
                <a:srgbClr val="00833D">
                  <a:alpha val="69803"/>
                </a:srgbClr>
              </a:solidFill>
              <a:prstDash val="solid"/>
              <a:round/>
            </a:ln>
          </p:spPr>
          <p:txBody>
            <a:bodyPr/>
            <a:lstStyle/>
            <a:p/>
          </p:txBody>
        </p:sp>
        <p:sp>
          <p:nvSpPr>
            <p:cNvPr id="27" name="pl27"/>
            <p:cNvSpPr/>
            <p:nvPr/>
          </p:nvSpPr>
          <p:spPr>
            <a:xfrm>
              <a:off x="1083054" y="1918995"/>
              <a:ext cx="3434315" cy="476523"/>
            </a:xfrm>
            <a:custGeom>
              <a:avLst/>
              <a:pathLst>
                <a:path w="3434315" h="476523">
                  <a:moveTo>
                    <a:pt x="0" y="68074"/>
                  </a:moveTo>
                  <a:lnTo>
                    <a:pt x="137372" y="0"/>
                  </a:lnTo>
                  <a:lnTo>
                    <a:pt x="274745" y="68074"/>
                  </a:lnTo>
                  <a:lnTo>
                    <a:pt x="412117" y="34037"/>
                  </a:lnTo>
                  <a:lnTo>
                    <a:pt x="549490" y="68074"/>
                  </a:lnTo>
                  <a:lnTo>
                    <a:pt x="686863" y="102112"/>
                  </a:lnTo>
                  <a:lnTo>
                    <a:pt x="824235" y="34037"/>
                  </a:lnTo>
                  <a:lnTo>
                    <a:pt x="961608" y="34037"/>
                  </a:lnTo>
                  <a:lnTo>
                    <a:pt x="1098981" y="0"/>
                  </a:lnTo>
                  <a:lnTo>
                    <a:pt x="1236353" y="0"/>
                  </a:lnTo>
                  <a:lnTo>
                    <a:pt x="1373726" y="68074"/>
                  </a:lnTo>
                  <a:lnTo>
                    <a:pt x="1511098" y="0"/>
                  </a:lnTo>
                  <a:lnTo>
                    <a:pt x="1648471" y="0"/>
                  </a:lnTo>
                  <a:lnTo>
                    <a:pt x="1785844" y="102112"/>
                  </a:lnTo>
                  <a:lnTo>
                    <a:pt x="1923216" y="68074"/>
                  </a:lnTo>
                  <a:lnTo>
                    <a:pt x="2060589" y="68074"/>
                  </a:lnTo>
                  <a:lnTo>
                    <a:pt x="2197962" y="68074"/>
                  </a:lnTo>
                  <a:lnTo>
                    <a:pt x="2335334" y="306336"/>
                  </a:lnTo>
                  <a:lnTo>
                    <a:pt x="2472707" y="136149"/>
                  </a:lnTo>
                  <a:lnTo>
                    <a:pt x="2610079" y="306336"/>
                  </a:lnTo>
                  <a:lnTo>
                    <a:pt x="2747452" y="374411"/>
                  </a:lnTo>
                  <a:lnTo>
                    <a:pt x="2884825" y="408448"/>
                  </a:lnTo>
                  <a:lnTo>
                    <a:pt x="3022197" y="476523"/>
                  </a:lnTo>
                  <a:lnTo>
                    <a:pt x="3159570" y="374411"/>
                  </a:lnTo>
                  <a:lnTo>
                    <a:pt x="3296943" y="272299"/>
                  </a:lnTo>
                  <a:lnTo>
                    <a:pt x="3434315" y="306336"/>
                  </a:lnTo>
                </a:path>
              </a:pathLst>
            </a:custGeom>
            <a:ln w="27101" cap="flat">
              <a:solidFill>
                <a:srgbClr val="80BD41">
                  <a:alpha val="69803"/>
                </a:srgbClr>
              </a:solidFill>
              <a:prstDash val="solid"/>
              <a:round/>
            </a:ln>
          </p:spPr>
          <p:txBody>
            <a:bodyPr/>
            <a:lstStyle/>
            <a:p/>
          </p:txBody>
        </p:sp>
        <p:sp>
          <p:nvSpPr>
            <p:cNvPr id="28" name="pl28"/>
            <p:cNvSpPr/>
            <p:nvPr/>
          </p:nvSpPr>
          <p:spPr>
            <a:xfrm>
              <a:off x="1083054" y="2055145"/>
              <a:ext cx="3434315" cy="306336"/>
            </a:xfrm>
            <a:custGeom>
              <a:avLst/>
              <a:pathLst>
                <a:path w="3434315" h="306336">
                  <a:moveTo>
                    <a:pt x="0" y="204224"/>
                  </a:moveTo>
                  <a:lnTo>
                    <a:pt x="137372" y="204224"/>
                  </a:lnTo>
                  <a:lnTo>
                    <a:pt x="274745" y="238261"/>
                  </a:lnTo>
                  <a:lnTo>
                    <a:pt x="412117" y="238261"/>
                  </a:lnTo>
                  <a:lnTo>
                    <a:pt x="549490" y="204224"/>
                  </a:lnTo>
                  <a:lnTo>
                    <a:pt x="686863" y="170186"/>
                  </a:lnTo>
                  <a:lnTo>
                    <a:pt x="824235" y="170186"/>
                  </a:lnTo>
                  <a:lnTo>
                    <a:pt x="961608" y="136149"/>
                  </a:lnTo>
                  <a:lnTo>
                    <a:pt x="1098981" y="136149"/>
                  </a:lnTo>
                  <a:lnTo>
                    <a:pt x="1236353" y="68074"/>
                  </a:lnTo>
                  <a:lnTo>
                    <a:pt x="1373726" y="0"/>
                  </a:lnTo>
                  <a:lnTo>
                    <a:pt x="1511098" y="34037"/>
                  </a:lnTo>
                  <a:lnTo>
                    <a:pt x="1648471" y="102112"/>
                  </a:lnTo>
                  <a:lnTo>
                    <a:pt x="1785844" y="68074"/>
                  </a:lnTo>
                  <a:lnTo>
                    <a:pt x="1923216" y="102112"/>
                  </a:lnTo>
                  <a:lnTo>
                    <a:pt x="2060589" y="102112"/>
                  </a:lnTo>
                  <a:lnTo>
                    <a:pt x="2197962" y="34037"/>
                  </a:lnTo>
                  <a:lnTo>
                    <a:pt x="2335334" y="68074"/>
                  </a:lnTo>
                  <a:lnTo>
                    <a:pt x="2472707" y="136149"/>
                  </a:lnTo>
                  <a:lnTo>
                    <a:pt x="2610079" y="136149"/>
                  </a:lnTo>
                  <a:lnTo>
                    <a:pt x="2747452" y="170186"/>
                  </a:lnTo>
                  <a:lnTo>
                    <a:pt x="2884825" y="204224"/>
                  </a:lnTo>
                  <a:lnTo>
                    <a:pt x="3022197" y="204224"/>
                  </a:lnTo>
                  <a:lnTo>
                    <a:pt x="3159570" y="272299"/>
                  </a:lnTo>
                  <a:lnTo>
                    <a:pt x="3296943" y="306336"/>
                  </a:lnTo>
                  <a:lnTo>
                    <a:pt x="3434315" y="238261"/>
                  </a:lnTo>
                </a:path>
              </a:pathLst>
            </a:custGeom>
            <a:ln w="27101" cap="flat">
              <a:solidFill>
                <a:srgbClr val="6A1E74">
                  <a:alpha val="69803"/>
                </a:srgbClr>
              </a:solidFill>
              <a:prstDash val="solid"/>
              <a:round/>
            </a:ln>
          </p:spPr>
          <p:txBody>
            <a:bodyPr/>
            <a:lstStyle/>
            <a:p/>
          </p:txBody>
        </p:sp>
        <p:sp>
          <p:nvSpPr>
            <p:cNvPr id="29" name="pl29"/>
            <p:cNvSpPr/>
            <p:nvPr/>
          </p:nvSpPr>
          <p:spPr>
            <a:xfrm>
              <a:off x="1083054" y="1987070"/>
              <a:ext cx="3434315" cy="1191308"/>
            </a:xfrm>
            <a:custGeom>
              <a:avLst/>
              <a:pathLst>
                <a:path w="3434315" h="1191308">
                  <a:moveTo>
                    <a:pt x="0" y="1191308"/>
                  </a:moveTo>
                  <a:lnTo>
                    <a:pt x="137372" y="1157271"/>
                  </a:lnTo>
                  <a:lnTo>
                    <a:pt x="274745" y="1157271"/>
                  </a:lnTo>
                  <a:lnTo>
                    <a:pt x="412117" y="1055159"/>
                  </a:lnTo>
                  <a:lnTo>
                    <a:pt x="549490" y="919009"/>
                  </a:lnTo>
                  <a:lnTo>
                    <a:pt x="686863" y="816897"/>
                  </a:lnTo>
                  <a:lnTo>
                    <a:pt x="824235" y="816897"/>
                  </a:lnTo>
                  <a:lnTo>
                    <a:pt x="961608" y="782860"/>
                  </a:lnTo>
                  <a:lnTo>
                    <a:pt x="1098981" y="748822"/>
                  </a:lnTo>
                  <a:lnTo>
                    <a:pt x="1236353" y="578635"/>
                  </a:lnTo>
                  <a:lnTo>
                    <a:pt x="1373726" y="510560"/>
                  </a:lnTo>
                  <a:lnTo>
                    <a:pt x="1511098" y="442486"/>
                  </a:lnTo>
                  <a:lnTo>
                    <a:pt x="1648471" y="476523"/>
                  </a:lnTo>
                  <a:lnTo>
                    <a:pt x="1785844" y="442486"/>
                  </a:lnTo>
                  <a:lnTo>
                    <a:pt x="1923216" y="340373"/>
                  </a:lnTo>
                  <a:lnTo>
                    <a:pt x="2060589" y="272299"/>
                  </a:lnTo>
                  <a:lnTo>
                    <a:pt x="2197962" y="238261"/>
                  </a:lnTo>
                  <a:lnTo>
                    <a:pt x="2335334" y="204224"/>
                  </a:lnTo>
                  <a:lnTo>
                    <a:pt x="2472707" y="102112"/>
                  </a:lnTo>
                  <a:lnTo>
                    <a:pt x="2610079" y="68074"/>
                  </a:lnTo>
                  <a:lnTo>
                    <a:pt x="2747452" y="204224"/>
                  </a:lnTo>
                  <a:lnTo>
                    <a:pt x="2884825" y="204224"/>
                  </a:lnTo>
                  <a:lnTo>
                    <a:pt x="3022197" y="68074"/>
                  </a:lnTo>
                  <a:lnTo>
                    <a:pt x="3159570" y="102112"/>
                  </a:lnTo>
                  <a:lnTo>
                    <a:pt x="3296943" y="0"/>
                  </a:lnTo>
                  <a:lnTo>
                    <a:pt x="3434315" y="0"/>
                  </a:lnTo>
                </a:path>
              </a:pathLst>
            </a:custGeom>
            <a:ln w="27101" cap="flat">
              <a:solidFill>
                <a:srgbClr val="E2231A">
                  <a:alpha val="69803"/>
                </a:srgbClr>
              </a:solidFill>
              <a:prstDash val="solid"/>
              <a:round/>
            </a:ln>
          </p:spPr>
          <p:txBody>
            <a:bodyPr/>
            <a:lstStyle/>
            <a:p/>
          </p:txBody>
        </p:sp>
        <p:sp>
          <p:nvSpPr>
            <p:cNvPr id="30" name="pl30"/>
            <p:cNvSpPr/>
            <p:nvPr/>
          </p:nvSpPr>
          <p:spPr>
            <a:xfrm>
              <a:off x="1083054" y="2838005"/>
              <a:ext cx="3434315" cy="919009"/>
            </a:xfrm>
            <a:custGeom>
              <a:avLst/>
              <a:pathLst>
                <a:path w="3434315" h="919009">
                  <a:moveTo>
                    <a:pt x="0" y="919009"/>
                  </a:moveTo>
                  <a:lnTo>
                    <a:pt x="137372" y="850934"/>
                  </a:lnTo>
                  <a:lnTo>
                    <a:pt x="274745" y="816897"/>
                  </a:lnTo>
                  <a:lnTo>
                    <a:pt x="412117" y="680747"/>
                  </a:lnTo>
                  <a:lnTo>
                    <a:pt x="549490" y="544598"/>
                  </a:lnTo>
                  <a:lnTo>
                    <a:pt x="686863" y="408448"/>
                  </a:lnTo>
                  <a:lnTo>
                    <a:pt x="824235" y="340373"/>
                  </a:lnTo>
                  <a:lnTo>
                    <a:pt x="961608" y="340373"/>
                  </a:lnTo>
                  <a:lnTo>
                    <a:pt x="1098981" y="204224"/>
                  </a:lnTo>
                  <a:lnTo>
                    <a:pt x="1236353" y="0"/>
                  </a:lnTo>
                  <a:lnTo>
                    <a:pt x="1373726" y="102112"/>
                  </a:lnTo>
                  <a:lnTo>
                    <a:pt x="1511098" y="204224"/>
                  </a:lnTo>
                  <a:lnTo>
                    <a:pt x="1648471" y="238261"/>
                  </a:lnTo>
                  <a:lnTo>
                    <a:pt x="1785844" y="238261"/>
                  </a:lnTo>
                  <a:lnTo>
                    <a:pt x="1923216" y="272299"/>
                  </a:lnTo>
                  <a:lnTo>
                    <a:pt x="2060589" y="272299"/>
                  </a:lnTo>
                  <a:lnTo>
                    <a:pt x="2197962" y="204224"/>
                  </a:lnTo>
                  <a:lnTo>
                    <a:pt x="2335334" y="136149"/>
                  </a:lnTo>
                  <a:lnTo>
                    <a:pt x="2472707" y="136149"/>
                  </a:lnTo>
                  <a:lnTo>
                    <a:pt x="2610079" y="102112"/>
                  </a:lnTo>
                  <a:lnTo>
                    <a:pt x="2747452" y="136149"/>
                  </a:lnTo>
                  <a:lnTo>
                    <a:pt x="2884825" y="272299"/>
                  </a:lnTo>
                  <a:lnTo>
                    <a:pt x="3022197" y="272299"/>
                  </a:lnTo>
                  <a:lnTo>
                    <a:pt x="3159570" y="204224"/>
                  </a:lnTo>
                  <a:lnTo>
                    <a:pt x="3296943" y="102112"/>
                  </a:lnTo>
                  <a:lnTo>
                    <a:pt x="3434315" y="136149"/>
                  </a:lnTo>
                </a:path>
              </a:pathLst>
            </a:custGeom>
            <a:ln w="27101" cap="flat">
              <a:solidFill>
                <a:srgbClr val="F26A21">
                  <a:alpha val="69803"/>
                </a:srgbClr>
              </a:solidFill>
              <a:prstDash val="solid"/>
              <a:round/>
            </a:ln>
          </p:spPr>
          <p:txBody>
            <a:bodyPr/>
            <a:lstStyle/>
            <a:p/>
          </p:txBody>
        </p:sp>
        <p:sp>
          <p:nvSpPr>
            <p:cNvPr id="31" name="pl31"/>
            <p:cNvSpPr/>
            <p:nvPr/>
          </p:nvSpPr>
          <p:spPr>
            <a:xfrm>
              <a:off x="1083054" y="1884958"/>
              <a:ext cx="3434315" cy="272299"/>
            </a:xfrm>
            <a:custGeom>
              <a:avLst/>
              <a:pathLst>
                <a:path w="3434315" h="272299">
                  <a:moveTo>
                    <a:pt x="0" y="136149"/>
                  </a:moveTo>
                  <a:lnTo>
                    <a:pt x="137372" y="102112"/>
                  </a:lnTo>
                  <a:lnTo>
                    <a:pt x="274745" y="204224"/>
                  </a:lnTo>
                  <a:lnTo>
                    <a:pt x="412117" y="272299"/>
                  </a:lnTo>
                  <a:lnTo>
                    <a:pt x="549490" y="204224"/>
                  </a:lnTo>
                  <a:lnTo>
                    <a:pt x="686863" y="68074"/>
                  </a:lnTo>
                  <a:lnTo>
                    <a:pt x="824235" y="34037"/>
                  </a:lnTo>
                  <a:lnTo>
                    <a:pt x="961608" y="0"/>
                  </a:lnTo>
                  <a:lnTo>
                    <a:pt x="1098981" y="0"/>
                  </a:lnTo>
                  <a:lnTo>
                    <a:pt x="1236353" y="102112"/>
                  </a:lnTo>
                  <a:lnTo>
                    <a:pt x="1373726" y="136149"/>
                  </a:lnTo>
                  <a:lnTo>
                    <a:pt x="1511098" y="102112"/>
                  </a:lnTo>
                  <a:lnTo>
                    <a:pt x="1648471" y="68074"/>
                  </a:lnTo>
                  <a:lnTo>
                    <a:pt x="1785844" y="68074"/>
                  </a:lnTo>
                  <a:lnTo>
                    <a:pt x="1923216" y="170186"/>
                  </a:lnTo>
                  <a:lnTo>
                    <a:pt x="2060589" y="170186"/>
                  </a:lnTo>
                  <a:lnTo>
                    <a:pt x="2197962" y="238261"/>
                  </a:lnTo>
                  <a:lnTo>
                    <a:pt x="2335334" y="102112"/>
                  </a:lnTo>
                  <a:lnTo>
                    <a:pt x="2472707" y="136149"/>
                  </a:lnTo>
                  <a:lnTo>
                    <a:pt x="2610079" y="102112"/>
                  </a:lnTo>
                  <a:lnTo>
                    <a:pt x="2747452" y="238261"/>
                  </a:lnTo>
                  <a:lnTo>
                    <a:pt x="2884825" y="204224"/>
                  </a:lnTo>
                  <a:lnTo>
                    <a:pt x="3022197" y="238261"/>
                  </a:lnTo>
                  <a:lnTo>
                    <a:pt x="3159570" y="204224"/>
                  </a:lnTo>
                  <a:lnTo>
                    <a:pt x="3296943" y="272299"/>
                  </a:lnTo>
                  <a:lnTo>
                    <a:pt x="3434315" y="272299"/>
                  </a:lnTo>
                </a:path>
              </a:pathLst>
            </a:custGeom>
            <a:ln w="65043" cap="flat">
              <a:solidFill>
                <a:srgbClr val="000000">
                  <a:alpha val="100000"/>
                </a:srgbClr>
              </a:solidFill>
              <a:prstDash val="solid"/>
              <a:round/>
            </a:ln>
          </p:spPr>
          <p:txBody>
            <a:bodyPr/>
            <a:lstStyle/>
            <a:p/>
          </p:txBody>
        </p:sp>
        <p:sp>
          <p:nvSpPr>
            <p:cNvPr id="32" name="pl32"/>
            <p:cNvSpPr/>
            <p:nvPr/>
          </p:nvSpPr>
          <p:spPr>
            <a:xfrm>
              <a:off x="1083054" y="1884958"/>
              <a:ext cx="3434315" cy="272299"/>
            </a:xfrm>
            <a:custGeom>
              <a:avLst/>
              <a:pathLst>
                <a:path w="3434315" h="272299">
                  <a:moveTo>
                    <a:pt x="0" y="136149"/>
                  </a:moveTo>
                  <a:lnTo>
                    <a:pt x="137372" y="102112"/>
                  </a:lnTo>
                  <a:lnTo>
                    <a:pt x="274745" y="204224"/>
                  </a:lnTo>
                  <a:lnTo>
                    <a:pt x="412117" y="272299"/>
                  </a:lnTo>
                  <a:lnTo>
                    <a:pt x="549490" y="204224"/>
                  </a:lnTo>
                  <a:lnTo>
                    <a:pt x="686863" y="68074"/>
                  </a:lnTo>
                  <a:lnTo>
                    <a:pt x="824235" y="34037"/>
                  </a:lnTo>
                  <a:lnTo>
                    <a:pt x="961608" y="0"/>
                  </a:lnTo>
                  <a:lnTo>
                    <a:pt x="1098981" y="0"/>
                  </a:lnTo>
                  <a:lnTo>
                    <a:pt x="1236353" y="102112"/>
                  </a:lnTo>
                  <a:lnTo>
                    <a:pt x="1373726" y="136149"/>
                  </a:lnTo>
                  <a:lnTo>
                    <a:pt x="1511098" y="102112"/>
                  </a:lnTo>
                  <a:lnTo>
                    <a:pt x="1648471" y="68074"/>
                  </a:lnTo>
                  <a:lnTo>
                    <a:pt x="1785844" y="68074"/>
                  </a:lnTo>
                  <a:lnTo>
                    <a:pt x="1923216" y="170186"/>
                  </a:lnTo>
                  <a:lnTo>
                    <a:pt x="2060589" y="170186"/>
                  </a:lnTo>
                  <a:lnTo>
                    <a:pt x="2197962" y="238261"/>
                  </a:lnTo>
                  <a:lnTo>
                    <a:pt x="2335334" y="102112"/>
                  </a:lnTo>
                  <a:lnTo>
                    <a:pt x="2472707" y="136149"/>
                  </a:lnTo>
                  <a:lnTo>
                    <a:pt x="2610079" y="102112"/>
                  </a:lnTo>
                  <a:lnTo>
                    <a:pt x="2747452" y="238261"/>
                  </a:lnTo>
                  <a:lnTo>
                    <a:pt x="2884825" y="204224"/>
                  </a:lnTo>
                  <a:lnTo>
                    <a:pt x="3022197" y="238261"/>
                  </a:lnTo>
                  <a:lnTo>
                    <a:pt x="3159570" y="204224"/>
                  </a:lnTo>
                  <a:lnTo>
                    <a:pt x="3296943" y="272299"/>
                  </a:lnTo>
                  <a:lnTo>
                    <a:pt x="3434315" y="272299"/>
                  </a:lnTo>
                </a:path>
              </a:pathLst>
            </a:custGeom>
            <a:ln w="40651" cap="flat">
              <a:solidFill>
                <a:srgbClr val="1CABE2">
                  <a:alpha val="100000"/>
                </a:srgbClr>
              </a:solidFill>
              <a:prstDash val="solid"/>
              <a:round/>
            </a:ln>
          </p:spPr>
          <p:txBody>
            <a:bodyPr/>
            <a:lstStyle/>
            <a:p/>
          </p:txBody>
        </p:sp>
        <p:sp>
          <p:nvSpPr>
            <p:cNvPr id="33" name="tx33"/>
            <p:cNvSpPr/>
            <p:nvPr/>
          </p:nvSpPr>
          <p:spPr>
            <a:xfrm>
              <a:off x="1022795" y="185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4" name="tx34"/>
            <p:cNvSpPr/>
            <p:nvPr/>
          </p:nvSpPr>
          <p:spPr>
            <a:xfrm>
              <a:off x="1709658" y="17822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5" name="tx35"/>
            <p:cNvSpPr/>
            <p:nvPr/>
          </p:nvSpPr>
          <p:spPr>
            <a:xfrm>
              <a:off x="2396521" y="185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6" name="tx36"/>
            <p:cNvSpPr/>
            <p:nvPr/>
          </p:nvSpPr>
          <p:spPr>
            <a:xfrm>
              <a:off x="3083384" y="18843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7" name="tx37"/>
            <p:cNvSpPr/>
            <p:nvPr/>
          </p:nvSpPr>
          <p:spPr>
            <a:xfrm>
              <a:off x="3632875" y="18162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8" name="tx38"/>
            <p:cNvSpPr/>
            <p:nvPr/>
          </p:nvSpPr>
          <p:spPr>
            <a:xfrm>
              <a:off x="4457110" y="19864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9" name="tx39"/>
            <p:cNvSpPr/>
            <p:nvPr/>
          </p:nvSpPr>
          <p:spPr>
            <a:xfrm>
              <a:off x="707342" y="374556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40" name="tx40"/>
            <p:cNvSpPr/>
            <p:nvPr/>
          </p:nvSpPr>
          <p:spPr>
            <a:xfrm>
              <a:off x="707342" y="340518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41" name="tx41"/>
            <p:cNvSpPr/>
            <p:nvPr/>
          </p:nvSpPr>
          <p:spPr>
            <a:xfrm>
              <a:off x="707342" y="306481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42" name="tx42"/>
            <p:cNvSpPr/>
            <p:nvPr/>
          </p:nvSpPr>
          <p:spPr>
            <a:xfrm>
              <a:off x="707342" y="272443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43" name="tx43"/>
            <p:cNvSpPr/>
            <p:nvPr/>
          </p:nvSpPr>
          <p:spPr>
            <a:xfrm>
              <a:off x="707342" y="238406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44" name="tx44"/>
            <p:cNvSpPr/>
            <p:nvPr/>
          </p:nvSpPr>
          <p:spPr>
            <a:xfrm>
              <a:off x="707342" y="204369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5" name="tx45"/>
            <p:cNvSpPr/>
            <p:nvPr/>
          </p:nvSpPr>
          <p:spPr>
            <a:xfrm>
              <a:off x="636659" y="17033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6" name="tx46"/>
            <p:cNvSpPr/>
            <p:nvPr/>
          </p:nvSpPr>
          <p:spPr>
            <a:xfrm rot="-5400000">
              <a:off x="941688"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7" name="tx47"/>
            <p:cNvSpPr/>
            <p:nvPr/>
          </p:nvSpPr>
          <p:spPr>
            <a:xfrm rot="-5400000">
              <a:off x="1628551"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8" name="tx48"/>
            <p:cNvSpPr/>
            <p:nvPr/>
          </p:nvSpPr>
          <p:spPr>
            <a:xfrm rot="-5400000">
              <a:off x="2315414"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9" name="tx49"/>
            <p:cNvSpPr/>
            <p:nvPr/>
          </p:nvSpPr>
          <p:spPr>
            <a:xfrm rot="-5400000">
              <a:off x="300227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0" name="tx50"/>
            <p:cNvSpPr/>
            <p:nvPr/>
          </p:nvSpPr>
          <p:spPr>
            <a:xfrm rot="-5400000">
              <a:off x="355176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1" name="tx51"/>
            <p:cNvSpPr/>
            <p:nvPr/>
          </p:nvSpPr>
          <p:spPr>
            <a:xfrm rot="-5400000">
              <a:off x="4376003"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2" name="tx52"/>
            <p:cNvSpPr/>
            <p:nvPr/>
          </p:nvSpPr>
          <p:spPr>
            <a:xfrm rot="-5400000">
              <a:off x="67031" y="2707420"/>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53" name="pl53"/>
            <p:cNvSpPr/>
            <p:nvPr/>
          </p:nvSpPr>
          <p:spPr>
            <a:xfrm>
              <a:off x="1413010" y="470192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4" name="pl54"/>
            <p:cNvSpPr/>
            <p:nvPr/>
          </p:nvSpPr>
          <p:spPr>
            <a:xfrm>
              <a:off x="1413010" y="4990969"/>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5" name="pl55"/>
            <p:cNvSpPr/>
            <p:nvPr/>
          </p:nvSpPr>
          <p:spPr>
            <a:xfrm>
              <a:off x="1413010" y="4990969"/>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56" name="pl56"/>
            <p:cNvSpPr/>
            <p:nvPr/>
          </p:nvSpPr>
          <p:spPr>
            <a:xfrm>
              <a:off x="2124419" y="4701924"/>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7" name="pl57"/>
            <p:cNvSpPr/>
            <p:nvPr/>
          </p:nvSpPr>
          <p:spPr>
            <a:xfrm>
              <a:off x="2124419" y="499096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828788" y="4701924"/>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9" name="pl59"/>
            <p:cNvSpPr/>
            <p:nvPr/>
          </p:nvSpPr>
          <p:spPr>
            <a:xfrm>
              <a:off x="2828788" y="4990969"/>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60" name="pl60"/>
            <p:cNvSpPr/>
            <p:nvPr/>
          </p:nvSpPr>
          <p:spPr>
            <a:xfrm>
              <a:off x="3554280" y="4701924"/>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61" name="tx61"/>
            <p:cNvSpPr/>
            <p:nvPr/>
          </p:nvSpPr>
          <p:spPr>
            <a:xfrm>
              <a:off x="1680109"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62" name="tx62"/>
            <p:cNvSpPr/>
            <p:nvPr/>
          </p:nvSpPr>
          <p:spPr>
            <a:xfrm>
              <a:off x="1680109" y="4945477"/>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63" name="tx63"/>
            <p:cNvSpPr/>
            <p:nvPr/>
          </p:nvSpPr>
          <p:spPr>
            <a:xfrm>
              <a:off x="2391519"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64" name="tx64"/>
            <p:cNvSpPr/>
            <p:nvPr/>
          </p:nvSpPr>
          <p:spPr>
            <a:xfrm>
              <a:off x="2391519" y="4945477"/>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65" name="tx65"/>
            <p:cNvSpPr/>
            <p:nvPr/>
          </p:nvSpPr>
          <p:spPr>
            <a:xfrm>
              <a:off x="3095888" y="4656432"/>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66" name="tx66"/>
            <p:cNvSpPr/>
            <p:nvPr/>
          </p:nvSpPr>
          <p:spPr>
            <a:xfrm>
              <a:off x="3095888" y="4945477"/>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67" name="tx67"/>
            <p:cNvSpPr/>
            <p:nvPr/>
          </p:nvSpPr>
          <p:spPr>
            <a:xfrm>
              <a:off x="3821379" y="4656432"/>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68" name="tx68"/>
            <p:cNvSpPr/>
            <p:nvPr/>
          </p:nvSpPr>
          <p:spPr>
            <a:xfrm>
              <a:off x="1592838" y="1437626"/>
              <a:ext cx="241474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ECAR, 2000-2025</a:t>
              </a:r>
            </a:p>
          </p:txBody>
        </p:sp>
        <p:sp>
          <p:nvSpPr>
            <p:cNvPr id="69" name="pl69"/>
            <p:cNvSpPr/>
            <p:nvPr/>
          </p:nvSpPr>
          <p:spPr>
            <a:xfrm>
              <a:off x="5227074" y="385264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0" name="pl70"/>
            <p:cNvSpPr/>
            <p:nvPr/>
          </p:nvSpPr>
          <p:spPr>
            <a:xfrm>
              <a:off x="5227074" y="337449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1" name="pl71"/>
            <p:cNvSpPr/>
            <p:nvPr/>
          </p:nvSpPr>
          <p:spPr>
            <a:xfrm>
              <a:off x="5227074" y="289635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2" name="pl72"/>
            <p:cNvSpPr/>
            <p:nvPr/>
          </p:nvSpPr>
          <p:spPr>
            <a:xfrm>
              <a:off x="5227074" y="241821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3" name="pl73"/>
            <p:cNvSpPr/>
            <p:nvPr/>
          </p:nvSpPr>
          <p:spPr>
            <a:xfrm>
              <a:off x="5227074" y="194006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4" name="pl74"/>
            <p:cNvSpPr/>
            <p:nvPr/>
          </p:nvSpPr>
          <p:spPr>
            <a:xfrm>
              <a:off x="5227074" y="361357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5" name="pl75"/>
            <p:cNvSpPr/>
            <p:nvPr/>
          </p:nvSpPr>
          <p:spPr>
            <a:xfrm>
              <a:off x="5227074" y="313542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6" name="pl76"/>
            <p:cNvSpPr/>
            <p:nvPr/>
          </p:nvSpPr>
          <p:spPr>
            <a:xfrm>
              <a:off x="5227074" y="265728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7" name="pl77"/>
            <p:cNvSpPr/>
            <p:nvPr/>
          </p:nvSpPr>
          <p:spPr>
            <a:xfrm>
              <a:off x="5227074" y="217913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8" name="pl78"/>
            <p:cNvSpPr/>
            <p:nvPr/>
          </p:nvSpPr>
          <p:spPr>
            <a:xfrm>
              <a:off x="5227074" y="170099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9" name="pl79"/>
            <p:cNvSpPr/>
            <p:nvPr/>
          </p:nvSpPr>
          <p:spPr>
            <a:xfrm>
              <a:off x="539879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08565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77251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45937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00887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83310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398790" y="2131324"/>
              <a:ext cx="3434315" cy="573773"/>
            </a:xfrm>
            <a:custGeom>
              <a:avLst/>
              <a:pathLst>
                <a:path w="3434315" h="573773">
                  <a:moveTo>
                    <a:pt x="0" y="573773"/>
                  </a:moveTo>
                  <a:lnTo>
                    <a:pt x="137372" y="573773"/>
                  </a:lnTo>
                  <a:lnTo>
                    <a:pt x="274745" y="573773"/>
                  </a:lnTo>
                  <a:lnTo>
                    <a:pt x="412117" y="525958"/>
                  </a:lnTo>
                  <a:lnTo>
                    <a:pt x="549490" y="430329"/>
                  </a:lnTo>
                  <a:lnTo>
                    <a:pt x="686863" y="430329"/>
                  </a:lnTo>
                  <a:lnTo>
                    <a:pt x="824235" y="239072"/>
                  </a:lnTo>
                  <a:lnTo>
                    <a:pt x="961608" y="286886"/>
                  </a:lnTo>
                  <a:lnTo>
                    <a:pt x="1098981" y="143443"/>
                  </a:lnTo>
                  <a:lnTo>
                    <a:pt x="1236353" y="95628"/>
                  </a:lnTo>
                  <a:lnTo>
                    <a:pt x="1373726" y="95628"/>
                  </a:lnTo>
                  <a:lnTo>
                    <a:pt x="1511098" y="47814"/>
                  </a:lnTo>
                  <a:lnTo>
                    <a:pt x="1648471" y="47814"/>
                  </a:lnTo>
                  <a:lnTo>
                    <a:pt x="1785844" y="0"/>
                  </a:lnTo>
                  <a:lnTo>
                    <a:pt x="1923216" y="47814"/>
                  </a:lnTo>
                  <a:lnTo>
                    <a:pt x="2060589" y="47814"/>
                  </a:lnTo>
                  <a:lnTo>
                    <a:pt x="2197962" y="0"/>
                  </a:lnTo>
                  <a:lnTo>
                    <a:pt x="2335334" y="0"/>
                  </a:lnTo>
                  <a:lnTo>
                    <a:pt x="2472707" y="0"/>
                  </a:lnTo>
                  <a:lnTo>
                    <a:pt x="2610079" y="47814"/>
                  </a:lnTo>
                  <a:lnTo>
                    <a:pt x="2747452" y="191257"/>
                  </a:lnTo>
                  <a:lnTo>
                    <a:pt x="2884825" y="430329"/>
                  </a:lnTo>
                  <a:lnTo>
                    <a:pt x="3022197" y="143443"/>
                  </a:lnTo>
                  <a:lnTo>
                    <a:pt x="3159570" y="334701"/>
                  </a:lnTo>
                  <a:lnTo>
                    <a:pt x="3296943" y="286886"/>
                  </a:lnTo>
                  <a:lnTo>
                    <a:pt x="3434315" y="286886"/>
                  </a:lnTo>
                </a:path>
              </a:pathLst>
            </a:custGeom>
            <a:ln w="27101" cap="flat">
              <a:solidFill>
                <a:srgbClr val="0058AB">
                  <a:alpha val="69803"/>
                </a:srgbClr>
              </a:solidFill>
              <a:prstDash val="solid"/>
              <a:round/>
            </a:ln>
          </p:spPr>
          <p:txBody>
            <a:bodyPr/>
            <a:lstStyle/>
            <a:p/>
          </p:txBody>
        </p:sp>
        <p:sp>
          <p:nvSpPr>
            <p:cNvPr id="86" name="pl86"/>
            <p:cNvSpPr/>
            <p:nvPr/>
          </p:nvSpPr>
          <p:spPr>
            <a:xfrm>
              <a:off x="5398790" y="2035695"/>
              <a:ext cx="3434315" cy="382515"/>
            </a:xfrm>
            <a:custGeom>
              <a:avLst/>
              <a:pathLst>
                <a:path w="3434315" h="382515">
                  <a:moveTo>
                    <a:pt x="0" y="191257"/>
                  </a:moveTo>
                  <a:lnTo>
                    <a:pt x="137372" y="143443"/>
                  </a:lnTo>
                  <a:lnTo>
                    <a:pt x="274745" y="286886"/>
                  </a:lnTo>
                  <a:lnTo>
                    <a:pt x="412117" y="382515"/>
                  </a:lnTo>
                  <a:lnTo>
                    <a:pt x="549490" y="286886"/>
                  </a:lnTo>
                  <a:lnTo>
                    <a:pt x="686863" y="95628"/>
                  </a:lnTo>
                  <a:lnTo>
                    <a:pt x="824235" y="47814"/>
                  </a:lnTo>
                  <a:lnTo>
                    <a:pt x="961608" y="0"/>
                  </a:lnTo>
                  <a:lnTo>
                    <a:pt x="1098981" y="0"/>
                  </a:lnTo>
                  <a:lnTo>
                    <a:pt x="1236353" y="143443"/>
                  </a:lnTo>
                  <a:lnTo>
                    <a:pt x="1373726" y="191257"/>
                  </a:lnTo>
                  <a:lnTo>
                    <a:pt x="1511098" y="143443"/>
                  </a:lnTo>
                  <a:lnTo>
                    <a:pt x="1648471" y="95628"/>
                  </a:lnTo>
                  <a:lnTo>
                    <a:pt x="1785844" y="95628"/>
                  </a:lnTo>
                  <a:lnTo>
                    <a:pt x="1923216" y="239072"/>
                  </a:lnTo>
                  <a:lnTo>
                    <a:pt x="2060589" y="239072"/>
                  </a:lnTo>
                  <a:lnTo>
                    <a:pt x="2197962" y="334701"/>
                  </a:lnTo>
                  <a:lnTo>
                    <a:pt x="2335334" y="143443"/>
                  </a:lnTo>
                  <a:lnTo>
                    <a:pt x="2472707" y="191257"/>
                  </a:lnTo>
                  <a:lnTo>
                    <a:pt x="2610079" y="143443"/>
                  </a:lnTo>
                  <a:lnTo>
                    <a:pt x="2747452" y="334701"/>
                  </a:lnTo>
                  <a:lnTo>
                    <a:pt x="2884825" y="286886"/>
                  </a:lnTo>
                  <a:lnTo>
                    <a:pt x="3022197" y="334701"/>
                  </a:lnTo>
                  <a:lnTo>
                    <a:pt x="3159570" y="286886"/>
                  </a:lnTo>
                  <a:lnTo>
                    <a:pt x="3296943" y="382515"/>
                  </a:lnTo>
                  <a:lnTo>
                    <a:pt x="3434315" y="382515"/>
                  </a:lnTo>
                </a:path>
              </a:pathLst>
            </a:custGeom>
            <a:ln w="27101" cap="flat">
              <a:solidFill>
                <a:srgbClr val="1CABE2">
                  <a:alpha val="69803"/>
                </a:srgbClr>
              </a:solidFill>
              <a:prstDash val="solid"/>
              <a:round/>
            </a:ln>
          </p:spPr>
          <p:txBody>
            <a:bodyPr/>
            <a:lstStyle/>
            <a:p/>
          </p:txBody>
        </p:sp>
        <p:sp>
          <p:nvSpPr>
            <p:cNvPr id="87" name="pl87"/>
            <p:cNvSpPr/>
            <p:nvPr/>
          </p:nvSpPr>
          <p:spPr>
            <a:xfrm>
              <a:off x="5398790" y="2179138"/>
              <a:ext cx="3434315" cy="956288"/>
            </a:xfrm>
            <a:custGeom>
              <a:avLst/>
              <a:pathLst>
                <a:path w="3434315" h="956288">
                  <a:moveTo>
                    <a:pt x="0" y="956288"/>
                  </a:moveTo>
                  <a:lnTo>
                    <a:pt x="137372" y="812845"/>
                  </a:lnTo>
                  <a:lnTo>
                    <a:pt x="274745" y="717216"/>
                  </a:lnTo>
                  <a:lnTo>
                    <a:pt x="412117" y="669402"/>
                  </a:lnTo>
                  <a:lnTo>
                    <a:pt x="549490" y="621587"/>
                  </a:lnTo>
                  <a:lnTo>
                    <a:pt x="686863" y="621587"/>
                  </a:lnTo>
                  <a:lnTo>
                    <a:pt x="824235" y="478144"/>
                  </a:lnTo>
                  <a:lnTo>
                    <a:pt x="961608" y="382515"/>
                  </a:lnTo>
                  <a:lnTo>
                    <a:pt x="1098981" y="286886"/>
                  </a:lnTo>
                  <a:lnTo>
                    <a:pt x="1236353" y="143443"/>
                  </a:lnTo>
                  <a:lnTo>
                    <a:pt x="1373726" y="95628"/>
                  </a:lnTo>
                  <a:lnTo>
                    <a:pt x="1511098" y="47814"/>
                  </a:lnTo>
                  <a:lnTo>
                    <a:pt x="1648471" y="47814"/>
                  </a:lnTo>
                  <a:lnTo>
                    <a:pt x="1785844" y="95628"/>
                  </a:lnTo>
                  <a:lnTo>
                    <a:pt x="1923216" y="95628"/>
                  </a:lnTo>
                  <a:lnTo>
                    <a:pt x="2060589" y="95628"/>
                  </a:lnTo>
                  <a:lnTo>
                    <a:pt x="2197962" y="191257"/>
                  </a:lnTo>
                  <a:lnTo>
                    <a:pt x="2335334" y="191257"/>
                  </a:lnTo>
                  <a:lnTo>
                    <a:pt x="2472707" y="47814"/>
                  </a:lnTo>
                  <a:lnTo>
                    <a:pt x="2610079" y="0"/>
                  </a:lnTo>
                  <a:lnTo>
                    <a:pt x="2747452" y="47814"/>
                  </a:lnTo>
                  <a:lnTo>
                    <a:pt x="2884825" y="191257"/>
                  </a:lnTo>
                  <a:lnTo>
                    <a:pt x="3022197" y="143443"/>
                  </a:lnTo>
                  <a:lnTo>
                    <a:pt x="3159570" y="47814"/>
                  </a:lnTo>
                  <a:lnTo>
                    <a:pt x="3296943" y="95628"/>
                  </a:lnTo>
                  <a:lnTo>
                    <a:pt x="3434315" y="47814"/>
                  </a:lnTo>
                </a:path>
              </a:pathLst>
            </a:custGeom>
            <a:ln w="27101" cap="flat">
              <a:solidFill>
                <a:srgbClr val="00833D">
                  <a:alpha val="69803"/>
                </a:srgbClr>
              </a:solidFill>
              <a:prstDash val="solid"/>
              <a:round/>
            </a:ln>
          </p:spPr>
          <p:txBody>
            <a:bodyPr/>
            <a:lstStyle/>
            <a:p/>
          </p:txBody>
        </p:sp>
        <p:sp>
          <p:nvSpPr>
            <p:cNvPr id="88" name="pl88"/>
            <p:cNvSpPr/>
            <p:nvPr/>
          </p:nvSpPr>
          <p:spPr>
            <a:xfrm>
              <a:off x="5398790" y="1748808"/>
              <a:ext cx="3434315" cy="669402"/>
            </a:xfrm>
            <a:custGeom>
              <a:avLst/>
              <a:pathLst>
                <a:path w="3434315" h="669402">
                  <a:moveTo>
                    <a:pt x="0" y="95628"/>
                  </a:moveTo>
                  <a:lnTo>
                    <a:pt x="137372" y="0"/>
                  </a:lnTo>
                  <a:lnTo>
                    <a:pt x="274745" y="95628"/>
                  </a:lnTo>
                  <a:lnTo>
                    <a:pt x="412117" y="47814"/>
                  </a:lnTo>
                  <a:lnTo>
                    <a:pt x="549490" y="95628"/>
                  </a:lnTo>
                  <a:lnTo>
                    <a:pt x="686863" y="143443"/>
                  </a:lnTo>
                  <a:lnTo>
                    <a:pt x="824235" y="47814"/>
                  </a:lnTo>
                  <a:lnTo>
                    <a:pt x="961608" y="47814"/>
                  </a:lnTo>
                  <a:lnTo>
                    <a:pt x="1098981" y="0"/>
                  </a:lnTo>
                  <a:lnTo>
                    <a:pt x="1236353" y="0"/>
                  </a:lnTo>
                  <a:lnTo>
                    <a:pt x="1373726" y="95628"/>
                  </a:lnTo>
                  <a:lnTo>
                    <a:pt x="1511098" y="0"/>
                  </a:lnTo>
                  <a:lnTo>
                    <a:pt x="1648471" y="0"/>
                  </a:lnTo>
                  <a:lnTo>
                    <a:pt x="1785844" y="143443"/>
                  </a:lnTo>
                  <a:lnTo>
                    <a:pt x="1923216" y="95628"/>
                  </a:lnTo>
                  <a:lnTo>
                    <a:pt x="2060589" y="95628"/>
                  </a:lnTo>
                  <a:lnTo>
                    <a:pt x="2197962" y="95628"/>
                  </a:lnTo>
                  <a:lnTo>
                    <a:pt x="2335334" y="430329"/>
                  </a:lnTo>
                  <a:lnTo>
                    <a:pt x="2472707" y="191257"/>
                  </a:lnTo>
                  <a:lnTo>
                    <a:pt x="2610079" y="430329"/>
                  </a:lnTo>
                  <a:lnTo>
                    <a:pt x="2747452" y="525958"/>
                  </a:lnTo>
                  <a:lnTo>
                    <a:pt x="2884825" y="573773"/>
                  </a:lnTo>
                  <a:lnTo>
                    <a:pt x="3022197" y="669402"/>
                  </a:lnTo>
                  <a:lnTo>
                    <a:pt x="3159570" y="525958"/>
                  </a:lnTo>
                  <a:lnTo>
                    <a:pt x="3296943" y="382515"/>
                  </a:lnTo>
                  <a:lnTo>
                    <a:pt x="3434315" y="430329"/>
                  </a:lnTo>
                </a:path>
              </a:pathLst>
            </a:custGeom>
            <a:ln w="27101" cap="flat">
              <a:solidFill>
                <a:srgbClr val="80BD41">
                  <a:alpha val="69803"/>
                </a:srgbClr>
              </a:solidFill>
              <a:prstDash val="solid"/>
              <a:round/>
            </a:ln>
          </p:spPr>
          <p:txBody>
            <a:bodyPr/>
            <a:lstStyle/>
            <a:p/>
          </p:txBody>
        </p:sp>
        <p:sp>
          <p:nvSpPr>
            <p:cNvPr id="89" name="pl89"/>
            <p:cNvSpPr/>
            <p:nvPr/>
          </p:nvSpPr>
          <p:spPr>
            <a:xfrm>
              <a:off x="5398790" y="1987880"/>
              <a:ext cx="3434315" cy="430329"/>
            </a:xfrm>
            <a:custGeom>
              <a:avLst/>
              <a:pathLst>
                <a:path w="3434315" h="430329">
                  <a:moveTo>
                    <a:pt x="0" y="286886"/>
                  </a:moveTo>
                  <a:lnTo>
                    <a:pt x="137372" y="286886"/>
                  </a:lnTo>
                  <a:lnTo>
                    <a:pt x="274745" y="334701"/>
                  </a:lnTo>
                  <a:lnTo>
                    <a:pt x="412117" y="334701"/>
                  </a:lnTo>
                  <a:lnTo>
                    <a:pt x="549490" y="286886"/>
                  </a:lnTo>
                  <a:lnTo>
                    <a:pt x="686863" y="239072"/>
                  </a:lnTo>
                  <a:lnTo>
                    <a:pt x="824235" y="239072"/>
                  </a:lnTo>
                  <a:lnTo>
                    <a:pt x="961608" y="191257"/>
                  </a:lnTo>
                  <a:lnTo>
                    <a:pt x="1098981" y="191257"/>
                  </a:lnTo>
                  <a:lnTo>
                    <a:pt x="1236353" y="95628"/>
                  </a:lnTo>
                  <a:lnTo>
                    <a:pt x="1373726" y="0"/>
                  </a:lnTo>
                  <a:lnTo>
                    <a:pt x="1511098" y="47814"/>
                  </a:lnTo>
                  <a:lnTo>
                    <a:pt x="1648471" y="143443"/>
                  </a:lnTo>
                  <a:lnTo>
                    <a:pt x="1785844" y="95628"/>
                  </a:lnTo>
                  <a:lnTo>
                    <a:pt x="1923216" y="143443"/>
                  </a:lnTo>
                  <a:lnTo>
                    <a:pt x="2060589" y="143443"/>
                  </a:lnTo>
                  <a:lnTo>
                    <a:pt x="2197962" y="47814"/>
                  </a:lnTo>
                  <a:lnTo>
                    <a:pt x="2335334" y="95628"/>
                  </a:lnTo>
                  <a:lnTo>
                    <a:pt x="2472707" y="191257"/>
                  </a:lnTo>
                  <a:lnTo>
                    <a:pt x="2610079" y="191257"/>
                  </a:lnTo>
                  <a:lnTo>
                    <a:pt x="2747452" y="239072"/>
                  </a:lnTo>
                  <a:lnTo>
                    <a:pt x="2884825" y="286886"/>
                  </a:lnTo>
                  <a:lnTo>
                    <a:pt x="3022197" y="286886"/>
                  </a:lnTo>
                  <a:lnTo>
                    <a:pt x="3159570" y="382515"/>
                  </a:lnTo>
                  <a:lnTo>
                    <a:pt x="3296943" y="430329"/>
                  </a:lnTo>
                  <a:lnTo>
                    <a:pt x="3434315" y="334701"/>
                  </a:lnTo>
                </a:path>
              </a:pathLst>
            </a:custGeom>
            <a:ln w="27101" cap="flat">
              <a:solidFill>
                <a:srgbClr val="6A1E74">
                  <a:alpha val="69803"/>
                </a:srgbClr>
              </a:solidFill>
              <a:prstDash val="solid"/>
              <a:round/>
            </a:ln>
          </p:spPr>
          <p:txBody>
            <a:bodyPr/>
            <a:lstStyle/>
            <a:p/>
          </p:txBody>
        </p:sp>
        <p:sp>
          <p:nvSpPr>
            <p:cNvPr id="90" name="pl90"/>
            <p:cNvSpPr/>
            <p:nvPr/>
          </p:nvSpPr>
          <p:spPr>
            <a:xfrm>
              <a:off x="5398790" y="2083509"/>
              <a:ext cx="3434315" cy="1673505"/>
            </a:xfrm>
            <a:custGeom>
              <a:avLst/>
              <a:pathLst>
                <a:path w="3434315" h="1673505">
                  <a:moveTo>
                    <a:pt x="0" y="1673505"/>
                  </a:moveTo>
                  <a:lnTo>
                    <a:pt x="137372" y="1625690"/>
                  </a:lnTo>
                  <a:lnTo>
                    <a:pt x="274745" y="1625690"/>
                  </a:lnTo>
                  <a:lnTo>
                    <a:pt x="412117" y="1482247"/>
                  </a:lnTo>
                  <a:lnTo>
                    <a:pt x="549490" y="1290989"/>
                  </a:lnTo>
                  <a:lnTo>
                    <a:pt x="686863" y="1147546"/>
                  </a:lnTo>
                  <a:lnTo>
                    <a:pt x="824235" y="1147546"/>
                  </a:lnTo>
                  <a:lnTo>
                    <a:pt x="961608" y="1099731"/>
                  </a:lnTo>
                  <a:lnTo>
                    <a:pt x="1098981" y="1051917"/>
                  </a:lnTo>
                  <a:lnTo>
                    <a:pt x="1236353" y="812845"/>
                  </a:lnTo>
                  <a:lnTo>
                    <a:pt x="1373726" y="717216"/>
                  </a:lnTo>
                  <a:lnTo>
                    <a:pt x="1511098" y="621587"/>
                  </a:lnTo>
                  <a:lnTo>
                    <a:pt x="1648471" y="669402"/>
                  </a:lnTo>
                  <a:lnTo>
                    <a:pt x="1785844" y="621587"/>
                  </a:lnTo>
                  <a:lnTo>
                    <a:pt x="1923216" y="478144"/>
                  </a:lnTo>
                  <a:lnTo>
                    <a:pt x="2060589" y="382515"/>
                  </a:lnTo>
                  <a:lnTo>
                    <a:pt x="2197962" y="334701"/>
                  </a:lnTo>
                  <a:lnTo>
                    <a:pt x="2335334" y="286886"/>
                  </a:lnTo>
                  <a:lnTo>
                    <a:pt x="2472707" y="143443"/>
                  </a:lnTo>
                  <a:lnTo>
                    <a:pt x="2610079" y="95628"/>
                  </a:lnTo>
                  <a:lnTo>
                    <a:pt x="2747452" y="286886"/>
                  </a:lnTo>
                  <a:lnTo>
                    <a:pt x="2884825" y="286886"/>
                  </a:lnTo>
                  <a:lnTo>
                    <a:pt x="3022197" y="95628"/>
                  </a:lnTo>
                  <a:lnTo>
                    <a:pt x="3159570" y="143443"/>
                  </a:lnTo>
                  <a:lnTo>
                    <a:pt x="3296943" y="0"/>
                  </a:lnTo>
                  <a:lnTo>
                    <a:pt x="3434315" y="0"/>
                  </a:lnTo>
                </a:path>
              </a:pathLst>
            </a:custGeom>
            <a:ln w="27101" cap="flat">
              <a:solidFill>
                <a:srgbClr val="E2231A">
                  <a:alpha val="69803"/>
                </a:srgbClr>
              </a:solidFill>
              <a:prstDash val="solid"/>
              <a:round/>
            </a:ln>
          </p:spPr>
          <p:txBody>
            <a:bodyPr/>
            <a:lstStyle/>
            <a:p/>
          </p:txBody>
        </p:sp>
        <p:sp>
          <p:nvSpPr>
            <p:cNvPr id="91" name="pl91"/>
            <p:cNvSpPr/>
            <p:nvPr/>
          </p:nvSpPr>
          <p:spPr>
            <a:xfrm>
              <a:off x="5398790" y="2035695"/>
              <a:ext cx="3434315" cy="1290989"/>
            </a:xfrm>
            <a:custGeom>
              <a:avLst/>
              <a:pathLst>
                <a:path w="3434315" h="1290989">
                  <a:moveTo>
                    <a:pt x="0" y="1290989"/>
                  </a:moveTo>
                  <a:lnTo>
                    <a:pt x="137372" y="1195360"/>
                  </a:lnTo>
                  <a:lnTo>
                    <a:pt x="274745" y="1147546"/>
                  </a:lnTo>
                  <a:lnTo>
                    <a:pt x="412117" y="956288"/>
                  </a:lnTo>
                  <a:lnTo>
                    <a:pt x="549490" y="765030"/>
                  </a:lnTo>
                  <a:lnTo>
                    <a:pt x="686863" y="573773"/>
                  </a:lnTo>
                  <a:lnTo>
                    <a:pt x="824235" y="478144"/>
                  </a:lnTo>
                  <a:lnTo>
                    <a:pt x="961608" y="478144"/>
                  </a:lnTo>
                  <a:lnTo>
                    <a:pt x="1098981" y="286886"/>
                  </a:lnTo>
                  <a:lnTo>
                    <a:pt x="1236353" y="0"/>
                  </a:lnTo>
                  <a:lnTo>
                    <a:pt x="1373726" y="143443"/>
                  </a:lnTo>
                  <a:lnTo>
                    <a:pt x="1511098" y="286886"/>
                  </a:lnTo>
                  <a:lnTo>
                    <a:pt x="1648471" y="334701"/>
                  </a:lnTo>
                  <a:lnTo>
                    <a:pt x="1785844" y="334701"/>
                  </a:lnTo>
                  <a:lnTo>
                    <a:pt x="1923216" y="382515"/>
                  </a:lnTo>
                  <a:lnTo>
                    <a:pt x="2060589" y="382515"/>
                  </a:lnTo>
                  <a:lnTo>
                    <a:pt x="2197962" y="286886"/>
                  </a:lnTo>
                  <a:lnTo>
                    <a:pt x="2335334" y="191257"/>
                  </a:lnTo>
                  <a:lnTo>
                    <a:pt x="2472707" y="191257"/>
                  </a:lnTo>
                  <a:lnTo>
                    <a:pt x="2610079" y="143443"/>
                  </a:lnTo>
                  <a:lnTo>
                    <a:pt x="2747452" y="191257"/>
                  </a:lnTo>
                  <a:lnTo>
                    <a:pt x="2884825" y="382515"/>
                  </a:lnTo>
                  <a:lnTo>
                    <a:pt x="3022197" y="382515"/>
                  </a:lnTo>
                  <a:lnTo>
                    <a:pt x="3159570" y="286886"/>
                  </a:lnTo>
                  <a:lnTo>
                    <a:pt x="3296943" y="143443"/>
                  </a:lnTo>
                  <a:lnTo>
                    <a:pt x="3434315" y="191257"/>
                  </a:lnTo>
                </a:path>
              </a:pathLst>
            </a:custGeom>
            <a:ln w="27101" cap="flat">
              <a:solidFill>
                <a:srgbClr val="F26A21">
                  <a:alpha val="69803"/>
                </a:srgbClr>
              </a:solidFill>
              <a:prstDash val="solid"/>
              <a:round/>
            </a:ln>
          </p:spPr>
          <p:txBody>
            <a:bodyPr/>
            <a:lstStyle/>
            <a:p/>
          </p:txBody>
        </p:sp>
        <p:sp>
          <p:nvSpPr>
            <p:cNvPr id="92" name="pl92"/>
            <p:cNvSpPr/>
            <p:nvPr/>
          </p:nvSpPr>
          <p:spPr>
            <a:xfrm>
              <a:off x="5398790" y="2179138"/>
              <a:ext cx="3434315" cy="0"/>
            </a:xfrm>
            <a:custGeom>
              <a:avLst/>
              <a:pathLst>
                <a:path w="3434315" h="0">
                  <a:moveTo>
                    <a:pt x="0" y="0"/>
                  </a:moveTo>
                  <a:lnTo>
                    <a:pt x="0" y="0"/>
                  </a:lnTo>
                  <a:lnTo>
                    <a:pt x="0" y="0"/>
                  </a:lnTo>
                  <a:lnTo>
                    <a:pt x="0" y="0"/>
                  </a:lnTo>
                  <a:lnTo>
                    <a:pt x="0" y="0"/>
                  </a:lnTo>
                  <a:lnTo>
                    <a:pt x="0" y="0"/>
                  </a:lnTo>
                  <a:lnTo>
                    <a:pt x="0" y="0"/>
                  </a:lnTo>
                  <a:lnTo>
                    <a:pt x="137372" y="0"/>
                  </a:lnTo>
                  <a:lnTo>
                    <a:pt x="137372"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93" name="pl93"/>
            <p:cNvSpPr/>
            <p:nvPr/>
          </p:nvSpPr>
          <p:spPr>
            <a:xfrm>
              <a:off x="5398790" y="2035695"/>
              <a:ext cx="3434315" cy="382515"/>
            </a:xfrm>
            <a:custGeom>
              <a:avLst/>
              <a:pathLst>
                <a:path w="3434315" h="382515">
                  <a:moveTo>
                    <a:pt x="0" y="191257"/>
                  </a:moveTo>
                  <a:lnTo>
                    <a:pt x="137372" y="143443"/>
                  </a:lnTo>
                  <a:lnTo>
                    <a:pt x="274745" y="286886"/>
                  </a:lnTo>
                  <a:lnTo>
                    <a:pt x="412117" y="382515"/>
                  </a:lnTo>
                  <a:lnTo>
                    <a:pt x="549490" y="286886"/>
                  </a:lnTo>
                  <a:lnTo>
                    <a:pt x="686863" y="95628"/>
                  </a:lnTo>
                  <a:lnTo>
                    <a:pt x="824235" y="47814"/>
                  </a:lnTo>
                  <a:lnTo>
                    <a:pt x="961608" y="0"/>
                  </a:lnTo>
                  <a:lnTo>
                    <a:pt x="1098981" y="0"/>
                  </a:lnTo>
                  <a:lnTo>
                    <a:pt x="1236353" y="143443"/>
                  </a:lnTo>
                  <a:lnTo>
                    <a:pt x="1373726" y="191257"/>
                  </a:lnTo>
                  <a:lnTo>
                    <a:pt x="1511098" y="143443"/>
                  </a:lnTo>
                  <a:lnTo>
                    <a:pt x="1648471" y="95628"/>
                  </a:lnTo>
                  <a:lnTo>
                    <a:pt x="1785844" y="95628"/>
                  </a:lnTo>
                  <a:lnTo>
                    <a:pt x="1923216" y="239072"/>
                  </a:lnTo>
                  <a:lnTo>
                    <a:pt x="2060589" y="239072"/>
                  </a:lnTo>
                  <a:lnTo>
                    <a:pt x="2197962" y="334701"/>
                  </a:lnTo>
                  <a:lnTo>
                    <a:pt x="2335334" y="143443"/>
                  </a:lnTo>
                  <a:lnTo>
                    <a:pt x="2472707" y="191257"/>
                  </a:lnTo>
                  <a:lnTo>
                    <a:pt x="2610079" y="143443"/>
                  </a:lnTo>
                  <a:lnTo>
                    <a:pt x="2747452" y="334701"/>
                  </a:lnTo>
                  <a:lnTo>
                    <a:pt x="2884825" y="286886"/>
                  </a:lnTo>
                  <a:lnTo>
                    <a:pt x="3022197" y="334701"/>
                  </a:lnTo>
                  <a:lnTo>
                    <a:pt x="3159570" y="286886"/>
                  </a:lnTo>
                  <a:lnTo>
                    <a:pt x="3296943" y="382515"/>
                  </a:lnTo>
                  <a:lnTo>
                    <a:pt x="3434315" y="382515"/>
                  </a:lnTo>
                </a:path>
              </a:pathLst>
            </a:custGeom>
            <a:ln w="65043" cap="flat">
              <a:solidFill>
                <a:srgbClr val="000000">
                  <a:alpha val="100000"/>
                </a:srgbClr>
              </a:solidFill>
              <a:prstDash val="solid"/>
              <a:round/>
            </a:ln>
          </p:spPr>
          <p:txBody>
            <a:bodyPr/>
            <a:lstStyle/>
            <a:p/>
          </p:txBody>
        </p:sp>
        <p:sp>
          <p:nvSpPr>
            <p:cNvPr id="94" name="pl94"/>
            <p:cNvSpPr/>
            <p:nvPr/>
          </p:nvSpPr>
          <p:spPr>
            <a:xfrm>
              <a:off x="5398790" y="2035695"/>
              <a:ext cx="3434315" cy="382515"/>
            </a:xfrm>
            <a:custGeom>
              <a:avLst/>
              <a:pathLst>
                <a:path w="3434315" h="382515">
                  <a:moveTo>
                    <a:pt x="0" y="191257"/>
                  </a:moveTo>
                  <a:lnTo>
                    <a:pt x="137372" y="143443"/>
                  </a:lnTo>
                  <a:lnTo>
                    <a:pt x="274745" y="286886"/>
                  </a:lnTo>
                  <a:lnTo>
                    <a:pt x="412117" y="382515"/>
                  </a:lnTo>
                  <a:lnTo>
                    <a:pt x="549490" y="286886"/>
                  </a:lnTo>
                  <a:lnTo>
                    <a:pt x="686863" y="95628"/>
                  </a:lnTo>
                  <a:lnTo>
                    <a:pt x="824235" y="47814"/>
                  </a:lnTo>
                  <a:lnTo>
                    <a:pt x="961608" y="0"/>
                  </a:lnTo>
                  <a:lnTo>
                    <a:pt x="1098981" y="0"/>
                  </a:lnTo>
                  <a:lnTo>
                    <a:pt x="1236353" y="143443"/>
                  </a:lnTo>
                  <a:lnTo>
                    <a:pt x="1373726" y="191257"/>
                  </a:lnTo>
                  <a:lnTo>
                    <a:pt x="1511098" y="143443"/>
                  </a:lnTo>
                  <a:lnTo>
                    <a:pt x="1648471" y="95628"/>
                  </a:lnTo>
                  <a:lnTo>
                    <a:pt x="1785844" y="95628"/>
                  </a:lnTo>
                  <a:lnTo>
                    <a:pt x="1923216" y="239072"/>
                  </a:lnTo>
                  <a:lnTo>
                    <a:pt x="2060589" y="239072"/>
                  </a:lnTo>
                  <a:lnTo>
                    <a:pt x="2197962" y="334701"/>
                  </a:lnTo>
                  <a:lnTo>
                    <a:pt x="2335334" y="143443"/>
                  </a:lnTo>
                  <a:lnTo>
                    <a:pt x="2472707" y="191257"/>
                  </a:lnTo>
                  <a:lnTo>
                    <a:pt x="2610079" y="143443"/>
                  </a:lnTo>
                  <a:lnTo>
                    <a:pt x="2747452" y="334701"/>
                  </a:lnTo>
                  <a:lnTo>
                    <a:pt x="2884825" y="286886"/>
                  </a:lnTo>
                  <a:lnTo>
                    <a:pt x="3022197" y="334701"/>
                  </a:lnTo>
                  <a:lnTo>
                    <a:pt x="3159570" y="286886"/>
                  </a:lnTo>
                  <a:lnTo>
                    <a:pt x="3296943" y="382515"/>
                  </a:lnTo>
                  <a:lnTo>
                    <a:pt x="3434315" y="382515"/>
                  </a:lnTo>
                </a:path>
              </a:pathLst>
            </a:custGeom>
            <a:ln w="40651" cap="flat">
              <a:solidFill>
                <a:srgbClr val="1CABE2">
                  <a:alpha val="100000"/>
                </a:srgbClr>
              </a:solidFill>
              <a:prstDash val="solid"/>
              <a:round/>
            </a:ln>
          </p:spPr>
          <p:txBody>
            <a:bodyPr/>
            <a:lstStyle/>
            <a:p/>
          </p:txBody>
        </p:sp>
        <p:sp>
          <p:nvSpPr>
            <p:cNvPr id="95" name="tx95"/>
            <p:cNvSpPr/>
            <p:nvPr/>
          </p:nvSpPr>
          <p:spPr>
            <a:xfrm>
              <a:off x="5350601" y="204839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6" name="tx96"/>
            <p:cNvSpPr/>
            <p:nvPr/>
          </p:nvSpPr>
          <p:spPr>
            <a:xfrm>
              <a:off x="6055524" y="19527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7" name="tx97"/>
            <p:cNvSpPr/>
            <p:nvPr/>
          </p:nvSpPr>
          <p:spPr>
            <a:xfrm>
              <a:off x="6724327" y="204839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8" name="tx98"/>
            <p:cNvSpPr/>
            <p:nvPr/>
          </p:nvSpPr>
          <p:spPr>
            <a:xfrm>
              <a:off x="7411190" y="209621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9" name="tx99"/>
            <p:cNvSpPr/>
            <p:nvPr/>
          </p:nvSpPr>
          <p:spPr>
            <a:xfrm>
              <a:off x="7978740" y="20005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00" name="tx100"/>
            <p:cNvSpPr/>
            <p:nvPr/>
          </p:nvSpPr>
          <p:spPr>
            <a:xfrm>
              <a:off x="8784917" y="223965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01" name="tx101"/>
            <p:cNvSpPr/>
            <p:nvPr/>
          </p:nvSpPr>
          <p:spPr>
            <a:xfrm>
              <a:off x="4980741" y="3568080"/>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102" name="tx102"/>
            <p:cNvSpPr/>
            <p:nvPr/>
          </p:nvSpPr>
          <p:spPr>
            <a:xfrm>
              <a:off x="4980741" y="3089935"/>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03" name="tx103"/>
            <p:cNvSpPr/>
            <p:nvPr/>
          </p:nvSpPr>
          <p:spPr>
            <a:xfrm>
              <a:off x="4980741" y="2611791"/>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04" name="tx104"/>
            <p:cNvSpPr/>
            <p:nvPr/>
          </p:nvSpPr>
          <p:spPr>
            <a:xfrm>
              <a:off x="5093761" y="2133647"/>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05" name="tx105"/>
            <p:cNvSpPr/>
            <p:nvPr/>
          </p:nvSpPr>
          <p:spPr>
            <a:xfrm>
              <a:off x="5023078" y="165550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06" name="tx106"/>
            <p:cNvSpPr/>
            <p:nvPr/>
          </p:nvSpPr>
          <p:spPr>
            <a:xfrm rot="-5400000">
              <a:off x="524334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07" name="tx107"/>
            <p:cNvSpPr/>
            <p:nvPr/>
          </p:nvSpPr>
          <p:spPr>
            <a:xfrm rot="-5400000">
              <a:off x="5930205"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08" name="tx108"/>
            <p:cNvSpPr/>
            <p:nvPr/>
          </p:nvSpPr>
          <p:spPr>
            <a:xfrm rot="-5400000">
              <a:off x="661706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09" name="tx109"/>
            <p:cNvSpPr/>
            <p:nvPr/>
          </p:nvSpPr>
          <p:spPr>
            <a:xfrm rot="-5400000">
              <a:off x="7303931"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10" name="tx110"/>
            <p:cNvSpPr/>
            <p:nvPr/>
          </p:nvSpPr>
          <p:spPr>
            <a:xfrm rot="-5400000">
              <a:off x="785342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11" name="tx111"/>
            <p:cNvSpPr/>
            <p:nvPr/>
          </p:nvSpPr>
          <p:spPr>
            <a:xfrm rot="-5400000">
              <a:off x="867765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12" name="tx112"/>
            <p:cNvSpPr/>
            <p:nvPr/>
          </p:nvSpPr>
          <p:spPr>
            <a:xfrm rot="-5400000">
              <a:off x="4281635" y="2707420"/>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113" name="pl113"/>
            <p:cNvSpPr/>
            <p:nvPr/>
          </p:nvSpPr>
          <p:spPr>
            <a:xfrm>
              <a:off x="5728746" y="470192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728746" y="4990969"/>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5" name="pl115"/>
            <p:cNvSpPr/>
            <p:nvPr/>
          </p:nvSpPr>
          <p:spPr>
            <a:xfrm>
              <a:off x="5728746" y="4990969"/>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116" name="pl116"/>
            <p:cNvSpPr/>
            <p:nvPr/>
          </p:nvSpPr>
          <p:spPr>
            <a:xfrm>
              <a:off x="6440156" y="4701924"/>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7" name="pl117"/>
            <p:cNvSpPr/>
            <p:nvPr/>
          </p:nvSpPr>
          <p:spPr>
            <a:xfrm>
              <a:off x="6440156" y="499096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144524" y="4701924"/>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19" name="pl119"/>
            <p:cNvSpPr/>
            <p:nvPr/>
          </p:nvSpPr>
          <p:spPr>
            <a:xfrm>
              <a:off x="7144524" y="4990969"/>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20" name="pl120"/>
            <p:cNvSpPr/>
            <p:nvPr/>
          </p:nvSpPr>
          <p:spPr>
            <a:xfrm>
              <a:off x="7870016" y="4701924"/>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21" name="tx121"/>
            <p:cNvSpPr/>
            <p:nvPr/>
          </p:nvSpPr>
          <p:spPr>
            <a:xfrm>
              <a:off x="5995846"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122" name="tx122"/>
            <p:cNvSpPr/>
            <p:nvPr/>
          </p:nvSpPr>
          <p:spPr>
            <a:xfrm>
              <a:off x="5995846" y="4945477"/>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123" name="tx123"/>
            <p:cNvSpPr/>
            <p:nvPr/>
          </p:nvSpPr>
          <p:spPr>
            <a:xfrm>
              <a:off x="6707255"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124" name="tx124"/>
            <p:cNvSpPr/>
            <p:nvPr/>
          </p:nvSpPr>
          <p:spPr>
            <a:xfrm>
              <a:off x="6707255" y="4945477"/>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125" name="tx125"/>
            <p:cNvSpPr/>
            <p:nvPr/>
          </p:nvSpPr>
          <p:spPr>
            <a:xfrm>
              <a:off x="7411624" y="4656432"/>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126" name="tx126"/>
            <p:cNvSpPr/>
            <p:nvPr/>
          </p:nvSpPr>
          <p:spPr>
            <a:xfrm>
              <a:off x="7411624" y="4945477"/>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127" name="tx127"/>
            <p:cNvSpPr/>
            <p:nvPr/>
          </p:nvSpPr>
          <p:spPr>
            <a:xfrm>
              <a:off x="8137115" y="4656432"/>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128" name="tx128"/>
            <p:cNvSpPr/>
            <p:nvPr/>
          </p:nvSpPr>
          <p:spPr>
            <a:xfrm>
              <a:off x="557948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129" name="pl129"/>
            <p:cNvSpPr/>
            <p:nvPr/>
          </p:nvSpPr>
          <p:spPr>
            <a:xfrm>
              <a:off x="2051005"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3594567"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5138128"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6681690"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8225252"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911338" y="584657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35" name="pl135"/>
            <p:cNvSpPr/>
            <p:nvPr/>
          </p:nvSpPr>
          <p:spPr>
            <a:xfrm>
              <a:off x="911338" y="57210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36" name="pl136"/>
            <p:cNvSpPr/>
            <p:nvPr/>
          </p:nvSpPr>
          <p:spPr>
            <a:xfrm>
              <a:off x="911338" y="559554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37" name="pl137"/>
            <p:cNvSpPr/>
            <p:nvPr/>
          </p:nvSpPr>
          <p:spPr>
            <a:xfrm>
              <a:off x="1279224"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2822786"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366348"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909909"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7453471"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997033"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43" name="rc143"/>
            <p:cNvSpPr/>
            <p:nvPr/>
          </p:nvSpPr>
          <p:spPr>
            <a:xfrm>
              <a:off x="1279224" y="5796365"/>
              <a:ext cx="4798501" cy="100410"/>
            </a:xfrm>
            <a:prstGeom prst="rect">
              <a:avLst/>
            </a:prstGeom>
            <a:solidFill>
              <a:srgbClr val="1CABE2">
                <a:alpha val="80000"/>
              </a:srgbClr>
            </a:solidFill>
          </p:spPr>
          <p:txBody>
            <a:bodyPr/>
            <a:lstStyle/>
            <a:p/>
          </p:txBody>
        </p:sp>
        <p:sp>
          <p:nvSpPr>
            <p:cNvPr id="144" name="rc144"/>
            <p:cNvSpPr/>
            <p:nvPr/>
          </p:nvSpPr>
          <p:spPr>
            <a:xfrm>
              <a:off x="1279224" y="5670852"/>
              <a:ext cx="7103147" cy="100410"/>
            </a:xfrm>
            <a:prstGeom prst="rect">
              <a:avLst/>
            </a:prstGeom>
            <a:solidFill>
              <a:srgbClr val="1CABE2">
                <a:alpha val="80000"/>
              </a:srgbClr>
            </a:solidFill>
          </p:spPr>
          <p:txBody>
            <a:bodyPr/>
            <a:lstStyle/>
            <a:p/>
          </p:txBody>
        </p:sp>
        <p:sp>
          <p:nvSpPr>
            <p:cNvPr id="145" name="rc145"/>
            <p:cNvSpPr/>
            <p:nvPr/>
          </p:nvSpPr>
          <p:spPr>
            <a:xfrm>
              <a:off x="1279224" y="5545339"/>
              <a:ext cx="7357712" cy="100410"/>
            </a:xfrm>
            <a:prstGeom prst="rect">
              <a:avLst/>
            </a:prstGeom>
            <a:solidFill>
              <a:srgbClr val="1CABE2">
                <a:alpha val="80000"/>
              </a:srgbClr>
            </a:solidFill>
          </p:spPr>
          <p:txBody>
            <a:bodyPr/>
            <a:lstStyle/>
            <a:p/>
          </p:txBody>
        </p:sp>
        <p:sp>
          <p:nvSpPr>
            <p:cNvPr id="146" name="tx146"/>
            <p:cNvSpPr/>
            <p:nvPr/>
          </p:nvSpPr>
          <p:spPr>
            <a:xfrm>
              <a:off x="5412518" y="5794861"/>
              <a:ext cx="511698"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311,000</a:t>
              </a:r>
            </a:p>
          </p:txBody>
        </p:sp>
        <p:sp>
          <p:nvSpPr>
            <p:cNvPr id="147" name="tx147"/>
            <p:cNvSpPr/>
            <p:nvPr/>
          </p:nvSpPr>
          <p:spPr>
            <a:xfrm>
              <a:off x="7703256" y="5669348"/>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460,000</a:t>
              </a:r>
            </a:p>
          </p:txBody>
        </p:sp>
        <p:sp>
          <p:nvSpPr>
            <p:cNvPr id="148" name="tx148"/>
            <p:cNvSpPr/>
            <p:nvPr/>
          </p:nvSpPr>
          <p:spPr>
            <a:xfrm>
              <a:off x="7957820" y="5543835"/>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477,000</a:t>
              </a:r>
            </a:p>
          </p:txBody>
        </p:sp>
        <p:sp>
          <p:nvSpPr>
            <p:cNvPr id="149" name="tx149"/>
            <p:cNvSpPr/>
            <p:nvPr/>
          </p:nvSpPr>
          <p:spPr>
            <a:xfrm>
              <a:off x="565975" y="580107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50" name="tx150"/>
            <p:cNvSpPr/>
            <p:nvPr/>
          </p:nvSpPr>
          <p:spPr>
            <a:xfrm>
              <a:off x="565975" y="56755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51" name="tx151"/>
            <p:cNvSpPr/>
            <p:nvPr/>
          </p:nvSpPr>
          <p:spPr>
            <a:xfrm>
              <a:off x="565975" y="555005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52" name="tx152"/>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53" name="tx153"/>
            <p:cNvSpPr/>
            <p:nvPr/>
          </p:nvSpPr>
          <p:spPr>
            <a:xfrm>
              <a:off x="2363391"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100,000</a:t>
              </a:r>
            </a:p>
          </p:txBody>
        </p:sp>
        <p:sp>
          <p:nvSpPr>
            <p:cNvPr id="154" name="tx154"/>
            <p:cNvSpPr/>
            <p:nvPr/>
          </p:nvSpPr>
          <p:spPr>
            <a:xfrm>
              <a:off x="3906953"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200,000</a:t>
              </a:r>
            </a:p>
          </p:txBody>
        </p:sp>
        <p:sp>
          <p:nvSpPr>
            <p:cNvPr id="155" name="tx155"/>
            <p:cNvSpPr/>
            <p:nvPr/>
          </p:nvSpPr>
          <p:spPr>
            <a:xfrm>
              <a:off x="5450515"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300,000</a:t>
              </a:r>
            </a:p>
          </p:txBody>
        </p:sp>
        <p:sp>
          <p:nvSpPr>
            <p:cNvPr id="156" name="tx156"/>
            <p:cNvSpPr/>
            <p:nvPr/>
          </p:nvSpPr>
          <p:spPr>
            <a:xfrm>
              <a:off x="6994077"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400,000</a:t>
              </a:r>
            </a:p>
          </p:txBody>
        </p:sp>
        <p:sp>
          <p:nvSpPr>
            <p:cNvPr id="157" name="tx157"/>
            <p:cNvSpPr/>
            <p:nvPr/>
          </p:nvSpPr>
          <p:spPr>
            <a:xfrm>
              <a:off x="8537639"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500,000</a:t>
              </a:r>
            </a:p>
          </p:txBody>
        </p:sp>
        <p:sp>
          <p:nvSpPr>
            <p:cNvPr id="158" name="tx158"/>
            <p:cNvSpPr/>
            <p:nvPr/>
          </p:nvSpPr>
          <p:spPr>
            <a:xfrm>
              <a:off x="911338" y="5309464"/>
              <a:ext cx="370240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ECAR</a:t>
              </a:r>
            </a:p>
          </p:txBody>
        </p:sp>
        <p:sp>
          <p:nvSpPr>
            <p:cNvPr id="159" name="tx159"/>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60" name="tx160"/>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61" name="tx161"/>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ECAR ranked number 3 out of 7 UNICEF regions, with MCV1 coverage of 88%.
MCV1 coverage (88%) was 5 percentage points lower than in 2019 (93%).
This equates to 477,000 unvaccinated children in 2025 compared to 311,000 unvaccinated children in 2019.</a:t>
            </a:r>
          </a:p>
        </p:txBody>
      </p:sp>
      <p:sp>
        <p:nvSpPr>
          <p:cNvPr id="16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has improved since 2000 in most regions and exceeded pre-pandemic levels in two regions, but progress is uneven and gaps in unvaccinated children persist.</a:t>
            </a:r>
          </a:p>
        </p:txBody>
      </p:sp>
      <p:grpSp xmlns:pic="http://schemas.openxmlformats.org/drawingml/2006/picture">
        <p:nvGrpSpPr>
          <p:cNvPr id="164" name=""/>
          <p:cNvGrpSpPr/>
          <p:nvPr/>
        </p:nvGrpSpPr>
        <p:grpSpPr>
          <a:xfrm>
            <a:off x="292608" y="1005840"/>
            <a:ext cx="8595360" cy="28575"/>
            <a:chOff x="292608" y="1005840"/>
            <a:chExt cx="8595360" cy="28575"/>
          </a:xfrm>
        </p:grpSpPr>
        <p:sp>
          <p:nvSpPr>
            <p:cNvPr id="16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52602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01856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51109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0362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37797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27229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764827"/>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5735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4989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7507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5486"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55898"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4660" y="2003625"/>
              <a:ext cx="3466444" cy="456720"/>
            </a:xfrm>
            <a:custGeom>
              <a:avLst/>
              <a:pathLst>
                <a:path w="3466444" h="456720">
                  <a:moveTo>
                    <a:pt x="0" y="0"/>
                  </a:moveTo>
                  <a:lnTo>
                    <a:pt x="495206" y="50746"/>
                  </a:lnTo>
                  <a:lnTo>
                    <a:pt x="990412" y="202987"/>
                  </a:lnTo>
                  <a:lnTo>
                    <a:pt x="1485619" y="456720"/>
                  </a:lnTo>
                  <a:lnTo>
                    <a:pt x="1980825" y="152240"/>
                  </a:lnTo>
                  <a:lnTo>
                    <a:pt x="2476031" y="355227"/>
                  </a:lnTo>
                  <a:lnTo>
                    <a:pt x="2971238" y="304480"/>
                  </a:lnTo>
                  <a:lnTo>
                    <a:pt x="3466444" y="304480"/>
                  </a:lnTo>
                </a:path>
              </a:pathLst>
            </a:custGeom>
            <a:ln w="27101" cap="flat">
              <a:solidFill>
                <a:srgbClr val="0058AB">
                  <a:alpha val="69803"/>
                </a:srgbClr>
              </a:solidFill>
              <a:prstDash val="solid"/>
              <a:round/>
            </a:ln>
          </p:spPr>
          <p:txBody>
            <a:bodyPr/>
            <a:lstStyle/>
            <a:p/>
          </p:txBody>
        </p:sp>
        <p:sp>
          <p:nvSpPr>
            <p:cNvPr id="19" name="pl19"/>
            <p:cNvSpPr/>
            <p:nvPr/>
          </p:nvSpPr>
          <p:spPr>
            <a:xfrm>
              <a:off x="1084660" y="2105119"/>
              <a:ext cx="3466444" cy="253733"/>
            </a:xfrm>
            <a:custGeom>
              <a:avLst/>
              <a:pathLst>
                <a:path w="3466444" h="253733">
                  <a:moveTo>
                    <a:pt x="0" y="50746"/>
                  </a:moveTo>
                  <a:lnTo>
                    <a:pt x="495206" y="0"/>
                  </a:lnTo>
                  <a:lnTo>
                    <a:pt x="990412" y="202987"/>
                  </a:lnTo>
                  <a:lnTo>
                    <a:pt x="1485619" y="152240"/>
                  </a:lnTo>
                  <a:lnTo>
                    <a:pt x="1980825" y="202987"/>
                  </a:lnTo>
                  <a:lnTo>
                    <a:pt x="2476031" y="152240"/>
                  </a:lnTo>
                  <a:lnTo>
                    <a:pt x="2971238" y="253733"/>
                  </a:lnTo>
                  <a:lnTo>
                    <a:pt x="3466444" y="253733"/>
                  </a:lnTo>
                </a:path>
              </a:pathLst>
            </a:custGeom>
            <a:ln w="27101" cap="flat">
              <a:solidFill>
                <a:srgbClr val="1CABE2">
                  <a:alpha val="69803"/>
                </a:srgbClr>
              </a:solidFill>
              <a:prstDash val="solid"/>
              <a:round/>
            </a:ln>
          </p:spPr>
          <p:txBody>
            <a:bodyPr/>
            <a:lstStyle/>
            <a:p/>
          </p:txBody>
        </p:sp>
        <p:sp>
          <p:nvSpPr>
            <p:cNvPr id="20" name="pl20"/>
            <p:cNvSpPr/>
            <p:nvPr/>
          </p:nvSpPr>
          <p:spPr>
            <a:xfrm>
              <a:off x="1084660" y="2866320"/>
              <a:ext cx="3466444" cy="202987"/>
            </a:xfrm>
            <a:custGeom>
              <a:avLst/>
              <a:pathLst>
                <a:path w="3466444" h="202987">
                  <a:moveTo>
                    <a:pt x="0" y="50746"/>
                  </a:moveTo>
                  <a:lnTo>
                    <a:pt x="495206" y="0"/>
                  </a:lnTo>
                  <a:lnTo>
                    <a:pt x="990412" y="50746"/>
                  </a:lnTo>
                  <a:lnTo>
                    <a:pt x="1485619" y="202987"/>
                  </a:lnTo>
                  <a:lnTo>
                    <a:pt x="1980825" y="152240"/>
                  </a:lnTo>
                  <a:lnTo>
                    <a:pt x="2476031" y="50746"/>
                  </a:lnTo>
                  <a:lnTo>
                    <a:pt x="2971238" y="101493"/>
                  </a:lnTo>
                  <a:lnTo>
                    <a:pt x="3466444" y="50746"/>
                  </a:lnTo>
                </a:path>
              </a:pathLst>
            </a:custGeom>
            <a:ln w="27101" cap="flat">
              <a:solidFill>
                <a:srgbClr val="00833D">
                  <a:alpha val="69803"/>
                </a:srgbClr>
              </a:solidFill>
              <a:prstDash val="solid"/>
              <a:round/>
            </a:ln>
          </p:spPr>
          <p:txBody>
            <a:bodyPr/>
            <a:lstStyle/>
            <a:p/>
          </p:txBody>
        </p:sp>
        <p:sp>
          <p:nvSpPr>
            <p:cNvPr id="21" name="pl21"/>
            <p:cNvSpPr/>
            <p:nvPr/>
          </p:nvSpPr>
          <p:spPr>
            <a:xfrm>
              <a:off x="1084660" y="2206612"/>
              <a:ext cx="3466444" cy="507467"/>
            </a:xfrm>
            <a:custGeom>
              <a:avLst/>
              <a:pathLst>
                <a:path w="3466444" h="507467">
                  <a:moveTo>
                    <a:pt x="0" y="0"/>
                  </a:moveTo>
                  <a:lnTo>
                    <a:pt x="495206" y="253733"/>
                  </a:lnTo>
                  <a:lnTo>
                    <a:pt x="990412" y="355227"/>
                  </a:lnTo>
                  <a:lnTo>
                    <a:pt x="1485619" y="405974"/>
                  </a:lnTo>
                  <a:lnTo>
                    <a:pt x="1980825" y="507467"/>
                  </a:lnTo>
                  <a:lnTo>
                    <a:pt x="2476031" y="355227"/>
                  </a:lnTo>
                  <a:lnTo>
                    <a:pt x="2971238" y="202987"/>
                  </a:lnTo>
                  <a:lnTo>
                    <a:pt x="3466444" y="253733"/>
                  </a:lnTo>
                </a:path>
              </a:pathLst>
            </a:custGeom>
            <a:ln w="27101" cap="flat">
              <a:solidFill>
                <a:srgbClr val="80BD41">
                  <a:alpha val="69803"/>
                </a:srgbClr>
              </a:solidFill>
              <a:prstDash val="solid"/>
              <a:round/>
            </a:ln>
          </p:spPr>
          <p:txBody>
            <a:bodyPr/>
            <a:lstStyle/>
            <a:p/>
          </p:txBody>
        </p:sp>
        <p:sp>
          <p:nvSpPr>
            <p:cNvPr id="22" name="pl22"/>
            <p:cNvSpPr/>
            <p:nvPr/>
          </p:nvSpPr>
          <p:spPr>
            <a:xfrm>
              <a:off x="1084660" y="2409599"/>
              <a:ext cx="3466444" cy="253733"/>
            </a:xfrm>
            <a:custGeom>
              <a:avLst/>
              <a:pathLst>
                <a:path w="3466444" h="253733">
                  <a:moveTo>
                    <a:pt x="0" y="0"/>
                  </a:moveTo>
                  <a:lnTo>
                    <a:pt x="495206" y="0"/>
                  </a:lnTo>
                  <a:lnTo>
                    <a:pt x="990412" y="50746"/>
                  </a:lnTo>
                  <a:lnTo>
                    <a:pt x="1485619" y="101493"/>
                  </a:lnTo>
                  <a:lnTo>
                    <a:pt x="1980825" y="101493"/>
                  </a:lnTo>
                  <a:lnTo>
                    <a:pt x="2476031" y="202987"/>
                  </a:lnTo>
                  <a:lnTo>
                    <a:pt x="2971238" y="253733"/>
                  </a:lnTo>
                  <a:lnTo>
                    <a:pt x="3466444" y="152240"/>
                  </a:lnTo>
                </a:path>
              </a:pathLst>
            </a:custGeom>
            <a:ln w="27101" cap="flat">
              <a:solidFill>
                <a:srgbClr val="6A1E74">
                  <a:alpha val="69803"/>
                </a:srgbClr>
              </a:solidFill>
              <a:prstDash val="solid"/>
              <a:round/>
            </a:ln>
          </p:spPr>
          <p:txBody>
            <a:bodyPr/>
            <a:lstStyle/>
            <a:p/>
          </p:txBody>
        </p:sp>
        <p:sp>
          <p:nvSpPr>
            <p:cNvPr id="23" name="pl23"/>
            <p:cNvSpPr/>
            <p:nvPr/>
          </p:nvSpPr>
          <p:spPr>
            <a:xfrm>
              <a:off x="1084660" y="2105119"/>
              <a:ext cx="3466444" cy="304480"/>
            </a:xfrm>
            <a:custGeom>
              <a:avLst/>
              <a:pathLst>
                <a:path w="3466444" h="304480">
                  <a:moveTo>
                    <a:pt x="0" y="152240"/>
                  </a:moveTo>
                  <a:lnTo>
                    <a:pt x="495206" y="101493"/>
                  </a:lnTo>
                  <a:lnTo>
                    <a:pt x="990412" y="304480"/>
                  </a:lnTo>
                  <a:lnTo>
                    <a:pt x="1485619" y="304480"/>
                  </a:lnTo>
                  <a:lnTo>
                    <a:pt x="1980825" y="101493"/>
                  </a:lnTo>
                  <a:lnTo>
                    <a:pt x="2476031" y="152240"/>
                  </a:lnTo>
                  <a:lnTo>
                    <a:pt x="2971238" y="0"/>
                  </a:lnTo>
                  <a:lnTo>
                    <a:pt x="3466444" y="0"/>
                  </a:lnTo>
                </a:path>
              </a:pathLst>
            </a:custGeom>
            <a:ln w="27101" cap="flat">
              <a:solidFill>
                <a:srgbClr val="E2231A">
                  <a:alpha val="69803"/>
                </a:srgbClr>
              </a:solidFill>
              <a:prstDash val="solid"/>
              <a:round/>
            </a:ln>
          </p:spPr>
          <p:txBody>
            <a:bodyPr/>
            <a:lstStyle/>
            <a:p/>
          </p:txBody>
        </p:sp>
        <p:sp>
          <p:nvSpPr>
            <p:cNvPr id="24" name="pl24"/>
            <p:cNvSpPr/>
            <p:nvPr/>
          </p:nvSpPr>
          <p:spPr>
            <a:xfrm>
              <a:off x="1084660" y="3526028"/>
              <a:ext cx="3466444" cy="253733"/>
            </a:xfrm>
            <a:custGeom>
              <a:avLst/>
              <a:pathLst>
                <a:path w="3466444" h="253733">
                  <a:moveTo>
                    <a:pt x="0" y="50746"/>
                  </a:moveTo>
                  <a:lnTo>
                    <a:pt x="495206" y="0"/>
                  </a:lnTo>
                  <a:lnTo>
                    <a:pt x="990412" y="50746"/>
                  </a:lnTo>
                  <a:lnTo>
                    <a:pt x="1485619" y="253733"/>
                  </a:lnTo>
                  <a:lnTo>
                    <a:pt x="1980825" y="253733"/>
                  </a:lnTo>
                  <a:lnTo>
                    <a:pt x="2476031" y="152240"/>
                  </a:lnTo>
                  <a:lnTo>
                    <a:pt x="2971238" y="0"/>
                  </a:lnTo>
                  <a:lnTo>
                    <a:pt x="3466444" y="50746"/>
                  </a:lnTo>
                </a:path>
              </a:pathLst>
            </a:custGeom>
            <a:ln w="27101" cap="flat">
              <a:solidFill>
                <a:srgbClr val="F26A21">
                  <a:alpha val="69803"/>
                </a:srgbClr>
              </a:solidFill>
              <a:prstDash val="solid"/>
              <a:round/>
            </a:ln>
          </p:spPr>
          <p:txBody>
            <a:bodyPr/>
            <a:lstStyle/>
            <a:p/>
          </p:txBody>
        </p:sp>
        <p:sp>
          <p:nvSpPr>
            <p:cNvPr id="25" name="pl25"/>
            <p:cNvSpPr/>
            <p:nvPr/>
          </p:nvSpPr>
          <p:spPr>
            <a:xfrm>
              <a:off x="1084660" y="2105119"/>
              <a:ext cx="3466444" cy="253733"/>
            </a:xfrm>
            <a:custGeom>
              <a:avLst/>
              <a:pathLst>
                <a:path w="3466444" h="253733">
                  <a:moveTo>
                    <a:pt x="0" y="50746"/>
                  </a:moveTo>
                  <a:lnTo>
                    <a:pt x="495206" y="0"/>
                  </a:lnTo>
                  <a:lnTo>
                    <a:pt x="990412" y="202987"/>
                  </a:lnTo>
                  <a:lnTo>
                    <a:pt x="1485619" y="152240"/>
                  </a:lnTo>
                  <a:lnTo>
                    <a:pt x="1980825" y="202987"/>
                  </a:lnTo>
                  <a:lnTo>
                    <a:pt x="2476031" y="152240"/>
                  </a:lnTo>
                  <a:lnTo>
                    <a:pt x="2971238" y="253733"/>
                  </a:lnTo>
                  <a:lnTo>
                    <a:pt x="3466444" y="253733"/>
                  </a:lnTo>
                </a:path>
              </a:pathLst>
            </a:custGeom>
            <a:ln w="65043" cap="flat">
              <a:solidFill>
                <a:srgbClr val="000000">
                  <a:alpha val="100000"/>
                </a:srgbClr>
              </a:solidFill>
              <a:prstDash val="solid"/>
              <a:round/>
            </a:ln>
          </p:spPr>
          <p:txBody>
            <a:bodyPr/>
            <a:lstStyle/>
            <a:p/>
          </p:txBody>
        </p:sp>
        <p:sp>
          <p:nvSpPr>
            <p:cNvPr id="26" name="pl26"/>
            <p:cNvSpPr/>
            <p:nvPr/>
          </p:nvSpPr>
          <p:spPr>
            <a:xfrm>
              <a:off x="1084660" y="2105119"/>
              <a:ext cx="3466444" cy="253733"/>
            </a:xfrm>
            <a:custGeom>
              <a:avLst/>
              <a:pathLst>
                <a:path w="3466444" h="253733">
                  <a:moveTo>
                    <a:pt x="0" y="50746"/>
                  </a:moveTo>
                  <a:lnTo>
                    <a:pt x="495206" y="0"/>
                  </a:lnTo>
                  <a:lnTo>
                    <a:pt x="990412" y="202987"/>
                  </a:lnTo>
                  <a:lnTo>
                    <a:pt x="1485619" y="152240"/>
                  </a:lnTo>
                  <a:lnTo>
                    <a:pt x="1980825" y="202987"/>
                  </a:lnTo>
                  <a:lnTo>
                    <a:pt x="2476031" y="152240"/>
                  </a:lnTo>
                  <a:lnTo>
                    <a:pt x="2971238" y="253733"/>
                  </a:lnTo>
                  <a:lnTo>
                    <a:pt x="3466444" y="253733"/>
                  </a:lnTo>
                </a:path>
              </a:pathLst>
            </a:custGeom>
            <a:ln w="40651" cap="flat">
              <a:solidFill>
                <a:srgbClr val="1CABE2">
                  <a:alpha val="100000"/>
                </a:srgbClr>
              </a:solidFill>
              <a:prstDash val="solid"/>
              <a:round/>
            </a:ln>
          </p:spPr>
          <p:txBody>
            <a:bodyPr/>
            <a:lstStyle/>
            <a:p/>
          </p:txBody>
        </p:sp>
        <p:sp>
          <p:nvSpPr>
            <p:cNvPr id="27" name="tx27"/>
            <p:cNvSpPr/>
            <p:nvPr/>
          </p:nvSpPr>
          <p:spPr>
            <a:xfrm>
              <a:off x="1024401" y="19850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8" name="tx28"/>
            <p:cNvSpPr/>
            <p:nvPr/>
          </p:nvSpPr>
          <p:spPr>
            <a:xfrm>
              <a:off x="1519608" y="19343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9" name="tx29"/>
            <p:cNvSpPr/>
            <p:nvPr/>
          </p:nvSpPr>
          <p:spPr>
            <a:xfrm>
              <a:off x="2014814" y="21373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0" name="tx30"/>
            <p:cNvSpPr/>
            <p:nvPr/>
          </p:nvSpPr>
          <p:spPr>
            <a:xfrm>
              <a:off x="2510020" y="208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1" name="tx31"/>
            <p:cNvSpPr/>
            <p:nvPr/>
          </p:nvSpPr>
          <p:spPr>
            <a:xfrm>
              <a:off x="3005227" y="21373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2" name="tx32"/>
            <p:cNvSpPr/>
            <p:nvPr/>
          </p:nvSpPr>
          <p:spPr>
            <a:xfrm>
              <a:off x="3500433" y="208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3" name="tx33"/>
            <p:cNvSpPr/>
            <p:nvPr/>
          </p:nvSpPr>
          <p:spPr>
            <a:xfrm>
              <a:off x="3995639" y="21880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4" name="tx34"/>
            <p:cNvSpPr/>
            <p:nvPr/>
          </p:nvSpPr>
          <p:spPr>
            <a:xfrm>
              <a:off x="4490846" y="21880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5" name="tx35"/>
            <p:cNvSpPr/>
            <p:nvPr/>
          </p:nvSpPr>
          <p:spPr>
            <a:xfrm>
              <a:off x="707342" y="37342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6" name="tx36"/>
            <p:cNvSpPr/>
            <p:nvPr/>
          </p:nvSpPr>
          <p:spPr>
            <a:xfrm>
              <a:off x="707342" y="322680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7" name="tx37"/>
            <p:cNvSpPr/>
            <p:nvPr/>
          </p:nvSpPr>
          <p:spPr>
            <a:xfrm>
              <a:off x="707342" y="271933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8" name="tx38"/>
            <p:cNvSpPr/>
            <p:nvPr/>
          </p:nvSpPr>
          <p:spPr>
            <a:xfrm>
              <a:off x="707342" y="221186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9" name="tx39"/>
            <p:cNvSpPr/>
            <p:nvPr/>
          </p:nvSpPr>
          <p:spPr>
            <a:xfrm>
              <a:off x="636659" y="170440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0" name="tx40"/>
            <p:cNvSpPr/>
            <p:nvPr/>
          </p:nvSpPr>
          <p:spPr>
            <a:xfrm rot="-5400000">
              <a:off x="94329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41" name="tx41"/>
            <p:cNvSpPr/>
            <p:nvPr/>
          </p:nvSpPr>
          <p:spPr>
            <a:xfrm rot="-5400000">
              <a:off x="193370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2" name="tx42"/>
            <p:cNvSpPr/>
            <p:nvPr/>
          </p:nvSpPr>
          <p:spPr>
            <a:xfrm rot="-5400000">
              <a:off x="2924119"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3" name="tx43"/>
            <p:cNvSpPr/>
            <p:nvPr/>
          </p:nvSpPr>
          <p:spPr>
            <a:xfrm rot="-5400000">
              <a:off x="3914532"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4" name="tx44"/>
            <p:cNvSpPr/>
            <p:nvPr/>
          </p:nvSpPr>
          <p:spPr>
            <a:xfrm rot="-5400000">
              <a:off x="67031" y="2719335"/>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5" name="pl45"/>
            <p:cNvSpPr/>
            <p:nvPr/>
          </p:nvSpPr>
          <p:spPr>
            <a:xfrm>
              <a:off x="1430681" y="46975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46" name="pl46"/>
            <p:cNvSpPr/>
            <p:nvPr/>
          </p:nvSpPr>
          <p:spPr>
            <a:xfrm>
              <a:off x="1430681" y="4986636"/>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7" name="pl47"/>
            <p:cNvSpPr/>
            <p:nvPr/>
          </p:nvSpPr>
          <p:spPr>
            <a:xfrm>
              <a:off x="1430681" y="4986636"/>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48" name="pl48"/>
            <p:cNvSpPr/>
            <p:nvPr/>
          </p:nvSpPr>
          <p:spPr>
            <a:xfrm>
              <a:off x="2142090" y="4697591"/>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9" name="pl49"/>
            <p:cNvSpPr/>
            <p:nvPr/>
          </p:nvSpPr>
          <p:spPr>
            <a:xfrm>
              <a:off x="2142090" y="498663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0" name="pl50"/>
            <p:cNvSpPr/>
            <p:nvPr/>
          </p:nvSpPr>
          <p:spPr>
            <a:xfrm>
              <a:off x="2846459" y="4697591"/>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1" name="pl51"/>
            <p:cNvSpPr/>
            <p:nvPr/>
          </p:nvSpPr>
          <p:spPr>
            <a:xfrm>
              <a:off x="2846459" y="4986636"/>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2" name="pl52"/>
            <p:cNvSpPr/>
            <p:nvPr/>
          </p:nvSpPr>
          <p:spPr>
            <a:xfrm>
              <a:off x="3571950" y="4697591"/>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53" name="tx53"/>
            <p:cNvSpPr/>
            <p:nvPr/>
          </p:nvSpPr>
          <p:spPr>
            <a:xfrm>
              <a:off x="1697780"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54" name="tx54"/>
            <p:cNvSpPr/>
            <p:nvPr/>
          </p:nvSpPr>
          <p:spPr>
            <a:xfrm>
              <a:off x="1697780" y="4941145"/>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55" name="tx55"/>
            <p:cNvSpPr/>
            <p:nvPr/>
          </p:nvSpPr>
          <p:spPr>
            <a:xfrm>
              <a:off x="2409190"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56" name="tx56"/>
            <p:cNvSpPr/>
            <p:nvPr/>
          </p:nvSpPr>
          <p:spPr>
            <a:xfrm>
              <a:off x="2409190" y="4941145"/>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57" name="tx57"/>
            <p:cNvSpPr/>
            <p:nvPr/>
          </p:nvSpPr>
          <p:spPr>
            <a:xfrm>
              <a:off x="3113558" y="4652100"/>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58" name="tx58"/>
            <p:cNvSpPr/>
            <p:nvPr/>
          </p:nvSpPr>
          <p:spPr>
            <a:xfrm>
              <a:off x="3113558" y="4941145"/>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59" name="tx59"/>
            <p:cNvSpPr/>
            <p:nvPr/>
          </p:nvSpPr>
          <p:spPr>
            <a:xfrm>
              <a:off x="3839050" y="4652100"/>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60" name="tx60"/>
            <p:cNvSpPr/>
            <p:nvPr/>
          </p:nvSpPr>
          <p:spPr>
            <a:xfrm>
              <a:off x="1610509" y="1437626"/>
              <a:ext cx="241474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ECAR, 2018-2025</a:t>
              </a:r>
            </a:p>
          </p:txBody>
        </p:sp>
        <p:sp>
          <p:nvSpPr>
            <p:cNvPr id="61" name="pl61"/>
            <p:cNvSpPr/>
            <p:nvPr/>
          </p:nvSpPr>
          <p:spPr>
            <a:xfrm>
              <a:off x="5191733" y="370169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2" name="pl62"/>
            <p:cNvSpPr/>
            <p:nvPr/>
          </p:nvSpPr>
          <p:spPr>
            <a:xfrm>
              <a:off x="5191733" y="2920971"/>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3" name="pl63"/>
            <p:cNvSpPr/>
            <p:nvPr/>
          </p:nvSpPr>
          <p:spPr>
            <a:xfrm>
              <a:off x="5191733" y="2140251"/>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4" name="pl64"/>
            <p:cNvSpPr/>
            <p:nvPr/>
          </p:nvSpPr>
          <p:spPr>
            <a:xfrm>
              <a:off x="5191733" y="331133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5" name="pl65"/>
            <p:cNvSpPr/>
            <p:nvPr/>
          </p:nvSpPr>
          <p:spPr>
            <a:xfrm>
              <a:off x="5191733" y="253061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6" name="pl66"/>
            <p:cNvSpPr/>
            <p:nvPr/>
          </p:nvSpPr>
          <p:spPr>
            <a:xfrm>
              <a:off x="5191733" y="174989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7" name="pl67"/>
            <p:cNvSpPr/>
            <p:nvPr/>
          </p:nvSpPr>
          <p:spPr>
            <a:xfrm>
              <a:off x="5365055"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6355468"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734588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833629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5365055" y="2374467"/>
              <a:ext cx="3466444" cy="1405294"/>
            </a:xfrm>
            <a:custGeom>
              <a:avLst/>
              <a:pathLst>
                <a:path w="3466444" h="1405294">
                  <a:moveTo>
                    <a:pt x="0" y="0"/>
                  </a:moveTo>
                  <a:lnTo>
                    <a:pt x="495206" y="156143"/>
                  </a:lnTo>
                  <a:lnTo>
                    <a:pt x="990412" y="624575"/>
                  </a:lnTo>
                  <a:lnTo>
                    <a:pt x="1485619" y="1405294"/>
                  </a:lnTo>
                  <a:lnTo>
                    <a:pt x="1980825" y="468431"/>
                  </a:lnTo>
                  <a:lnTo>
                    <a:pt x="2476031" y="1093007"/>
                  </a:lnTo>
                  <a:lnTo>
                    <a:pt x="2971238" y="936863"/>
                  </a:lnTo>
                  <a:lnTo>
                    <a:pt x="3466444" y="936863"/>
                  </a:lnTo>
                </a:path>
              </a:pathLst>
            </a:custGeom>
            <a:ln w="27101" cap="flat">
              <a:solidFill>
                <a:srgbClr val="0058AB">
                  <a:alpha val="69803"/>
                </a:srgbClr>
              </a:solidFill>
              <a:prstDash val="solid"/>
              <a:round/>
            </a:ln>
          </p:spPr>
          <p:txBody>
            <a:bodyPr/>
            <a:lstStyle/>
            <a:p/>
          </p:txBody>
        </p:sp>
        <p:sp>
          <p:nvSpPr>
            <p:cNvPr id="72" name="pl72"/>
            <p:cNvSpPr/>
            <p:nvPr/>
          </p:nvSpPr>
          <p:spPr>
            <a:xfrm>
              <a:off x="5365055" y="2530611"/>
              <a:ext cx="3466444" cy="780719"/>
            </a:xfrm>
            <a:custGeom>
              <a:avLst/>
              <a:pathLst>
                <a:path w="3466444" h="780719">
                  <a:moveTo>
                    <a:pt x="0" y="156143"/>
                  </a:moveTo>
                  <a:lnTo>
                    <a:pt x="495206" y="0"/>
                  </a:lnTo>
                  <a:lnTo>
                    <a:pt x="990412" y="624575"/>
                  </a:lnTo>
                  <a:lnTo>
                    <a:pt x="1485619" y="468431"/>
                  </a:lnTo>
                  <a:lnTo>
                    <a:pt x="1980825" y="624575"/>
                  </a:lnTo>
                  <a:lnTo>
                    <a:pt x="2476031" y="468431"/>
                  </a:lnTo>
                  <a:lnTo>
                    <a:pt x="2971238" y="780719"/>
                  </a:lnTo>
                  <a:lnTo>
                    <a:pt x="3466444" y="780719"/>
                  </a:lnTo>
                </a:path>
              </a:pathLst>
            </a:custGeom>
            <a:ln w="27101" cap="flat">
              <a:solidFill>
                <a:srgbClr val="1CABE2">
                  <a:alpha val="69803"/>
                </a:srgbClr>
              </a:solidFill>
              <a:prstDash val="solid"/>
              <a:round/>
            </a:ln>
          </p:spPr>
          <p:txBody>
            <a:bodyPr/>
            <a:lstStyle/>
            <a:p/>
          </p:txBody>
        </p:sp>
        <p:sp>
          <p:nvSpPr>
            <p:cNvPr id="73" name="pl73"/>
            <p:cNvSpPr/>
            <p:nvPr/>
          </p:nvSpPr>
          <p:spPr>
            <a:xfrm>
              <a:off x="5365055" y="2530611"/>
              <a:ext cx="3466444" cy="624575"/>
            </a:xfrm>
            <a:custGeom>
              <a:avLst/>
              <a:pathLst>
                <a:path w="3466444" h="624575">
                  <a:moveTo>
                    <a:pt x="0" y="156143"/>
                  </a:moveTo>
                  <a:lnTo>
                    <a:pt x="495206" y="0"/>
                  </a:lnTo>
                  <a:lnTo>
                    <a:pt x="990412" y="156143"/>
                  </a:lnTo>
                  <a:lnTo>
                    <a:pt x="1485619" y="624575"/>
                  </a:lnTo>
                  <a:lnTo>
                    <a:pt x="1980825" y="468431"/>
                  </a:lnTo>
                  <a:lnTo>
                    <a:pt x="2476031" y="156143"/>
                  </a:lnTo>
                  <a:lnTo>
                    <a:pt x="2971238" y="312287"/>
                  </a:lnTo>
                  <a:lnTo>
                    <a:pt x="3466444" y="156143"/>
                  </a:lnTo>
                </a:path>
              </a:pathLst>
            </a:custGeom>
            <a:ln w="27101" cap="flat">
              <a:solidFill>
                <a:srgbClr val="00833D">
                  <a:alpha val="69803"/>
                </a:srgbClr>
              </a:solidFill>
              <a:prstDash val="solid"/>
              <a:round/>
            </a:ln>
          </p:spPr>
          <p:txBody>
            <a:bodyPr/>
            <a:lstStyle/>
            <a:p/>
          </p:txBody>
        </p:sp>
        <p:sp>
          <p:nvSpPr>
            <p:cNvPr id="74" name="pl74"/>
            <p:cNvSpPr/>
            <p:nvPr/>
          </p:nvSpPr>
          <p:spPr>
            <a:xfrm>
              <a:off x="5365055" y="1749892"/>
              <a:ext cx="3466444" cy="1561438"/>
            </a:xfrm>
            <a:custGeom>
              <a:avLst/>
              <a:pathLst>
                <a:path w="3466444" h="1561438">
                  <a:moveTo>
                    <a:pt x="0" y="0"/>
                  </a:moveTo>
                  <a:lnTo>
                    <a:pt x="495206" y="780719"/>
                  </a:lnTo>
                  <a:lnTo>
                    <a:pt x="990412" y="1093007"/>
                  </a:lnTo>
                  <a:lnTo>
                    <a:pt x="1485619" y="1249150"/>
                  </a:lnTo>
                  <a:lnTo>
                    <a:pt x="1980825" y="1561438"/>
                  </a:lnTo>
                  <a:lnTo>
                    <a:pt x="2476031" y="1093007"/>
                  </a:lnTo>
                  <a:lnTo>
                    <a:pt x="2971238" y="624575"/>
                  </a:lnTo>
                  <a:lnTo>
                    <a:pt x="3466444" y="780719"/>
                  </a:lnTo>
                </a:path>
              </a:pathLst>
            </a:custGeom>
            <a:ln w="27101" cap="flat">
              <a:solidFill>
                <a:srgbClr val="80BD41">
                  <a:alpha val="69803"/>
                </a:srgbClr>
              </a:solidFill>
              <a:prstDash val="solid"/>
              <a:round/>
            </a:ln>
          </p:spPr>
          <p:txBody>
            <a:bodyPr/>
            <a:lstStyle/>
            <a:p/>
          </p:txBody>
        </p:sp>
        <p:sp>
          <p:nvSpPr>
            <p:cNvPr id="75" name="pl75"/>
            <p:cNvSpPr/>
            <p:nvPr/>
          </p:nvSpPr>
          <p:spPr>
            <a:xfrm>
              <a:off x="5365055" y="2530611"/>
              <a:ext cx="3466444" cy="780719"/>
            </a:xfrm>
            <a:custGeom>
              <a:avLst/>
              <a:pathLst>
                <a:path w="3466444" h="780719">
                  <a:moveTo>
                    <a:pt x="0" y="0"/>
                  </a:moveTo>
                  <a:lnTo>
                    <a:pt x="495206" y="0"/>
                  </a:lnTo>
                  <a:lnTo>
                    <a:pt x="990412" y="156143"/>
                  </a:lnTo>
                  <a:lnTo>
                    <a:pt x="1485619" y="312287"/>
                  </a:lnTo>
                  <a:lnTo>
                    <a:pt x="1980825" y="312287"/>
                  </a:lnTo>
                  <a:lnTo>
                    <a:pt x="2476031" y="624575"/>
                  </a:lnTo>
                  <a:lnTo>
                    <a:pt x="2971238" y="780719"/>
                  </a:lnTo>
                  <a:lnTo>
                    <a:pt x="3466444" y="468431"/>
                  </a:lnTo>
                </a:path>
              </a:pathLst>
            </a:custGeom>
            <a:ln w="27101" cap="flat">
              <a:solidFill>
                <a:srgbClr val="6A1E74">
                  <a:alpha val="69803"/>
                </a:srgbClr>
              </a:solidFill>
              <a:prstDash val="solid"/>
              <a:round/>
            </a:ln>
          </p:spPr>
          <p:txBody>
            <a:bodyPr/>
            <a:lstStyle/>
            <a:p/>
          </p:txBody>
        </p:sp>
        <p:sp>
          <p:nvSpPr>
            <p:cNvPr id="76" name="pl76"/>
            <p:cNvSpPr/>
            <p:nvPr/>
          </p:nvSpPr>
          <p:spPr>
            <a:xfrm>
              <a:off x="5365055" y="2218323"/>
              <a:ext cx="3466444" cy="936863"/>
            </a:xfrm>
            <a:custGeom>
              <a:avLst/>
              <a:pathLst>
                <a:path w="3466444" h="936863">
                  <a:moveTo>
                    <a:pt x="0" y="468431"/>
                  </a:moveTo>
                  <a:lnTo>
                    <a:pt x="495206" y="312287"/>
                  </a:lnTo>
                  <a:lnTo>
                    <a:pt x="990412" y="936863"/>
                  </a:lnTo>
                  <a:lnTo>
                    <a:pt x="1485619" y="936863"/>
                  </a:lnTo>
                  <a:lnTo>
                    <a:pt x="1980825" y="312287"/>
                  </a:lnTo>
                  <a:lnTo>
                    <a:pt x="2476031" y="468431"/>
                  </a:lnTo>
                  <a:lnTo>
                    <a:pt x="2971238" y="0"/>
                  </a:lnTo>
                  <a:lnTo>
                    <a:pt x="3466444" y="0"/>
                  </a:lnTo>
                </a:path>
              </a:pathLst>
            </a:custGeom>
            <a:ln w="27101" cap="flat">
              <a:solidFill>
                <a:srgbClr val="E2231A">
                  <a:alpha val="69803"/>
                </a:srgbClr>
              </a:solidFill>
              <a:prstDash val="solid"/>
              <a:round/>
            </a:ln>
          </p:spPr>
          <p:txBody>
            <a:bodyPr/>
            <a:lstStyle/>
            <a:p/>
          </p:txBody>
        </p:sp>
        <p:sp>
          <p:nvSpPr>
            <p:cNvPr id="77" name="pl77"/>
            <p:cNvSpPr/>
            <p:nvPr/>
          </p:nvSpPr>
          <p:spPr>
            <a:xfrm>
              <a:off x="5365055" y="2530611"/>
              <a:ext cx="3466444" cy="780719"/>
            </a:xfrm>
            <a:custGeom>
              <a:avLst/>
              <a:pathLst>
                <a:path w="3466444" h="780719">
                  <a:moveTo>
                    <a:pt x="0" y="156143"/>
                  </a:moveTo>
                  <a:lnTo>
                    <a:pt x="495206" y="0"/>
                  </a:lnTo>
                  <a:lnTo>
                    <a:pt x="990412" y="156143"/>
                  </a:lnTo>
                  <a:lnTo>
                    <a:pt x="1485619" y="780719"/>
                  </a:lnTo>
                  <a:lnTo>
                    <a:pt x="1980825" y="780719"/>
                  </a:lnTo>
                  <a:lnTo>
                    <a:pt x="2476031" y="468431"/>
                  </a:lnTo>
                  <a:lnTo>
                    <a:pt x="2971238" y="0"/>
                  </a:lnTo>
                  <a:lnTo>
                    <a:pt x="3466444" y="156143"/>
                  </a:lnTo>
                </a:path>
              </a:pathLst>
            </a:custGeom>
            <a:ln w="27101" cap="flat">
              <a:solidFill>
                <a:srgbClr val="F26A21">
                  <a:alpha val="69803"/>
                </a:srgbClr>
              </a:solidFill>
              <a:prstDash val="solid"/>
              <a:round/>
            </a:ln>
          </p:spPr>
          <p:txBody>
            <a:bodyPr/>
            <a:lstStyle/>
            <a:p/>
          </p:txBody>
        </p:sp>
        <p:sp>
          <p:nvSpPr>
            <p:cNvPr id="78" name="pl78"/>
            <p:cNvSpPr/>
            <p:nvPr/>
          </p:nvSpPr>
          <p:spPr>
            <a:xfrm>
              <a:off x="5365055" y="2530611"/>
              <a:ext cx="3466444" cy="0"/>
            </a:xfrm>
            <a:custGeom>
              <a:avLst/>
              <a:pathLst>
                <a:path w="3466444" h="0">
                  <a:moveTo>
                    <a:pt x="0" y="0"/>
                  </a:moveTo>
                  <a:lnTo>
                    <a:pt x="0" y="0"/>
                  </a:lnTo>
                  <a:lnTo>
                    <a:pt x="0" y="0"/>
                  </a:lnTo>
                  <a:lnTo>
                    <a:pt x="0" y="0"/>
                  </a:lnTo>
                  <a:lnTo>
                    <a:pt x="0" y="0"/>
                  </a:lnTo>
                  <a:lnTo>
                    <a:pt x="0" y="0"/>
                  </a:lnTo>
                  <a:lnTo>
                    <a:pt x="0" y="0"/>
                  </a:lnTo>
                  <a:lnTo>
                    <a:pt x="495206" y="0"/>
                  </a:lnTo>
                  <a:lnTo>
                    <a:pt x="495206" y="0"/>
                  </a:lnTo>
                  <a:lnTo>
                    <a:pt x="495206" y="0"/>
                  </a:lnTo>
                  <a:lnTo>
                    <a:pt x="495206" y="0"/>
                  </a:lnTo>
                  <a:lnTo>
                    <a:pt x="495206" y="0"/>
                  </a:lnTo>
                  <a:lnTo>
                    <a:pt x="495206" y="0"/>
                  </a:lnTo>
                  <a:lnTo>
                    <a:pt x="495206" y="0"/>
                  </a:lnTo>
                  <a:lnTo>
                    <a:pt x="990412" y="0"/>
                  </a:lnTo>
                  <a:lnTo>
                    <a:pt x="990412" y="0"/>
                  </a:lnTo>
                  <a:lnTo>
                    <a:pt x="990412" y="0"/>
                  </a:lnTo>
                  <a:lnTo>
                    <a:pt x="990412" y="0"/>
                  </a:lnTo>
                  <a:lnTo>
                    <a:pt x="990412" y="0"/>
                  </a:lnTo>
                  <a:lnTo>
                    <a:pt x="990412" y="0"/>
                  </a:lnTo>
                  <a:lnTo>
                    <a:pt x="990412" y="0"/>
                  </a:lnTo>
                  <a:lnTo>
                    <a:pt x="1485619" y="0"/>
                  </a:lnTo>
                  <a:lnTo>
                    <a:pt x="1485619" y="0"/>
                  </a:lnTo>
                  <a:lnTo>
                    <a:pt x="1485619" y="0"/>
                  </a:lnTo>
                  <a:lnTo>
                    <a:pt x="1485619" y="0"/>
                  </a:lnTo>
                  <a:lnTo>
                    <a:pt x="1485619" y="0"/>
                  </a:lnTo>
                  <a:lnTo>
                    <a:pt x="1485619" y="0"/>
                  </a:lnTo>
                  <a:lnTo>
                    <a:pt x="1485619" y="0"/>
                  </a:lnTo>
                  <a:lnTo>
                    <a:pt x="1980825" y="0"/>
                  </a:lnTo>
                  <a:lnTo>
                    <a:pt x="1980825" y="0"/>
                  </a:lnTo>
                  <a:lnTo>
                    <a:pt x="1980825" y="0"/>
                  </a:lnTo>
                  <a:lnTo>
                    <a:pt x="1980825" y="0"/>
                  </a:lnTo>
                  <a:lnTo>
                    <a:pt x="1980825" y="0"/>
                  </a:lnTo>
                  <a:lnTo>
                    <a:pt x="1980825" y="0"/>
                  </a:lnTo>
                  <a:lnTo>
                    <a:pt x="1980825" y="0"/>
                  </a:lnTo>
                  <a:lnTo>
                    <a:pt x="2476031" y="0"/>
                  </a:lnTo>
                  <a:lnTo>
                    <a:pt x="2476031" y="0"/>
                  </a:lnTo>
                  <a:lnTo>
                    <a:pt x="2476031" y="0"/>
                  </a:lnTo>
                  <a:lnTo>
                    <a:pt x="2476031" y="0"/>
                  </a:lnTo>
                  <a:lnTo>
                    <a:pt x="2476031" y="0"/>
                  </a:lnTo>
                  <a:lnTo>
                    <a:pt x="2476031" y="0"/>
                  </a:lnTo>
                  <a:lnTo>
                    <a:pt x="2476031" y="0"/>
                  </a:lnTo>
                  <a:lnTo>
                    <a:pt x="2971238" y="0"/>
                  </a:lnTo>
                  <a:lnTo>
                    <a:pt x="2971238" y="0"/>
                  </a:lnTo>
                  <a:lnTo>
                    <a:pt x="2971238" y="0"/>
                  </a:lnTo>
                  <a:lnTo>
                    <a:pt x="2971238" y="0"/>
                  </a:lnTo>
                  <a:lnTo>
                    <a:pt x="2971238" y="0"/>
                  </a:lnTo>
                  <a:lnTo>
                    <a:pt x="2971238" y="0"/>
                  </a:lnTo>
                  <a:lnTo>
                    <a:pt x="2971238" y="0"/>
                  </a:lnTo>
                  <a:lnTo>
                    <a:pt x="3466444" y="0"/>
                  </a:lnTo>
                  <a:lnTo>
                    <a:pt x="3466444" y="0"/>
                  </a:lnTo>
                  <a:lnTo>
                    <a:pt x="3466444" y="0"/>
                  </a:lnTo>
                  <a:lnTo>
                    <a:pt x="3466444" y="0"/>
                  </a:lnTo>
                  <a:lnTo>
                    <a:pt x="3466444" y="0"/>
                  </a:lnTo>
                  <a:lnTo>
                    <a:pt x="3466444" y="0"/>
                  </a:lnTo>
                  <a:lnTo>
                    <a:pt x="3466444" y="0"/>
                  </a:lnTo>
                </a:path>
              </a:pathLst>
            </a:custGeom>
            <a:ln w="13550" cap="flat">
              <a:solidFill>
                <a:srgbClr val="000000">
                  <a:alpha val="100000"/>
                </a:srgbClr>
              </a:solidFill>
              <a:prstDash val="dash"/>
              <a:round/>
            </a:ln>
          </p:spPr>
          <p:txBody>
            <a:bodyPr/>
            <a:lstStyle/>
            <a:p/>
          </p:txBody>
        </p:sp>
        <p:sp>
          <p:nvSpPr>
            <p:cNvPr id="79" name="pl79"/>
            <p:cNvSpPr/>
            <p:nvPr/>
          </p:nvSpPr>
          <p:spPr>
            <a:xfrm>
              <a:off x="5365055" y="2530611"/>
              <a:ext cx="3466444" cy="780719"/>
            </a:xfrm>
            <a:custGeom>
              <a:avLst/>
              <a:pathLst>
                <a:path w="3466444" h="780719">
                  <a:moveTo>
                    <a:pt x="0" y="156143"/>
                  </a:moveTo>
                  <a:lnTo>
                    <a:pt x="495206" y="0"/>
                  </a:lnTo>
                  <a:lnTo>
                    <a:pt x="990412" y="624575"/>
                  </a:lnTo>
                  <a:lnTo>
                    <a:pt x="1485619" y="468431"/>
                  </a:lnTo>
                  <a:lnTo>
                    <a:pt x="1980825" y="624575"/>
                  </a:lnTo>
                  <a:lnTo>
                    <a:pt x="2476031" y="468431"/>
                  </a:lnTo>
                  <a:lnTo>
                    <a:pt x="2971238" y="780719"/>
                  </a:lnTo>
                  <a:lnTo>
                    <a:pt x="3466444" y="780719"/>
                  </a:lnTo>
                </a:path>
              </a:pathLst>
            </a:custGeom>
            <a:ln w="65043" cap="flat">
              <a:solidFill>
                <a:srgbClr val="000000">
                  <a:alpha val="100000"/>
                </a:srgbClr>
              </a:solidFill>
              <a:prstDash val="solid"/>
              <a:round/>
            </a:ln>
          </p:spPr>
          <p:txBody>
            <a:bodyPr/>
            <a:lstStyle/>
            <a:p/>
          </p:txBody>
        </p:sp>
        <p:sp>
          <p:nvSpPr>
            <p:cNvPr id="80" name="pl80"/>
            <p:cNvSpPr/>
            <p:nvPr/>
          </p:nvSpPr>
          <p:spPr>
            <a:xfrm>
              <a:off x="5365055" y="2530611"/>
              <a:ext cx="3466444" cy="780719"/>
            </a:xfrm>
            <a:custGeom>
              <a:avLst/>
              <a:pathLst>
                <a:path w="3466444" h="780719">
                  <a:moveTo>
                    <a:pt x="0" y="156143"/>
                  </a:moveTo>
                  <a:lnTo>
                    <a:pt x="495206" y="0"/>
                  </a:lnTo>
                  <a:lnTo>
                    <a:pt x="990412" y="624575"/>
                  </a:lnTo>
                  <a:lnTo>
                    <a:pt x="1485619" y="468431"/>
                  </a:lnTo>
                  <a:lnTo>
                    <a:pt x="1980825" y="624575"/>
                  </a:lnTo>
                  <a:lnTo>
                    <a:pt x="2476031" y="468431"/>
                  </a:lnTo>
                  <a:lnTo>
                    <a:pt x="2971238" y="780719"/>
                  </a:lnTo>
                  <a:lnTo>
                    <a:pt x="3466444" y="780719"/>
                  </a:lnTo>
                </a:path>
              </a:pathLst>
            </a:custGeom>
            <a:ln w="40651" cap="flat">
              <a:solidFill>
                <a:srgbClr val="1CABE2">
                  <a:alpha val="100000"/>
                </a:srgbClr>
              </a:solidFill>
              <a:prstDash val="solid"/>
              <a:round/>
            </a:ln>
          </p:spPr>
          <p:txBody>
            <a:bodyPr/>
            <a:lstStyle/>
            <a:p/>
          </p:txBody>
        </p:sp>
        <p:sp>
          <p:nvSpPr>
            <p:cNvPr id="81" name="tx81"/>
            <p:cNvSpPr/>
            <p:nvPr/>
          </p:nvSpPr>
          <p:spPr>
            <a:xfrm>
              <a:off x="5316866" y="25082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2" name="tx82"/>
            <p:cNvSpPr/>
            <p:nvPr/>
          </p:nvSpPr>
          <p:spPr>
            <a:xfrm>
              <a:off x="5830132" y="23520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3" name="tx83"/>
            <p:cNvSpPr/>
            <p:nvPr/>
          </p:nvSpPr>
          <p:spPr>
            <a:xfrm>
              <a:off x="6307279" y="297663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4" name="tx84"/>
            <p:cNvSpPr/>
            <p:nvPr/>
          </p:nvSpPr>
          <p:spPr>
            <a:xfrm>
              <a:off x="6802485" y="282048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5" name="tx85"/>
            <p:cNvSpPr/>
            <p:nvPr/>
          </p:nvSpPr>
          <p:spPr>
            <a:xfrm>
              <a:off x="7297691" y="297663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6" name="tx86"/>
            <p:cNvSpPr/>
            <p:nvPr/>
          </p:nvSpPr>
          <p:spPr>
            <a:xfrm>
              <a:off x="7792898" y="282048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7" name="tx87"/>
            <p:cNvSpPr/>
            <p:nvPr/>
          </p:nvSpPr>
          <p:spPr>
            <a:xfrm>
              <a:off x="8288104" y="313277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8" name="tx88"/>
            <p:cNvSpPr/>
            <p:nvPr/>
          </p:nvSpPr>
          <p:spPr>
            <a:xfrm>
              <a:off x="8783310" y="313277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9" name="tx89"/>
            <p:cNvSpPr/>
            <p:nvPr/>
          </p:nvSpPr>
          <p:spPr>
            <a:xfrm>
              <a:off x="5016083" y="3265839"/>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90" name="tx90"/>
            <p:cNvSpPr/>
            <p:nvPr/>
          </p:nvSpPr>
          <p:spPr>
            <a:xfrm>
              <a:off x="5058419" y="2485119"/>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1" name="tx91"/>
            <p:cNvSpPr/>
            <p:nvPr/>
          </p:nvSpPr>
          <p:spPr>
            <a:xfrm>
              <a:off x="5058419" y="1704400"/>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92" name="tx92"/>
            <p:cNvSpPr/>
            <p:nvPr/>
          </p:nvSpPr>
          <p:spPr>
            <a:xfrm rot="-5400000">
              <a:off x="5223689"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93" name="tx93"/>
            <p:cNvSpPr/>
            <p:nvPr/>
          </p:nvSpPr>
          <p:spPr>
            <a:xfrm rot="-5400000">
              <a:off x="6214101"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94" name="tx94"/>
            <p:cNvSpPr/>
            <p:nvPr/>
          </p:nvSpPr>
          <p:spPr>
            <a:xfrm rot="-5400000">
              <a:off x="720451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95" name="tx95"/>
            <p:cNvSpPr/>
            <p:nvPr/>
          </p:nvSpPr>
          <p:spPr>
            <a:xfrm rot="-5400000">
              <a:off x="819492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96" name="tx96"/>
            <p:cNvSpPr/>
            <p:nvPr/>
          </p:nvSpPr>
          <p:spPr>
            <a:xfrm rot="-5400000">
              <a:off x="4316977" y="2719335"/>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7" name="pl97"/>
            <p:cNvSpPr/>
            <p:nvPr/>
          </p:nvSpPr>
          <p:spPr>
            <a:xfrm>
              <a:off x="5711075" y="46975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8" name="pl98"/>
            <p:cNvSpPr/>
            <p:nvPr/>
          </p:nvSpPr>
          <p:spPr>
            <a:xfrm>
              <a:off x="5711075" y="4986636"/>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99" name="pl99"/>
            <p:cNvSpPr/>
            <p:nvPr/>
          </p:nvSpPr>
          <p:spPr>
            <a:xfrm>
              <a:off x="5711075" y="4986636"/>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100" name="pl100"/>
            <p:cNvSpPr/>
            <p:nvPr/>
          </p:nvSpPr>
          <p:spPr>
            <a:xfrm>
              <a:off x="6422485" y="4697591"/>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1" name="pl101"/>
            <p:cNvSpPr/>
            <p:nvPr/>
          </p:nvSpPr>
          <p:spPr>
            <a:xfrm>
              <a:off x="6422485" y="498663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2" name="pl102"/>
            <p:cNvSpPr/>
            <p:nvPr/>
          </p:nvSpPr>
          <p:spPr>
            <a:xfrm>
              <a:off x="7126854" y="4697591"/>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03" name="pl103"/>
            <p:cNvSpPr/>
            <p:nvPr/>
          </p:nvSpPr>
          <p:spPr>
            <a:xfrm>
              <a:off x="7126854" y="4986636"/>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04" name="pl104"/>
            <p:cNvSpPr/>
            <p:nvPr/>
          </p:nvSpPr>
          <p:spPr>
            <a:xfrm>
              <a:off x="7852345" y="4697591"/>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05" name="tx105"/>
            <p:cNvSpPr/>
            <p:nvPr/>
          </p:nvSpPr>
          <p:spPr>
            <a:xfrm>
              <a:off x="5978175"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106" name="tx106"/>
            <p:cNvSpPr/>
            <p:nvPr/>
          </p:nvSpPr>
          <p:spPr>
            <a:xfrm>
              <a:off x="5978175" y="4941145"/>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107" name="tx107"/>
            <p:cNvSpPr/>
            <p:nvPr/>
          </p:nvSpPr>
          <p:spPr>
            <a:xfrm>
              <a:off x="6689584"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108" name="tx108"/>
            <p:cNvSpPr/>
            <p:nvPr/>
          </p:nvSpPr>
          <p:spPr>
            <a:xfrm>
              <a:off x="6689584" y="4941145"/>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109" name="tx109"/>
            <p:cNvSpPr/>
            <p:nvPr/>
          </p:nvSpPr>
          <p:spPr>
            <a:xfrm>
              <a:off x="7393953" y="4652100"/>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110" name="tx110"/>
            <p:cNvSpPr/>
            <p:nvPr/>
          </p:nvSpPr>
          <p:spPr>
            <a:xfrm>
              <a:off x="7393953" y="4941145"/>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111" name="tx111"/>
            <p:cNvSpPr/>
            <p:nvPr/>
          </p:nvSpPr>
          <p:spPr>
            <a:xfrm>
              <a:off x="8119444" y="4652100"/>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112" name="tx112"/>
            <p:cNvSpPr/>
            <p:nvPr/>
          </p:nvSpPr>
          <p:spPr>
            <a:xfrm>
              <a:off x="556181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113" name="pl113"/>
            <p:cNvSpPr/>
            <p:nvPr/>
          </p:nvSpPr>
          <p:spPr>
            <a:xfrm>
              <a:off x="2051005"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3594567"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5138128"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6681690"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8225252"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911338" y="58457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9" name="pl119"/>
            <p:cNvSpPr/>
            <p:nvPr/>
          </p:nvSpPr>
          <p:spPr>
            <a:xfrm>
              <a:off x="911338" y="571889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0" name="pl120"/>
            <p:cNvSpPr/>
            <p:nvPr/>
          </p:nvSpPr>
          <p:spPr>
            <a:xfrm>
              <a:off x="911338" y="559202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1" name="pl121"/>
            <p:cNvSpPr/>
            <p:nvPr/>
          </p:nvSpPr>
          <p:spPr>
            <a:xfrm>
              <a:off x="1279224"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2822786"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366348"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909909"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7453471"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997033"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279224" y="5795011"/>
              <a:ext cx="4798501" cy="101493"/>
            </a:xfrm>
            <a:prstGeom prst="rect">
              <a:avLst/>
            </a:prstGeom>
            <a:solidFill>
              <a:srgbClr val="1CABE2">
                <a:alpha val="80000"/>
              </a:srgbClr>
            </a:solidFill>
          </p:spPr>
          <p:txBody>
            <a:bodyPr/>
            <a:lstStyle/>
            <a:p/>
          </p:txBody>
        </p:sp>
        <p:sp>
          <p:nvSpPr>
            <p:cNvPr id="128" name="rc128"/>
            <p:cNvSpPr/>
            <p:nvPr/>
          </p:nvSpPr>
          <p:spPr>
            <a:xfrm>
              <a:off x="1279224" y="5668144"/>
              <a:ext cx="7103147" cy="101493"/>
            </a:xfrm>
            <a:prstGeom prst="rect">
              <a:avLst/>
            </a:prstGeom>
            <a:solidFill>
              <a:srgbClr val="1CABE2">
                <a:alpha val="80000"/>
              </a:srgbClr>
            </a:solidFill>
          </p:spPr>
          <p:txBody>
            <a:bodyPr/>
            <a:lstStyle/>
            <a:p/>
          </p:txBody>
        </p:sp>
        <p:sp>
          <p:nvSpPr>
            <p:cNvPr id="129" name="rc129"/>
            <p:cNvSpPr/>
            <p:nvPr/>
          </p:nvSpPr>
          <p:spPr>
            <a:xfrm>
              <a:off x="1279224" y="5541277"/>
              <a:ext cx="7357712" cy="101493"/>
            </a:xfrm>
            <a:prstGeom prst="rect">
              <a:avLst/>
            </a:prstGeom>
            <a:solidFill>
              <a:srgbClr val="1CABE2">
                <a:alpha val="80000"/>
              </a:srgbClr>
            </a:solidFill>
          </p:spPr>
          <p:txBody>
            <a:bodyPr/>
            <a:lstStyle/>
            <a:p/>
          </p:txBody>
        </p:sp>
        <p:sp>
          <p:nvSpPr>
            <p:cNvPr id="130" name="tx130"/>
            <p:cNvSpPr/>
            <p:nvPr/>
          </p:nvSpPr>
          <p:spPr>
            <a:xfrm>
              <a:off x="5412518" y="5794048"/>
              <a:ext cx="511698"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311,000</a:t>
              </a:r>
            </a:p>
          </p:txBody>
        </p:sp>
        <p:sp>
          <p:nvSpPr>
            <p:cNvPr id="131" name="tx131"/>
            <p:cNvSpPr/>
            <p:nvPr/>
          </p:nvSpPr>
          <p:spPr>
            <a:xfrm>
              <a:off x="7703256" y="5667181"/>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460,000</a:t>
              </a:r>
            </a:p>
          </p:txBody>
        </p:sp>
        <p:sp>
          <p:nvSpPr>
            <p:cNvPr id="132" name="tx132"/>
            <p:cNvSpPr/>
            <p:nvPr/>
          </p:nvSpPr>
          <p:spPr>
            <a:xfrm>
              <a:off x="7957820" y="5540314"/>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477,000</a:t>
              </a:r>
            </a:p>
          </p:txBody>
        </p:sp>
        <p:sp>
          <p:nvSpPr>
            <p:cNvPr id="133" name="tx133"/>
            <p:cNvSpPr/>
            <p:nvPr/>
          </p:nvSpPr>
          <p:spPr>
            <a:xfrm>
              <a:off x="565975" y="58002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4" name="tx134"/>
            <p:cNvSpPr/>
            <p:nvPr/>
          </p:nvSpPr>
          <p:spPr>
            <a:xfrm>
              <a:off x="565975" y="567339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5" name="tx135"/>
            <p:cNvSpPr/>
            <p:nvPr/>
          </p:nvSpPr>
          <p:spPr>
            <a:xfrm>
              <a:off x="565975" y="554653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6" name="tx136"/>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7" name="tx137"/>
            <p:cNvSpPr/>
            <p:nvPr/>
          </p:nvSpPr>
          <p:spPr>
            <a:xfrm>
              <a:off x="2363391"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100,000</a:t>
              </a:r>
            </a:p>
          </p:txBody>
        </p:sp>
        <p:sp>
          <p:nvSpPr>
            <p:cNvPr id="138" name="tx138"/>
            <p:cNvSpPr/>
            <p:nvPr/>
          </p:nvSpPr>
          <p:spPr>
            <a:xfrm>
              <a:off x="3906953"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200,000</a:t>
              </a:r>
            </a:p>
          </p:txBody>
        </p:sp>
        <p:sp>
          <p:nvSpPr>
            <p:cNvPr id="139" name="tx139"/>
            <p:cNvSpPr/>
            <p:nvPr/>
          </p:nvSpPr>
          <p:spPr>
            <a:xfrm>
              <a:off x="5450515"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300,000</a:t>
              </a:r>
            </a:p>
          </p:txBody>
        </p:sp>
        <p:sp>
          <p:nvSpPr>
            <p:cNvPr id="140" name="tx140"/>
            <p:cNvSpPr/>
            <p:nvPr/>
          </p:nvSpPr>
          <p:spPr>
            <a:xfrm>
              <a:off x="6994077"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400,000</a:t>
              </a:r>
            </a:p>
          </p:txBody>
        </p:sp>
        <p:sp>
          <p:nvSpPr>
            <p:cNvPr id="141" name="tx141"/>
            <p:cNvSpPr/>
            <p:nvPr/>
          </p:nvSpPr>
          <p:spPr>
            <a:xfrm>
              <a:off x="8537639"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500,000</a:t>
              </a:r>
            </a:p>
          </p:txBody>
        </p:sp>
        <p:sp>
          <p:nvSpPr>
            <p:cNvPr id="142" name="tx142"/>
            <p:cNvSpPr/>
            <p:nvPr/>
          </p:nvSpPr>
          <p:spPr>
            <a:xfrm>
              <a:off x="911338" y="5305131"/>
              <a:ext cx="370240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ECAR</a:t>
              </a:r>
            </a:p>
          </p:txBody>
        </p:sp>
        <p:sp>
          <p:nvSpPr>
            <p:cNvPr id="143" name="tx143"/>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5" name="tx145"/>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ECAR ranked number 3 out of 7 UNICEF regions, with MCV1 coverage of 88%.
MCV1 coverage (88%) was 5 percentage points lower than in 2019 (93%).
This equates to 477,000 unvaccinated children in 2025 compared to 311,000 unvaccinated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improved between 2024 and 2025 in two regions and exceeded pre-pandemic levels in two regions, but progress is uneven and gaps in unvaccinated children persist.</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7535" y="4576513"/>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5" name="pl5"/>
            <p:cNvSpPr/>
            <p:nvPr/>
          </p:nvSpPr>
          <p:spPr>
            <a:xfrm>
              <a:off x="867535" y="3580772"/>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6" name="pl6"/>
            <p:cNvSpPr/>
            <p:nvPr/>
          </p:nvSpPr>
          <p:spPr>
            <a:xfrm>
              <a:off x="867535" y="2585032"/>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7" name="pl7"/>
            <p:cNvSpPr/>
            <p:nvPr/>
          </p:nvSpPr>
          <p:spPr>
            <a:xfrm>
              <a:off x="867535" y="1589292"/>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8" name="pl8"/>
            <p:cNvSpPr/>
            <p:nvPr/>
          </p:nvSpPr>
          <p:spPr>
            <a:xfrm>
              <a:off x="867535" y="5074383"/>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9" name="pl9"/>
            <p:cNvSpPr/>
            <p:nvPr/>
          </p:nvSpPr>
          <p:spPr>
            <a:xfrm>
              <a:off x="867535" y="4078642"/>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0" name="pl10"/>
            <p:cNvSpPr/>
            <p:nvPr/>
          </p:nvSpPr>
          <p:spPr>
            <a:xfrm>
              <a:off x="867535" y="3082902"/>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1" name="pl11"/>
            <p:cNvSpPr/>
            <p:nvPr/>
          </p:nvSpPr>
          <p:spPr>
            <a:xfrm>
              <a:off x="867535" y="2087162"/>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2" name="pl12"/>
            <p:cNvSpPr/>
            <p:nvPr/>
          </p:nvSpPr>
          <p:spPr>
            <a:xfrm>
              <a:off x="867535" y="1091421"/>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3" name="pl13"/>
            <p:cNvSpPr/>
            <p:nvPr/>
          </p:nvSpPr>
          <p:spPr>
            <a:xfrm>
              <a:off x="119575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4279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8983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686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38390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3094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7797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02501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57205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1908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6612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213162"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60199"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30723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949591" y="4668340"/>
              <a:ext cx="492333" cy="406043"/>
            </a:xfrm>
            <a:prstGeom prst="rect">
              <a:avLst/>
            </a:prstGeom>
            <a:solidFill>
              <a:srgbClr val="1CABE2">
                <a:alpha val="100000"/>
              </a:srgbClr>
            </a:solidFill>
          </p:spPr>
          <p:txBody>
            <a:bodyPr/>
            <a:lstStyle/>
            <a:p/>
          </p:txBody>
        </p:sp>
        <p:sp>
          <p:nvSpPr>
            <p:cNvPr id="28" name="rc28"/>
            <p:cNvSpPr/>
            <p:nvPr/>
          </p:nvSpPr>
          <p:spPr>
            <a:xfrm>
              <a:off x="1496627" y="4674713"/>
              <a:ext cx="492333" cy="399670"/>
            </a:xfrm>
            <a:prstGeom prst="rect">
              <a:avLst/>
            </a:prstGeom>
            <a:solidFill>
              <a:srgbClr val="1CABE2">
                <a:alpha val="100000"/>
              </a:srgbClr>
            </a:solidFill>
          </p:spPr>
          <p:txBody>
            <a:bodyPr/>
            <a:lstStyle/>
            <a:p/>
          </p:txBody>
        </p:sp>
        <p:sp>
          <p:nvSpPr>
            <p:cNvPr id="29" name="rc29"/>
            <p:cNvSpPr/>
            <p:nvPr/>
          </p:nvSpPr>
          <p:spPr>
            <a:xfrm>
              <a:off x="2043664" y="4890231"/>
              <a:ext cx="492333" cy="184152"/>
            </a:xfrm>
            <a:prstGeom prst="rect">
              <a:avLst/>
            </a:prstGeom>
            <a:solidFill>
              <a:srgbClr val="1CABE2">
                <a:alpha val="100000"/>
              </a:srgbClr>
            </a:solidFill>
          </p:spPr>
          <p:txBody>
            <a:bodyPr/>
            <a:lstStyle/>
            <a:p/>
          </p:txBody>
        </p:sp>
        <p:sp>
          <p:nvSpPr>
            <p:cNvPr id="30" name="rc30"/>
            <p:cNvSpPr/>
            <p:nvPr/>
          </p:nvSpPr>
          <p:spPr>
            <a:xfrm>
              <a:off x="2590701" y="4598060"/>
              <a:ext cx="492333" cy="476322"/>
            </a:xfrm>
            <a:prstGeom prst="rect">
              <a:avLst/>
            </a:prstGeom>
            <a:solidFill>
              <a:srgbClr val="1CABE2">
                <a:alpha val="100000"/>
              </a:srgbClr>
            </a:solidFill>
          </p:spPr>
          <p:txBody>
            <a:bodyPr/>
            <a:lstStyle/>
            <a:p/>
          </p:txBody>
        </p:sp>
        <p:sp>
          <p:nvSpPr>
            <p:cNvPr id="31" name="rc31"/>
            <p:cNvSpPr/>
            <p:nvPr/>
          </p:nvSpPr>
          <p:spPr>
            <a:xfrm>
              <a:off x="3137738" y="5018582"/>
              <a:ext cx="492333" cy="55801"/>
            </a:xfrm>
            <a:prstGeom prst="rect">
              <a:avLst/>
            </a:prstGeom>
            <a:solidFill>
              <a:srgbClr val="1CABE2">
                <a:alpha val="100000"/>
              </a:srgbClr>
            </a:solidFill>
          </p:spPr>
          <p:txBody>
            <a:bodyPr/>
            <a:lstStyle/>
            <a:p/>
          </p:txBody>
        </p:sp>
        <p:sp>
          <p:nvSpPr>
            <p:cNvPr id="32" name="rc32"/>
            <p:cNvSpPr/>
            <p:nvPr/>
          </p:nvSpPr>
          <p:spPr>
            <a:xfrm>
              <a:off x="3684774" y="4742104"/>
              <a:ext cx="492333" cy="332278"/>
            </a:xfrm>
            <a:prstGeom prst="rect">
              <a:avLst/>
            </a:prstGeom>
            <a:solidFill>
              <a:srgbClr val="1CABE2">
                <a:alpha val="100000"/>
              </a:srgbClr>
            </a:solidFill>
          </p:spPr>
          <p:txBody>
            <a:bodyPr/>
            <a:lstStyle/>
            <a:p/>
          </p:txBody>
        </p:sp>
        <p:sp>
          <p:nvSpPr>
            <p:cNvPr id="33" name="rc33"/>
            <p:cNvSpPr/>
            <p:nvPr/>
          </p:nvSpPr>
          <p:spPr>
            <a:xfrm>
              <a:off x="4231811" y="3600110"/>
              <a:ext cx="492333" cy="1474273"/>
            </a:xfrm>
            <a:prstGeom prst="rect">
              <a:avLst/>
            </a:prstGeom>
            <a:solidFill>
              <a:srgbClr val="1CABE2">
                <a:alpha val="100000"/>
              </a:srgbClr>
            </a:solidFill>
          </p:spPr>
          <p:txBody>
            <a:bodyPr/>
            <a:lstStyle/>
            <a:p/>
          </p:txBody>
        </p:sp>
        <p:sp>
          <p:nvSpPr>
            <p:cNvPr id="34" name="rc34"/>
            <p:cNvSpPr/>
            <p:nvPr/>
          </p:nvSpPr>
          <p:spPr>
            <a:xfrm>
              <a:off x="4778848" y="3303080"/>
              <a:ext cx="492333" cy="1771302"/>
            </a:xfrm>
            <a:prstGeom prst="rect">
              <a:avLst/>
            </a:prstGeom>
            <a:solidFill>
              <a:srgbClr val="1CABE2">
                <a:alpha val="100000"/>
              </a:srgbClr>
            </a:solidFill>
          </p:spPr>
          <p:txBody>
            <a:bodyPr/>
            <a:lstStyle/>
            <a:p/>
          </p:txBody>
        </p:sp>
        <p:sp>
          <p:nvSpPr>
            <p:cNvPr id="35" name="rc35"/>
            <p:cNvSpPr/>
            <p:nvPr/>
          </p:nvSpPr>
          <p:spPr>
            <a:xfrm>
              <a:off x="5325885" y="4869659"/>
              <a:ext cx="492333" cy="204724"/>
            </a:xfrm>
            <a:prstGeom prst="rect">
              <a:avLst/>
            </a:prstGeom>
            <a:solidFill>
              <a:srgbClr val="1CABE2">
                <a:alpha val="100000"/>
              </a:srgbClr>
            </a:solidFill>
          </p:spPr>
          <p:txBody>
            <a:bodyPr/>
            <a:lstStyle/>
            <a:p/>
          </p:txBody>
        </p:sp>
        <p:sp>
          <p:nvSpPr>
            <p:cNvPr id="36" name="rc36"/>
            <p:cNvSpPr/>
            <p:nvPr/>
          </p:nvSpPr>
          <p:spPr>
            <a:xfrm>
              <a:off x="5872922" y="5072511"/>
              <a:ext cx="492333" cy="1871"/>
            </a:xfrm>
            <a:prstGeom prst="rect">
              <a:avLst/>
            </a:prstGeom>
            <a:solidFill>
              <a:srgbClr val="1CABE2">
                <a:alpha val="100000"/>
              </a:srgbClr>
            </a:solidFill>
          </p:spPr>
          <p:txBody>
            <a:bodyPr/>
            <a:lstStyle/>
            <a:p/>
          </p:txBody>
        </p:sp>
        <p:sp>
          <p:nvSpPr>
            <p:cNvPr id="37" name="rc37"/>
            <p:cNvSpPr/>
            <p:nvPr/>
          </p:nvSpPr>
          <p:spPr>
            <a:xfrm>
              <a:off x="6419958" y="5061458"/>
              <a:ext cx="492333" cy="12924"/>
            </a:xfrm>
            <a:prstGeom prst="rect">
              <a:avLst/>
            </a:prstGeom>
            <a:solidFill>
              <a:srgbClr val="1CABE2">
                <a:alpha val="100000"/>
              </a:srgbClr>
            </a:solidFill>
          </p:spPr>
          <p:txBody>
            <a:bodyPr/>
            <a:lstStyle/>
            <a:p/>
          </p:txBody>
        </p:sp>
        <p:sp>
          <p:nvSpPr>
            <p:cNvPr id="38" name="rc38"/>
            <p:cNvSpPr/>
            <p:nvPr/>
          </p:nvSpPr>
          <p:spPr>
            <a:xfrm>
              <a:off x="6966995" y="4136595"/>
              <a:ext cx="492333" cy="937788"/>
            </a:xfrm>
            <a:prstGeom prst="rect">
              <a:avLst/>
            </a:prstGeom>
            <a:solidFill>
              <a:srgbClr val="1CABE2">
                <a:alpha val="100000"/>
              </a:srgbClr>
            </a:solidFill>
          </p:spPr>
          <p:txBody>
            <a:bodyPr/>
            <a:lstStyle/>
            <a:p/>
          </p:txBody>
        </p:sp>
        <p:sp>
          <p:nvSpPr>
            <p:cNvPr id="39" name="rc39"/>
            <p:cNvSpPr/>
            <p:nvPr/>
          </p:nvSpPr>
          <p:spPr>
            <a:xfrm>
              <a:off x="7514032" y="3126436"/>
              <a:ext cx="492333" cy="1947947"/>
            </a:xfrm>
            <a:prstGeom prst="rect">
              <a:avLst/>
            </a:prstGeom>
            <a:solidFill>
              <a:srgbClr val="1CABE2">
                <a:alpha val="100000"/>
              </a:srgbClr>
            </a:solidFill>
          </p:spPr>
          <p:txBody>
            <a:bodyPr/>
            <a:lstStyle/>
            <a:p/>
          </p:txBody>
        </p:sp>
        <p:sp>
          <p:nvSpPr>
            <p:cNvPr id="40" name="rc40"/>
            <p:cNvSpPr/>
            <p:nvPr/>
          </p:nvSpPr>
          <p:spPr>
            <a:xfrm>
              <a:off x="8061069" y="4565619"/>
              <a:ext cx="492333" cy="508763"/>
            </a:xfrm>
            <a:prstGeom prst="rect">
              <a:avLst/>
            </a:prstGeom>
            <a:solidFill>
              <a:srgbClr val="1CABE2">
                <a:alpha val="100000"/>
              </a:srgbClr>
            </a:solidFill>
          </p:spPr>
          <p:txBody>
            <a:bodyPr/>
            <a:lstStyle/>
            <a:p/>
          </p:txBody>
        </p:sp>
        <p:sp>
          <p:nvSpPr>
            <p:cNvPr id="41" name="pl41"/>
            <p:cNvSpPr/>
            <p:nvPr/>
          </p:nvSpPr>
          <p:spPr>
            <a:xfrm>
              <a:off x="1195757" y="1412242"/>
              <a:ext cx="7111478" cy="233753"/>
            </a:xfrm>
            <a:custGeom>
              <a:avLst/>
              <a:pathLst>
                <a:path w="7111478" h="233753">
                  <a:moveTo>
                    <a:pt x="0" y="0"/>
                  </a:moveTo>
                  <a:lnTo>
                    <a:pt x="547036" y="0"/>
                  </a:lnTo>
                  <a:lnTo>
                    <a:pt x="1094073" y="116876"/>
                  </a:lnTo>
                  <a:lnTo>
                    <a:pt x="1641110" y="116876"/>
                  </a:lnTo>
                  <a:lnTo>
                    <a:pt x="2188147" y="194794"/>
                  </a:lnTo>
                  <a:lnTo>
                    <a:pt x="2735183" y="38958"/>
                  </a:lnTo>
                  <a:lnTo>
                    <a:pt x="3282220" y="77917"/>
                  </a:lnTo>
                  <a:lnTo>
                    <a:pt x="3829257" y="38958"/>
                  </a:lnTo>
                  <a:lnTo>
                    <a:pt x="4376294" y="194794"/>
                  </a:lnTo>
                  <a:lnTo>
                    <a:pt x="4923331" y="155835"/>
                  </a:lnTo>
                  <a:lnTo>
                    <a:pt x="5470367" y="194794"/>
                  </a:lnTo>
                  <a:lnTo>
                    <a:pt x="6017404" y="155835"/>
                  </a:lnTo>
                  <a:lnTo>
                    <a:pt x="6564441" y="233753"/>
                  </a:lnTo>
                  <a:lnTo>
                    <a:pt x="7111478" y="233753"/>
                  </a:lnTo>
                </a:path>
              </a:pathLst>
            </a:custGeom>
            <a:ln w="27101" cap="flat">
              <a:solidFill>
                <a:srgbClr val="00833D">
                  <a:alpha val="100000"/>
                </a:srgbClr>
              </a:solidFill>
              <a:prstDash val="solid"/>
              <a:round/>
            </a:ln>
          </p:spPr>
          <p:txBody>
            <a:bodyPr/>
            <a:lstStyle/>
            <a:p/>
          </p:txBody>
        </p:sp>
        <p:sp>
          <p:nvSpPr>
            <p:cNvPr id="42" name="pl42"/>
            <p:cNvSpPr/>
            <p:nvPr/>
          </p:nvSpPr>
          <p:spPr>
            <a:xfrm>
              <a:off x="1195757" y="1529119"/>
              <a:ext cx="7111478" cy="311671"/>
            </a:xfrm>
            <a:custGeom>
              <a:avLst/>
              <a:pathLst>
                <a:path w="7111478" h="311671">
                  <a:moveTo>
                    <a:pt x="0" y="155835"/>
                  </a:moveTo>
                  <a:lnTo>
                    <a:pt x="547036" y="0"/>
                  </a:lnTo>
                  <a:lnTo>
                    <a:pt x="1094073" y="116876"/>
                  </a:lnTo>
                  <a:lnTo>
                    <a:pt x="1641110" y="194794"/>
                  </a:lnTo>
                  <a:lnTo>
                    <a:pt x="2188147" y="311671"/>
                  </a:lnTo>
                  <a:lnTo>
                    <a:pt x="2735183" y="77917"/>
                  </a:lnTo>
                  <a:lnTo>
                    <a:pt x="3282220" y="38958"/>
                  </a:lnTo>
                  <a:lnTo>
                    <a:pt x="3829257" y="38958"/>
                  </a:lnTo>
                  <a:lnTo>
                    <a:pt x="4376294" y="155835"/>
                  </a:lnTo>
                  <a:lnTo>
                    <a:pt x="4923331" y="116876"/>
                  </a:lnTo>
                  <a:lnTo>
                    <a:pt x="5470367" y="155835"/>
                  </a:lnTo>
                  <a:lnTo>
                    <a:pt x="6017404" y="116876"/>
                  </a:lnTo>
                  <a:lnTo>
                    <a:pt x="6564441" y="155835"/>
                  </a:lnTo>
                  <a:lnTo>
                    <a:pt x="7111478" y="116876"/>
                  </a:lnTo>
                </a:path>
              </a:pathLst>
            </a:custGeom>
            <a:ln w="27101" cap="flat">
              <a:solidFill>
                <a:srgbClr val="002759">
                  <a:alpha val="100000"/>
                </a:srgbClr>
              </a:solidFill>
              <a:prstDash val="solid"/>
              <a:round/>
            </a:ln>
          </p:spPr>
          <p:txBody>
            <a:bodyPr/>
            <a:lstStyle/>
            <a:p/>
          </p:txBody>
        </p:sp>
        <p:sp>
          <p:nvSpPr>
            <p:cNvPr id="43" name="pt43"/>
            <p:cNvSpPr/>
            <p:nvPr/>
          </p:nvSpPr>
          <p:spPr>
            <a:xfrm>
              <a:off x="1164156" y="13806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164156" y="16533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5" name="pt45"/>
            <p:cNvSpPr/>
            <p:nvPr/>
          </p:nvSpPr>
          <p:spPr>
            <a:xfrm>
              <a:off x="1711193" y="13806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1711193" y="149751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2258229" y="149751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2258229" y="16143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2805266" y="149751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2805266" y="16923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3352303" y="15754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3352303" y="180919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3899340" y="14196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3899340" y="15754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4446377" y="14585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4446377" y="153647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993413" y="14196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8" name="pt58"/>
            <p:cNvSpPr/>
            <p:nvPr/>
          </p:nvSpPr>
          <p:spPr>
            <a:xfrm>
              <a:off x="4993413" y="153647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540450" y="15754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0" name="pt60"/>
            <p:cNvSpPr/>
            <p:nvPr/>
          </p:nvSpPr>
          <p:spPr>
            <a:xfrm>
              <a:off x="5540450" y="16533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087487" y="15364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2" name="pt62"/>
            <p:cNvSpPr/>
            <p:nvPr/>
          </p:nvSpPr>
          <p:spPr>
            <a:xfrm>
              <a:off x="6087487" y="16143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634524" y="15754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4" name="pt64"/>
            <p:cNvSpPr/>
            <p:nvPr/>
          </p:nvSpPr>
          <p:spPr>
            <a:xfrm>
              <a:off x="6634524" y="16533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181561" y="15364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6" name="pt66"/>
            <p:cNvSpPr/>
            <p:nvPr/>
          </p:nvSpPr>
          <p:spPr>
            <a:xfrm>
              <a:off x="7181561" y="16143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728597" y="1614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8" name="pt68"/>
            <p:cNvSpPr/>
            <p:nvPr/>
          </p:nvSpPr>
          <p:spPr>
            <a:xfrm>
              <a:off x="7728597" y="16533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8275634" y="1614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70" name="pt70"/>
            <p:cNvSpPr/>
            <p:nvPr/>
          </p:nvSpPr>
          <p:spPr>
            <a:xfrm>
              <a:off x="8275634" y="16143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tx71"/>
            <p:cNvSpPr/>
            <p:nvPr/>
          </p:nvSpPr>
          <p:spPr>
            <a:xfrm>
              <a:off x="1129555" y="454050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20</a:t>
              </a:r>
            </a:p>
          </p:txBody>
        </p:sp>
        <p:sp>
          <p:nvSpPr>
            <p:cNvPr id="72" name="tx72"/>
            <p:cNvSpPr/>
            <p:nvPr/>
          </p:nvSpPr>
          <p:spPr>
            <a:xfrm>
              <a:off x="1676591" y="454687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20</a:t>
              </a:r>
            </a:p>
          </p:txBody>
        </p:sp>
        <p:sp>
          <p:nvSpPr>
            <p:cNvPr id="73" name="tx73"/>
            <p:cNvSpPr/>
            <p:nvPr/>
          </p:nvSpPr>
          <p:spPr>
            <a:xfrm>
              <a:off x="2256729" y="4762398"/>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9</a:t>
              </a:r>
            </a:p>
          </p:txBody>
        </p:sp>
        <p:sp>
          <p:nvSpPr>
            <p:cNvPr id="74" name="tx74"/>
            <p:cNvSpPr/>
            <p:nvPr/>
          </p:nvSpPr>
          <p:spPr>
            <a:xfrm>
              <a:off x="2770665" y="447022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24</a:t>
              </a:r>
            </a:p>
          </p:txBody>
        </p:sp>
        <p:sp>
          <p:nvSpPr>
            <p:cNvPr id="75" name="tx75"/>
            <p:cNvSpPr/>
            <p:nvPr/>
          </p:nvSpPr>
          <p:spPr>
            <a:xfrm>
              <a:off x="3350803" y="4890748"/>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3</a:t>
              </a:r>
            </a:p>
          </p:txBody>
        </p:sp>
        <p:sp>
          <p:nvSpPr>
            <p:cNvPr id="76" name="tx76"/>
            <p:cNvSpPr/>
            <p:nvPr/>
          </p:nvSpPr>
          <p:spPr>
            <a:xfrm>
              <a:off x="3864738" y="461427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17</a:t>
              </a:r>
            </a:p>
          </p:txBody>
        </p:sp>
        <p:sp>
          <p:nvSpPr>
            <p:cNvPr id="77" name="tx77"/>
            <p:cNvSpPr/>
            <p:nvPr/>
          </p:nvSpPr>
          <p:spPr>
            <a:xfrm>
              <a:off x="4411775" y="347227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74</a:t>
              </a:r>
            </a:p>
          </p:txBody>
        </p:sp>
        <p:sp>
          <p:nvSpPr>
            <p:cNvPr id="78" name="tx78"/>
            <p:cNvSpPr/>
            <p:nvPr/>
          </p:nvSpPr>
          <p:spPr>
            <a:xfrm>
              <a:off x="4958812" y="317524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89</a:t>
              </a:r>
            </a:p>
          </p:txBody>
        </p:sp>
        <p:sp>
          <p:nvSpPr>
            <p:cNvPr id="79" name="tx79"/>
            <p:cNvSpPr/>
            <p:nvPr/>
          </p:nvSpPr>
          <p:spPr>
            <a:xfrm>
              <a:off x="5505849" y="474182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10</a:t>
              </a:r>
            </a:p>
          </p:txBody>
        </p:sp>
        <p:sp>
          <p:nvSpPr>
            <p:cNvPr id="80" name="tx80"/>
            <p:cNvSpPr/>
            <p:nvPr/>
          </p:nvSpPr>
          <p:spPr>
            <a:xfrm>
              <a:off x="6001588" y="4944678"/>
              <a:ext cx="235000"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&lt;0.5</a:t>
              </a:r>
            </a:p>
          </p:txBody>
        </p:sp>
        <p:sp>
          <p:nvSpPr>
            <p:cNvPr id="81" name="tx81"/>
            <p:cNvSpPr/>
            <p:nvPr/>
          </p:nvSpPr>
          <p:spPr>
            <a:xfrm>
              <a:off x="6598276" y="4933625"/>
              <a:ext cx="135696"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&lt;1</a:t>
              </a:r>
            </a:p>
          </p:txBody>
        </p:sp>
        <p:sp>
          <p:nvSpPr>
            <p:cNvPr id="82" name="tx82"/>
            <p:cNvSpPr/>
            <p:nvPr/>
          </p:nvSpPr>
          <p:spPr>
            <a:xfrm>
              <a:off x="7146959" y="400876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47</a:t>
              </a:r>
            </a:p>
          </p:txBody>
        </p:sp>
        <p:sp>
          <p:nvSpPr>
            <p:cNvPr id="83" name="tx83"/>
            <p:cNvSpPr/>
            <p:nvPr/>
          </p:nvSpPr>
          <p:spPr>
            <a:xfrm>
              <a:off x="7693996" y="299860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98</a:t>
              </a:r>
            </a:p>
          </p:txBody>
        </p:sp>
        <p:sp>
          <p:nvSpPr>
            <p:cNvPr id="84" name="tx84"/>
            <p:cNvSpPr/>
            <p:nvPr/>
          </p:nvSpPr>
          <p:spPr>
            <a:xfrm>
              <a:off x="8241033" y="443778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26</a:t>
              </a:r>
            </a:p>
          </p:txBody>
        </p:sp>
        <p:sp>
          <p:nvSpPr>
            <p:cNvPr id="85" name="tx85"/>
            <p:cNvSpPr/>
            <p:nvPr/>
          </p:nvSpPr>
          <p:spPr>
            <a:xfrm>
              <a:off x="1129555" y="122475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94</a:t>
              </a:r>
            </a:p>
          </p:txBody>
        </p:sp>
        <p:sp>
          <p:nvSpPr>
            <p:cNvPr id="86" name="tx86"/>
            <p:cNvSpPr/>
            <p:nvPr/>
          </p:nvSpPr>
          <p:spPr>
            <a:xfrm>
              <a:off x="1676591" y="122475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94</a:t>
              </a:r>
            </a:p>
          </p:txBody>
        </p:sp>
        <p:sp>
          <p:nvSpPr>
            <p:cNvPr id="87" name="tx87"/>
            <p:cNvSpPr/>
            <p:nvPr/>
          </p:nvSpPr>
          <p:spPr>
            <a:xfrm>
              <a:off x="2223628" y="134163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91</a:t>
              </a:r>
            </a:p>
          </p:txBody>
        </p:sp>
        <p:sp>
          <p:nvSpPr>
            <p:cNvPr id="88" name="tx88"/>
            <p:cNvSpPr/>
            <p:nvPr/>
          </p:nvSpPr>
          <p:spPr>
            <a:xfrm>
              <a:off x="2770665" y="134163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91</a:t>
              </a:r>
            </a:p>
          </p:txBody>
        </p:sp>
        <p:sp>
          <p:nvSpPr>
            <p:cNvPr id="89" name="tx89"/>
            <p:cNvSpPr/>
            <p:nvPr/>
          </p:nvSpPr>
          <p:spPr>
            <a:xfrm>
              <a:off x="3317702" y="141954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89</a:t>
              </a:r>
            </a:p>
          </p:txBody>
        </p:sp>
        <p:sp>
          <p:nvSpPr>
            <p:cNvPr id="90" name="tx90"/>
            <p:cNvSpPr/>
            <p:nvPr/>
          </p:nvSpPr>
          <p:spPr>
            <a:xfrm>
              <a:off x="3864738" y="126371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93</a:t>
              </a:r>
            </a:p>
          </p:txBody>
        </p:sp>
        <p:sp>
          <p:nvSpPr>
            <p:cNvPr id="91" name="tx91"/>
            <p:cNvSpPr/>
            <p:nvPr/>
          </p:nvSpPr>
          <p:spPr>
            <a:xfrm>
              <a:off x="4411775" y="130267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92</a:t>
              </a:r>
            </a:p>
          </p:txBody>
        </p:sp>
        <p:sp>
          <p:nvSpPr>
            <p:cNvPr id="92" name="tx92"/>
            <p:cNvSpPr/>
            <p:nvPr/>
          </p:nvSpPr>
          <p:spPr>
            <a:xfrm>
              <a:off x="4958812" y="126371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93</a:t>
              </a:r>
            </a:p>
          </p:txBody>
        </p:sp>
        <p:sp>
          <p:nvSpPr>
            <p:cNvPr id="93" name="tx93"/>
            <p:cNvSpPr/>
            <p:nvPr/>
          </p:nvSpPr>
          <p:spPr>
            <a:xfrm>
              <a:off x="5505849" y="141954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89</a:t>
              </a:r>
            </a:p>
          </p:txBody>
        </p:sp>
        <p:sp>
          <p:nvSpPr>
            <p:cNvPr id="94" name="tx94"/>
            <p:cNvSpPr/>
            <p:nvPr/>
          </p:nvSpPr>
          <p:spPr>
            <a:xfrm>
              <a:off x="6052886" y="138059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90</a:t>
              </a:r>
            </a:p>
          </p:txBody>
        </p:sp>
        <p:sp>
          <p:nvSpPr>
            <p:cNvPr id="95" name="tx95"/>
            <p:cNvSpPr/>
            <p:nvPr/>
          </p:nvSpPr>
          <p:spPr>
            <a:xfrm>
              <a:off x="6599922" y="141954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89</a:t>
              </a:r>
            </a:p>
          </p:txBody>
        </p:sp>
        <p:sp>
          <p:nvSpPr>
            <p:cNvPr id="96" name="tx96"/>
            <p:cNvSpPr/>
            <p:nvPr/>
          </p:nvSpPr>
          <p:spPr>
            <a:xfrm>
              <a:off x="7146959" y="138059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90</a:t>
              </a:r>
            </a:p>
          </p:txBody>
        </p:sp>
        <p:sp>
          <p:nvSpPr>
            <p:cNvPr id="97" name="tx97"/>
            <p:cNvSpPr/>
            <p:nvPr/>
          </p:nvSpPr>
          <p:spPr>
            <a:xfrm>
              <a:off x="7693996" y="145850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88</a:t>
              </a:r>
            </a:p>
          </p:txBody>
        </p:sp>
        <p:sp>
          <p:nvSpPr>
            <p:cNvPr id="98" name="tx98"/>
            <p:cNvSpPr/>
            <p:nvPr/>
          </p:nvSpPr>
          <p:spPr>
            <a:xfrm>
              <a:off x="8241033" y="145850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88</a:t>
              </a:r>
            </a:p>
          </p:txBody>
        </p:sp>
        <p:sp>
          <p:nvSpPr>
            <p:cNvPr id="99" name="tx99"/>
            <p:cNvSpPr/>
            <p:nvPr/>
          </p:nvSpPr>
          <p:spPr>
            <a:xfrm>
              <a:off x="1129555" y="177869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87</a:t>
              </a:r>
            </a:p>
          </p:txBody>
        </p:sp>
        <p:sp>
          <p:nvSpPr>
            <p:cNvPr id="100" name="tx100"/>
            <p:cNvSpPr/>
            <p:nvPr/>
          </p:nvSpPr>
          <p:spPr>
            <a:xfrm>
              <a:off x="1676591" y="162286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91</a:t>
              </a:r>
            </a:p>
          </p:txBody>
        </p:sp>
        <p:sp>
          <p:nvSpPr>
            <p:cNvPr id="101" name="tx101"/>
            <p:cNvSpPr/>
            <p:nvPr/>
          </p:nvSpPr>
          <p:spPr>
            <a:xfrm>
              <a:off x="2223628" y="173974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88</a:t>
              </a:r>
            </a:p>
          </p:txBody>
        </p:sp>
        <p:sp>
          <p:nvSpPr>
            <p:cNvPr id="102" name="tx102"/>
            <p:cNvSpPr/>
            <p:nvPr/>
          </p:nvSpPr>
          <p:spPr>
            <a:xfrm>
              <a:off x="2770665" y="181765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86</a:t>
              </a:r>
            </a:p>
          </p:txBody>
        </p:sp>
        <p:sp>
          <p:nvSpPr>
            <p:cNvPr id="103" name="tx103"/>
            <p:cNvSpPr/>
            <p:nvPr/>
          </p:nvSpPr>
          <p:spPr>
            <a:xfrm>
              <a:off x="3317702" y="193453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83</a:t>
              </a:r>
            </a:p>
          </p:txBody>
        </p:sp>
        <p:sp>
          <p:nvSpPr>
            <p:cNvPr id="104" name="tx104"/>
            <p:cNvSpPr/>
            <p:nvPr/>
          </p:nvSpPr>
          <p:spPr>
            <a:xfrm>
              <a:off x="3864738" y="170078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89</a:t>
              </a:r>
            </a:p>
          </p:txBody>
        </p:sp>
        <p:sp>
          <p:nvSpPr>
            <p:cNvPr id="105" name="tx105"/>
            <p:cNvSpPr/>
            <p:nvPr/>
          </p:nvSpPr>
          <p:spPr>
            <a:xfrm>
              <a:off x="4411775" y="166182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90</a:t>
              </a:r>
            </a:p>
          </p:txBody>
        </p:sp>
        <p:sp>
          <p:nvSpPr>
            <p:cNvPr id="106" name="tx106"/>
            <p:cNvSpPr/>
            <p:nvPr/>
          </p:nvSpPr>
          <p:spPr>
            <a:xfrm>
              <a:off x="4958812" y="166182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90</a:t>
              </a:r>
            </a:p>
          </p:txBody>
        </p:sp>
        <p:sp>
          <p:nvSpPr>
            <p:cNvPr id="107" name="tx107"/>
            <p:cNvSpPr/>
            <p:nvPr/>
          </p:nvSpPr>
          <p:spPr>
            <a:xfrm>
              <a:off x="5505849" y="177869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87</a:t>
              </a:r>
            </a:p>
          </p:txBody>
        </p:sp>
        <p:sp>
          <p:nvSpPr>
            <p:cNvPr id="108" name="tx108"/>
            <p:cNvSpPr/>
            <p:nvPr/>
          </p:nvSpPr>
          <p:spPr>
            <a:xfrm>
              <a:off x="6052886" y="173974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88</a:t>
              </a:r>
            </a:p>
          </p:txBody>
        </p:sp>
        <p:sp>
          <p:nvSpPr>
            <p:cNvPr id="109" name="tx109"/>
            <p:cNvSpPr/>
            <p:nvPr/>
          </p:nvSpPr>
          <p:spPr>
            <a:xfrm>
              <a:off x="6599922" y="177869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87</a:t>
              </a:r>
            </a:p>
          </p:txBody>
        </p:sp>
        <p:sp>
          <p:nvSpPr>
            <p:cNvPr id="110" name="tx110"/>
            <p:cNvSpPr/>
            <p:nvPr/>
          </p:nvSpPr>
          <p:spPr>
            <a:xfrm>
              <a:off x="7146959" y="173974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88</a:t>
              </a:r>
            </a:p>
          </p:txBody>
        </p:sp>
        <p:sp>
          <p:nvSpPr>
            <p:cNvPr id="111" name="tx111"/>
            <p:cNvSpPr/>
            <p:nvPr/>
          </p:nvSpPr>
          <p:spPr>
            <a:xfrm>
              <a:off x="7693996" y="177869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87</a:t>
              </a:r>
            </a:p>
          </p:txBody>
        </p:sp>
        <p:sp>
          <p:nvSpPr>
            <p:cNvPr id="112" name="tx112"/>
            <p:cNvSpPr/>
            <p:nvPr/>
          </p:nvSpPr>
          <p:spPr>
            <a:xfrm>
              <a:off x="8241033" y="173974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88</a:t>
              </a:r>
            </a:p>
          </p:txBody>
        </p:sp>
        <p:sp>
          <p:nvSpPr>
            <p:cNvPr id="113" name="rc113"/>
            <p:cNvSpPr/>
            <p:nvPr/>
          </p:nvSpPr>
          <p:spPr>
            <a:xfrm>
              <a:off x="867535" y="860973"/>
              <a:ext cx="7767922" cy="4414047"/>
            </a:xfrm>
            <a:prstGeom prst="rect">
              <a:avLst/>
            </a:prstGeom>
            <a:noFill/>
            <a:ln w="13550" cap="rnd">
              <a:solidFill>
                <a:srgbClr val="BEBEBE">
                  <a:alpha val="100000"/>
                </a:srgbClr>
              </a:solidFill>
              <a:prstDash val="solid"/>
              <a:round/>
            </a:ln>
          </p:spPr>
          <p:txBody>
            <a:bodyPr/>
            <a:lstStyle/>
            <a:p/>
          </p:txBody>
        </p:sp>
        <p:sp>
          <p:nvSpPr>
            <p:cNvPr id="114" name="tx114"/>
            <p:cNvSpPr/>
            <p:nvPr/>
          </p:nvSpPr>
          <p:spPr>
            <a:xfrm>
              <a:off x="4596323" y="713542"/>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ECAR</a:t>
              </a:r>
            </a:p>
          </p:txBody>
        </p:sp>
        <p:sp>
          <p:nvSpPr>
            <p:cNvPr id="115" name="tx115"/>
            <p:cNvSpPr/>
            <p:nvPr/>
          </p:nvSpPr>
          <p:spPr>
            <a:xfrm rot="-5400000">
              <a:off x="105439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116" name="tx116"/>
            <p:cNvSpPr/>
            <p:nvPr/>
          </p:nvSpPr>
          <p:spPr>
            <a:xfrm rot="-5400000">
              <a:off x="160142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117" name="tx117"/>
            <p:cNvSpPr/>
            <p:nvPr/>
          </p:nvSpPr>
          <p:spPr>
            <a:xfrm rot="-5400000">
              <a:off x="214846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118" name="tx118"/>
            <p:cNvSpPr/>
            <p:nvPr/>
          </p:nvSpPr>
          <p:spPr>
            <a:xfrm rot="-5400000">
              <a:off x="269550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19" name="tx119"/>
            <p:cNvSpPr/>
            <p:nvPr/>
          </p:nvSpPr>
          <p:spPr>
            <a:xfrm rot="-5400000">
              <a:off x="324253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120" name="tx120"/>
            <p:cNvSpPr/>
            <p:nvPr/>
          </p:nvSpPr>
          <p:spPr>
            <a:xfrm rot="-5400000">
              <a:off x="378957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121" name="tx121"/>
            <p:cNvSpPr/>
            <p:nvPr/>
          </p:nvSpPr>
          <p:spPr>
            <a:xfrm rot="-5400000">
              <a:off x="433661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122" name="tx122"/>
            <p:cNvSpPr/>
            <p:nvPr/>
          </p:nvSpPr>
          <p:spPr>
            <a:xfrm rot="-5400000">
              <a:off x="488364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3" name="tx123"/>
            <p:cNvSpPr/>
            <p:nvPr/>
          </p:nvSpPr>
          <p:spPr>
            <a:xfrm rot="-5400000">
              <a:off x="543068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124" name="tx124"/>
            <p:cNvSpPr/>
            <p:nvPr/>
          </p:nvSpPr>
          <p:spPr>
            <a:xfrm rot="-5400000">
              <a:off x="597772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125" name="tx125"/>
            <p:cNvSpPr/>
            <p:nvPr/>
          </p:nvSpPr>
          <p:spPr>
            <a:xfrm rot="-5400000">
              <a:off x="652475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126" name="tx126"/>
            <p:cNvSpPr/>
            <p:nvPr/>
          </p:nvSpPr>
          <p:spPr>
            <a:xfrm rot="-5400000">
              <a:off x="707179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127" name="tx127"/>
            <p:cNvSpPr/>
            <p:nvPr/>
          </p:nvSpPr>
          <p:spPr>
            <a:xfrm rot="-5400000">
              <a:off x="761883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8" name="tx128"/>
            <p:cNvSpPr/>
            <p:nvPr/>
          </p:nvSpPr>
          <p:spPr>
            <a:xfrm rot="-5400000">
              <a:off x="816586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9" name="tx129"/>
            <p:cNvSpPr/>
            <p:nvPr/>
          </p:nvSpPr>
          <p:spPr>
            <a:xfrm>
              <a:off x="649548" y="5028891"/>
              <a:ext cx="1553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0K</a:t>
              </a:r>
            </a:p>
          </p:txBody>
        </p:sp>
        <p:sp>
          <p:nvSpPr>
            <p:cNvPr id="130" name="tx130"/>
            <p:cNvSpPr/>
            <p:nvPr/>
          </p:nvSpPr>
          <p:spPr>
            <a:xfrm>
              <a:off x="578865" y="4033151"/>
              <a:ext cx="2260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50K</a:t>
              </a:r>
            </a:p>
          </p:txBody>
        </p:sp>
        <p:sp>
          <p:nvSpPr>
            <p:cNvPr id="131" name="tx131"/>
            <p:cNvSpPr/>
            <p:nvPr/>
          </p:nvSpPr>
          <p:spPr>
            <a:xfrm>
              <a:off x="508182" y="3037411"/>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100K</a:t>
              </a:r>
            </a:p>
          </p:txBody>
        </p:sp>
        <p:sp>
          <p:nvSpPr>
            <p:cNvPr id="132" name="tx132"/>
            <p:cNvSpPr/>
            <p:nvPr/>
          </p:nvSpPr>
          <p:spPr>
            <a:xfrm>
              <a:off x="508182" y="2041670"/>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150K</a:t>
              </a:r>
            </a:p>
          </p:txBody>
        </p:sp>
        <p:sp>
          <p:nvSpPr>
            <p:cNvPr id="133" name="tx133"/>
            <p:cNvSpPr/>
            <p:nvPr/>
          </p:nvSpPr>
          <p:spPr>
            <a:xfrm>
              <a:off x="508182" y="1045930"/>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200K</a:t>
              </a:r>
            </a:p>
          </p:txBody>
        </p:sp>
        <p:sp>
          <p:nvSpPr>
            <p:cNvPr id="134" name="tx134"/>
            <p:cNvSpPr/>
            <p:nvPr/>
          </p:nvSpPr>
          <p:spPr>
            <a:xfrm>
              <a:off x="8698088" y="502889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5" name="tx135"/>
            <p:cNvSpPr/>
            <p:nvPr/>
          </p:nvSpPr>
          <p:spPr>
            <a:xfrm>
              <a:off x="8698088" y="424971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36" name="tx136"/>
            <p:cNvSpPr/>
            <p:nvPr/>
          </p:nvSpPr>
          <p:spPr>
            <a:xfrm>
              <a:off x="8698088" y="347053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137" name="tx137"/>
            <p:cNvSpPr/>
            <p:nvPr/>
          </p:nvSpPr>
          <p:spPr>
            <a:xfrm>
              <a:off x="8698088" y="269135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138" name="tx138"/>
            <p:cNvSpPr/>
            <p:nvPr/>
          </p:nvSpPr>
          <p:spPr>
            <a:xfrm>
              <a:off x="8698088" y="191217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139" name="tx139"/>
            <p:cNvSpPr/>
            <p:nvPr/>
          </p:nvSpPr>
          <p:spPr>
            <a:xfrm>
              <a:off x="8698088" y="113299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140" name="tx140"/>
            <p:cNvSpPr/>
            <p:nvPr/>
          </p:nvSpPr>
          <p:spPr>
            <a:xfrm rot="-5400000">
              <a:off x="-802245" y="3017980"/>
              <a:ext cx="239234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measles cases (thousands)</a:t>
              </a:r>
            </a:p>
          </p:txBody>
        </p:sp>
        <p:sp>
          <p:nvSpPr>
            <p:cNvPr id="141" name="tx141"/>
            <p:cNvSpPr/>
            <p:nvPr/>
          </p:nvSpPr>
          <p:spPr>
            <a:xfrm rot="5400000">
              <a:off x="8233391" y="3017980"/>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sp>
          <p:nvSpPr>
            <p:cNvPr id="142" name="pl142"/>
            <p:cNvSpPr/>
            <p:nvPr/>
          </p:nvSpPr>
          <p:spPr>
            <a:xfrm>
              <a:off x="3315647" y="6103153"/>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43" name="pt143"/>
            <p:cNvSpPr/>
            <p:nvPr/>
          </p:nvSpPr>
          <p:spPr>
            <a:xfrm>
              <a:off x="3371828" y="60715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4" name="pl144"/>
            <p:cNvSpPr/>
            <p:nvPr/>
          </p:nvSpPr>
          <p:spPr>
            <a:xfrm>
              <a:off x="4062444" y="6103153"/>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45" name="pt145"/>
            <p:cNvSpPr/>
            <p:nvPr/>
          </p:nvSpPr>
          <p:spPr>
            <a:xfrm>
              <a:off x="4118625" y="60715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46" name="tx146"/>
            <p:cNvSpPr/>
            <p:nvPr/>
          </p:nvSpPr>
          <p:spPr>
            <a:xfrm>
              <a:off x="358274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a:t>
              </a:r>
            </a:p>
          </p:txBody>
        </p:sp>
        <p:sp>
          <p:nvSpPr>
            <p:cNvPr id="147" name="tx147"/>
            <p:cNvSpPr/>
            <p:nvPr/>
          </p:nvSpPr>
          <p:spPr>
            <a:xfrm>
              <a:off x="4329543"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148" name="rc148"/>
            <p:cNvSpPr/>
            <p:nvPr/>
          </p:nvSpPr>
          <p:spPr>
            <a:xfrm>
              <a:off x="5005062" y="6002425"/>
              <a:ext cx="201456" cy="201456"/>
            </a:xfrm>
            <a:prstGeom prst="rect">
              <a:avLst/>
            </a:prstGeom>
            <a:solidFill>
              <a:srgbClr val="1CABE2">
                <a:alpha val="100000"/>
              </a:srgbClr>
            </a:solidFill>
          </p:spPr>
          <p:txBody>
            <a:bodyPr/>
            <a:lstStyle/>
            <a:p/>
          </p:txBody>
        </p:sp>
        <p:sp>
          <p:nvSpPr>
            <p:cNvPr id="149" name="tx149"/>
            <p:cNvSpPr/>
            <p:nvPr/>
          </p:nvSpPr>
          <p:spPr>
            <a:xfrm>
              <a:off x="5285107" y="6053135"/>
              <a:ext cx="92418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Measles cases</a:t>
              </a:r>
            </a:p>
          </p:txBody>
        </p:sp>
        <p:sp>
          <p:nvSpPr>
            <p:cNvPr id="150" name="tx150"/>
            <p:cNvSpPr/>
            <p:nvPr/>
          </p:nvSpPr>
          <p:spPr>
            <a:xfrm>
              <a:off x="2339583" y="435349"/>
              <a:ext cx="482382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Trends in the number of measles cases and MCV coverage, 2012-2025</a:t>
              </a:r>
            </a:p>
          </p:txBody>
        </p:sp>
        <p:sp>
          <p:nvSpPr>
            <p:cNvPr id="151" name="tx151"/>
            <p:cNvSpPr/>
            <p:nvPr/>
          </p:nvSpPr>
          <p:spPr>
            <a:xfrm>
              <a:off x="4442385" y="6352059"/>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2" name="tx152"/>
            <p:cNvSpPr/>
            <p:nvPr/>
          </p:nvSpPr>
          <p:spPr>
            <a:xfrm>
              <a:off x="3533837" y="6472760"/>
              <a:ext cx="51016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Reported measles and rubella cases and incidence rates by WHO Member States, as of 12 June 2026.</a:t>
              </a:r>
            </a:p>
          </p:txBody>
        </p:sp>
        <p:sp>
          <p:nvSpPr>
            <p:cNvPr id="153" name="tx153"/>
            <p:cNvSpPr/>
            <p:nvPr/>
          </p:nvSpPr>
          <p:spPr>
            <a:xfrm>
              <a:off x="4291509" y="6593460"/>
              <a:ext cx="43439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Provisional data based on monthly data reported to WHO (Geneva) as of 12 June 2026.</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This chart shows trends in the number of measles cases and MCV coverage (ECAR).
In 2025, there were 25,547 confirmed measles cases - a decrease from 97,814 in 2024.
Measles cases were reported in 19 countries (Albania, Armenia, Azerbaijan, Belarus, Bosnia and Herzegovina, Bulgaria, Croatia, Georgia, Greece, Kazakhstan, Kyrgyzstan, Montenegro, Republic of Moldova, Romania, Serbia, Tajikistan, Turkiye, Ukraine, and Uzbekistan). Kyrgyzstan reported the highest number of cases (n=8,517), accounting for 33% of total cases in the region.
Very high vaccination coverage is necessary to interrupt measles transmission due to the virus's high transmissibility. The WHO recommends a minimum of 95% coverage with two doses of MCV through routine immunization services.</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ECAR, 5 out of 21 (24%) countries had MCV1 coverage below 70% in 2025. These are Bosnia and Herzegovina, Kazakhstan, Montenegro, North Macedonia, and Romania.
These countries account for approximately 618,000 (16%) of the total annual cohort of surviving infants in the region.
There were 8 (38%) countries that achieved MCV1 of 90% or higher, accounting for 2.6 million (68%)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8 countries achieved at least 90% MCV1 coverage, while 5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MCV1 coverage in 2025, Belarus and Turkmenistan had the highest coverage (98%), while Montenegro had the lowest coverage (13%).
MCV1 coverage increased in 3 out of these 20 countries between 2024 and 2025. The largest increase was 5 percentage points in Ukraine from 91% to 96%.
11 countries saw a decrease in coverage (Bosnia and Herzegovina, Bulgaria, Croatia, Georgia, Greece, Moldova, Montenegro, North Macedonia, Serbia, Turkiye, and Turkmenistan). The largest decline was 23% points in Bosnia and Herzegovina from 69% to 46%. Coverage remained constant between 2024 and 2025 in the remaining 6 countries.
In 2025, 7 out of these 20 countries had achieved MCV1 coverage of at least 90%.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MCV1 coverage compared to 2019, for the 20 countries with the largest declines in coverage between 2019 and 2025. Among the 20 countries with the largest declines in MCV1 coverage between 2019 and 2025, Coverage was higher in 2025 compared to 2019 in 2 of these 20 countries (Armenia and Uzbekistan). The largest increase in coverage was 1% points in Armenia from 95% in 2019 to 96% in 2025 and Uzbekistan from 98% in 2019 to 99% in 2025. Coverage was lower than in 2019 in 17 of these 20 countries (Albania, Azerbaijan, Bosnia and Herzegovina, Bulgaria, Croatia, Georgia, Greece, Kazakhstan, Kyrgyzstan, Moldova, Montenegro, North Macedonia, Romania, Serbia, Tajikistan, Turkiye, and Turkmenistan). The largest decline in coverage was 33% points in Bosnia and Herzegovina from 79% in 2019 to 46% in 2025. Coverage was unchanged in 1 of these 20 countries (Belarus).</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074161"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475278"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876394"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77511"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2093380" y="5684999"/>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9" name="pl9"/>
            <p:cNvSpPr/>
            <p:nvPr/>
          </p:nvSpPr>
          <p:spPr>
            <a:xfrm>
              <a:off x="2093380" y="5441073"/>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10" name="pl10"/>
            <p:cNvSpPr/>
            <p:nvPr/>
          </p:nvSpPr>
          <p:spPr>
            <a:xfrm>
              <a:off x="2093380" y="5197146"/>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11" name="pl11"/>
            <p:cNvSpPr/>
            <p:nvPr/>
          </p:nvSpPr>
          <p:spPr>
            <a:xfrm>
              <a:off x="2093380" y="4953219"/>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12" name="pl12"/>
            <p:cNvSpPr/>
            <p:nvPr/>
          </p:nvSpPr>
          <p:spPr>
            <a:xfrm>
              <a:off x="2093380" y="4709293"/>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13" name="pl13"/>
            <p:cNvSpPr/>
            <p:nvPr/>
          </p:nvSpPr>
          <p:spPr>
            <a:xfrm>
              <a:off x="2093380" y="4465366"/>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14" name="pl14"/>
            <p:cNvSpPr/>
            <p:nvPr/>
          </p:nvSpPr>
          <p:spPr>
            <a:xfrm>
              <a:off x="2093380" y="4221440"/>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15" name="pl15"/>
            <p:cNvSpPr/>
            <p:nvPr/>
          </p:nvSpPr>
          <p:spPr>
            <a:xfrm>
              <a:off x="2093380" y="3977513"/>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16" name="pl16"/>
            <p:cNvSpPr/>
            <p:nvPr/>
          </p:nvSpPr>
          <p:spPr>
            <a:xfrm>
              <a:off x="2093380" y="3733586"/>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17" name="pl17"/>
            <p:cNvSpPr/>
            <p:nvPr/>
          </p:nvSpPr>
          <p:spPr>
            <a:xfrm>
              <a:off x="2093380" y="3489660"/>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18" name="pl18"/>
            <p:cNvSpPr/>
            <p:nvPr/>
          </p:nvSpPr>
          <p:spPr>
            <a:xfrm>
              <a:off x="2093380" y="3245733"/>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19" name="pl19"/>
            <p:cNvSpPr/>
            <p:nvPr/>
          </p:nvSpPr>
          <p:spPr>
            <a:xfrm>
              <a:off x="2093380" y="3001807"/>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20" name="pl20"/>
            <p:cNvSpPr/>
            <p:nvPr/>
          </p:nvSpPr>
          <p:spPr>
            <a:xfrm>
              <a:off x="2093380" y="2757880"/>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21" name="pl21"/>
            <p:cNvSpPr/>
            <p:nvPr/>
          </p:nvSpPr>
          <p:spPr>
            <a:xfrm>
              <a:off x="2093380" y="2513953"/>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22" name="pl22"/>
            <p:cNvSpPr/>
            <p:nvPr/>
          </p:nvSpPr>
          <p:spPr>
            <a:xfrm>
              <a:off x="2093380" y="2270027"/>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23" name="pl23"/>
            <p:cNvSpPr/>
            <p:nvPr/>
          </p:nvSpPr>
          <p:spPr>
            <a:xfrm>
              <a:off x="2093380" y="2026100"/>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24" name="pl24"/>
            <p:cNvSpPr/>
            <p:nvPr/>
          </p:nvSpPr>
          <p:spPr>
            <a:xfrm>
              <a:off x="2093380" y="1782174"/>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25" name="pl25"/>
            <p:cNvSpPr/>
            <p:nvPr/>
          </p:nvSpPr>
          <p:spPr>
            <a:xfrm>
              <a:off x="2093380" y="1538247"/>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26" name="pl26"/>
            <p:cNvSpPr/>
            <p:nvPr/>
          </p:nvSpPr>
          <p:spPr>
            <a:xfrm>
              <a:off x="2093380" y="1294320"/>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27" name="pl27"/>
            <p:cNvSpPr/>
            <p:nvPr/>
          </p:nvSpPr>
          <p:spPr>
            <a:xfrm>
              <a:off x="2093380" y="1050394"/>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28" name="pl28"/>
            <p:cNvSpPr/>
            <p:nvPr/>
          </p:nvSpPr>
          <p:spPr>
            <a:xfrm>
              <a:off x="2093380" y="806467"/>
              <a:ext cx="6164912" cy="0"/>
            </a:xfrm>
            <a:custGeom>
              <a:avLst/>
              <a:pathLst>
                <a:path w="6164912" h="0">
                  <a:moveTo>
                    <a:pt x="0" y="0"/>
                  </a:moveTo>
                  <a:lnTo>
                    <a:pt x="6164912" y="0"/>
                  </a:lnTo>
                  <a:lnTo>
                    <a:pt x="6164912" y="0"/>
                  </a:lnTo>
                </a:path>
              </a:pathLst>
            </a:custGeom>
            <a:ln w="13550" cap="flat">
              <a:solidFill>
                <a:srgbClr val="EBEBEB">
                  <a:alpha val="100000"/>
                </a:srgbClr>
              </a:solidFill>
              <a:prstDash val="solid"/>
              <a:round/>
            </a:ln>
          </p:spPr>
          <p:txBody>
            <a:bodyPr/>
            <a:lstStyle/>
            <a:p/>
          </p:txBody>
        </p:sp>
        <p:sp>
          <p:nvSpPr>
            <p:cNvPr id="29" name="pl29"/>
            <p:cNvSpPr/>
            <p:nvPr/>
          </p:nvSpPr>
          <p:spPr>
            <a:xfrm>
              <a:off x="2373603"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377472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175836"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76953"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97806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865980" y="806467"/>
              <a:ext cx="56044" cy="0"/>
            </a:xfrm>
            <a:custGeom>
              <a:avLst/>
              <a:pathLst>
                <a:path w="56044" h="0">
                  <a:moveTo>
                    <a:pt x="0" y="0"/>
                  </a:moveTo>
                  <a:lnTo>
                    <a:pt x="56044" y="0"/>
                  </a:lnTo>
                  <a:lnTo>
                    <a:pt x="56044" y="0"/>
                  </a:lnTo>
                  <a:lnTo>
                    <a:pt x="56044" y="0"/>
                  </a:lnTo>
                  <a:lnTo>
                    <a:pt x="56044" y="0"/>
                  </a:lnTo>
                  <a:lnTo>
                    <a:pt x="56044" y="0"/>
                  </a:lnTo>
                  <a:lnTo>
                    <a:pt x="56044" y="0"/>
                  </a:lnTo>
                </a:path>
              </a:pathLst>
            </a:custGeom>
            <a:ln w="108405" cap="flat">
              <a:solidFill>
                <a:srgbClr val="E8E8E8">
                  <a:alpha val="100000"/>
                </a:srgbClr>
              </a:solidFill>
              <a:prstDash val="solid"/>
              <a:round/>
            </a:ln>
          </p:spPr>
          <p:txBody>
            <a:bodyPr/>
            <a:lstStyle/>
            <a:p/>
          </p:txBody>
        </p:sp>
        <p:sp>
          <p:nvSpPr>
            <p:cNvPr id="35" name="pl35"/>
            <p:cNvSpPr/>
            <p:nvPr/>
          </p:nvSpPr>
          <p:spPr>
            <a:xfrm>
              <a:off x="7809935" y="1050394"/>
              <a:ext cx="56044" cy="0"/>
            </a:xfrm>
            <a:custGeom>
              <a:avLst/>
              <a:pathLst>
                <a:path w="56044" h="0">
                  <a:moveTo>
                    <a:pt x="0" y="0"/>
                  </a:moveTo>
                  <a:lnTo>
                    <a:pt x="0" y="0"/>
                  </a:lnTo>
                  <a:lnTo>
                    <a:pt x="56044" y="0"/>
                  </a:lnTo>
                  <a:lnTo>
                    <a:pt x="56044" y="0"/>
                  </a:lnTo>
                  <a:lnTo>
                    <a:pt x="56044" y="0"/>
                  </a:lnTo>
                  <a:lnTo>
                    <a:pt x="56044" y="0"/>
                  </a:lnTo>
                  <a:lnTo>
                    <a:pt x="56044" y="0"/>
                  </a:lnTo>
                </a:path>
              </a:pathLst>
            </a:custGeom>
            <a:ln w="108405" cap="flat">
              <a:solidFill>
                <a:srgbClr val="E8E8E8">
                  <a:alpha val="100000"/>
                </a:srgbClr>
              </a:solidFill>
              <a:prstDash val="solid"/>
              <a:round/>
            </a:ln>
          </p:spPr>
          <p:txBody>
            <a:bodyPr/>
            <a:lstStyle/>
            <a:p/>
          </p:txBody>
        </p:sp>
        <p:sp>
          <p:nvSpPr>
            <p:cNvPr id="36" name="pl36"/>
            <p:cNvSpPr/>
            <p:nvPr/>
          </p:nvSpPr>
          <p:spPr>
            <a:xfrm>
              <a:off x="7809935" y="1294320"/>
              <a:ext cx="112089" cy="0"/>
            </a:xfrm>
            <a:custGeom>
              <a:avLst/>
              <a:pathLst>
                <a:path w="112089" h="0">
                  <a:moveTo>
                    <a:pt x="0" y="0"/>
                  </a:moveTo>
                  <a:lnTo>
                    <a:pt x="56044" y="0"/>
                  </a:lnTo>
                  <a:lnTo>
                    <a:pt x="56044" y="0"/>
                  </a:lnTo>
                  <a:lnTo>
                    <a:pt x="56044" y="0"/>
                  </a:lnTo>
                  <a:lnTo>
                    <a:pt x="112089" y="0"/>
                  </a:lnTo>
                  <a:lnTo>
                    <a:pt x="112089" y="0"/>
                  </a:lnTo>
                  <a:lnTo>
                    <a:pt x="112089" y="0"/>
                  </a:lnTo>
                </a:path>
              </a:pathLst>
            </a:custGeom>
            <a:ln w="108405" cap="flat">
              <a:solidFill>
                <a:srgbClr val="E8E8E8">
                  <a:alpha val="100000"/>
                </a:srgbClr>
              </a:solidFill>
              <a:prstDash val="solid"/>
              <a:round/>
            </a:ln>
          </p:spPr>
          <p:txBody>
            <a:bodyPr/>
            <a:lstStyle/>
            <a:p/>
          </p:txBody>
        </p:sp>
        <p:sp>
          <p:nvSpPr>
            <p:cNvPr id="37" name="pl37"/>
            <p:cNvSpPr/>
            <p:nvPr/>
          </p:nvSpPr>
          <p:spPr>
            <a:xfrm>
              <a:off x="7641801" y="1538247"/>
              <a:ext cx="112089" cy="0"/>
            </a:xfrm>
            <a:custGeom>
              <a:avLst/>
              <a:pathLst>
                <a:path w="112089" h="0">
                  <a:moveTo>
                    <a:pt x="0" y="0"/>
                  </a:moveTo>
                  <a:lnTo>
                    <a:pt x="0" y="0"/>
                  </a:lnTo>
                  <a:lnTo>
                    <a:pt x="56044" y="0"/>
                  </a:lnTo>
                  <a:lnTo>
                    <a:pt x="56044" y="0"/>
                  </a:lnTo>
                  <a:lnTo>
                    <a:pt x="112089" y="0"/>
                  </a:lnTo>
                  <a:lnTo>
                    <a:pt x="112089" y="0"/>
                  </a:lnTo>
                  <a:lnTo>
                    <a:pt x="112089" y="0"/>
                  </a:lnTo>
                </a:path>
              </a:pathLst>
            </a:custGeom>
            <a:ln w="108405" cap="flat">
              <a:solidFill>
                <a:srgbClr val="E8E8E8">
                  <a:alpha val="100000"/>
                </a:srgbClr>
              </a:solidFill>
              <a:prstDash val="solid"/>
              <a:round/>
            </a:ln>
          </p:spPr>
          <p:txBody>
            <a:bodyPr/>
            <a:lstStyle/>
            <a:p/>
          </p:txBody>
        </p:sp>
        <p:sp>
          <p:nvSpPr>
            <p:cNvPr id="38" name="pl38"/>
            <p:cNvSpPr/>
            <p:nvPr/>
          </p:nvSpPr>
          <p:spPr>
            <a:xfrm>
              <a:off x="6520908" y="1782174"/>
              <a:ext cx="1232982" cy="0"/>
            </a:xfrm>
            <a:custGeom>
              <a:avLst/>
              <a:pathLst>
                <a:path w="1232982" h="0">
                  <a:moveTo>
                    <a:pt x="0" y="0"/>
                  </a:moveTo>
                  <a:lnTo>
                    <a:pt x="616491" y="0"/>
                  </a:lnTo>
                  <a:lnTo>
                    <a:pt x="840669" y="0"/>
                  </a:lnTo>
                  <a:lnTo>
                    <a:pt x="952759" y="0"/>
                  </a:lnTo>
                  <a:lnTo>
                    <a:pt x="1008803" y="0"/>
                  </a:lnTo>
                  <a:lnTo>
                    <a:pt x="1064848" y="0"/>
                  </a:lnTo>
                  <a:lnTo>
                    <a:pt x="1232982" y="0"/>
                  </a:lnTo>
                </a:path>
              </a:pathLst>
            </a:custGeom>
            <a:ln w="108405" cap="flat">
              <a:solidFill>
                <a:srgbClr val="E8E8E8">
                  <a:alpha val="100000"/>
                </a:srgbClr>
              </a:solidFill>
              <a:prstDash val="solid"/>
              <a:round/>
            </a:ln>
          </p:spPr>
          <p:txBody>
            <a:bodyPr/>
            <a:lstStyle/>
            <a:p/>
          </p:txBody>
        </p:sp>
        <p:sp>
          <p:nvSpPr>
            <p:cNvPr id="39" name="pl39"/>
            <p:cNvSpPr/>
            <p:nvPr/>
          </p:nvSpPr>
          <p:spPr>
            <a:xfrm>
              <a:off x="7473667" y="2026100"/>
              <a:ext cx="336267" cy="0"/>
            </a:xfrm>
            <a:custGeom>
              <a:avLst/>
              <a:pathLst>
                <a:path w="336267" h="0">
                  <a:moveTo>
                    <a:pt x="0" y="0"/>
                  </a:moveTo>
                  <a:lnTo>
                    <a:pt x="168133" y="0"/>
                  </a:lnTo>
                  <a:lnTo>
                    <a:pt x="168133" y="0"/>
                  </a:lnTo>
                  <a:lnTo>
                    <a:pt x="280223" y="0"/>
                  </a:lnTo>
                  <a:lnTo>
                    <a:pt x="336267" y="0"/>
                  </a:lnTo>
                  <a:lnTo>
                    <a:pt x="336267" y="0"/>
                  </a:lnTo>
                  <a:lnTo>
                    <a:pt x="336267" y="0"/>
                  </a:lnTo>
                </a:path>
              </a:pathLst>
            </a:custGeom>
            <a:ln w="108405" cap="flat">
              <a:solidFill>
                <a:srgbClr val="E8E8E8">
                  <a:alpha val="100000"/>
                </a:srgbClr>
              </a:solidFill>
              <a:prstDash val="solid"/>
              <a:round/>
            </a:ln>
          </p:spPr>
          <p:txBody>
            <a:bodyPr/>
            <a:lstStyle/>
            <a:p/>
          </p:txBody>
        </p:sp>
        <p:sp>
          <p:nvSpPr>
            <p:cNvPr id="40" name="pl40"/>
            <p:cNvSpPr/>
            <p:nvPr/>
          </p:nvSpPr>
          <p:spPr>
            <a:xfrm>
              <a:off x="7473667" y="2270027"/>
              <a:ext cx="280223" cy="0"/>
            </a:xfrm>
            <a:custGeom>
              <a:avLst/>
              <a:pathLst>
                <a:path w="280223" h="0">
                  <a:moveTo>
                    <a:pt x="0" y="0"/>
                  </a:moveTo>
                  <a:lnTo>
                    <a:pt x="56044" y="0"/>
                  </a:lnTo>
                  <a:lnTo>
                    <a:pt x="56044" y="0"/>
                  </a:lnTo>
                  <a:lnTo>
                    <a:pt x="112089" y="0"/>
                  </a:lnTo>
                  <a:lnTo>
                    <a:pt x="168133" y="0"/>
                  </a:lnTo>
                  <a:lnTo>
                    <a:pt x="280223" y="0"/>
                  </a:lnTo>
                  <a:lnTo>
                    <a:pt x="280223" y="0"/>
                  </a:lnTo>
                </a:path>
              </a:pathLst>
            </a:custGeom>
            <a:ln w="108405" cap="flat">
              <a:solidFill>
                <a:srgbClr val="E8E8E8">
                  <a:alpha val="100000"/>
                </a:srgbClr>
              </a:solidFill>
              <a:prstDash val="solid"/>
              <a:round/>
            </a:ln>
          </p:spPr>
          <p:txBody>
            <a:bodyPr/>
            <a:lstStyle/>
            <a:p/>
          </p:txBody>
        </p:sp>
        <p:sp>
          <p:nvSpPr>
            <p:cNvPr id="41" name="pl41"/>
            <p:cNvSpPr/>
            <p:nvPr/>
          </p:nvSpPr>
          <p:spPr>
            <a:xfrm>
              <a:off x="7529712" y="2513953"/>
              <a:ext cx="280223" cy="0"/>
            </a:xfrm>
            <a:custGeom>
              <a:avLst/>
              <a:pathLst>
                <a:path w="280223" h="0">
                  <a:moveTo>
                    <a:pt x="0" y="0"/>
                  </a:moveTo>
                  <a:lnTo>
                    <a:pt x="112089" y="0"/>
                  </a:lnTo>
                  <a:lnTo>
                    <a:pt x="168133" y="0"/>
                  </a:lnTo>
                  <a:lnTo>
                    <a:pt x="168133" y="0"/>
                  </a:lnTo>
                  <a:lnTo>
                    <a:pt x="168133" y="0"/>
                  </a:lnTo>
                  <a:lnTo>
                    <a:pt x="224178" y="0"/>
                  </a:lnTo>
                  <a:lnTo>
                    <a:pt x="280223" y="0"/>
                  </a:lnTo>
                </a:path>
              </a:pathLst>
            </a:custGeom>
            <a:ln w="108405" cap="flat">
              <a:solidFill>
                <a:srgbClr val="E8E8E8">
                  <a:alpha val="100000"/>
                </a:srgbClr>
              </a:solidFill>
              <a:prstDash val="solid"/>
              <a:round/>
            </a:ln>
          </p:spPr>
          <p:txBody>
            <a:bodyPr/>
            <a:lstStyle/>
            <a:p/>
          </p:txBody>
        </p:sp>
        <p:sp>
          <p:nvSpPr>
            <p:cNvPr id="42" name="pl42"/>
            <p:cNvSpPr/>
            <p:nvPr/>
          </p:nvSpPr>
          <p:spPr>
            <a:xfrm>
              <a:off x="7305533" y="2757880"/>
              <a:ext cx="392312" cy="0"/>
            </a:xfrm>
            <a:custGeom>
              <a:avLst/>
              <a:pathLst>
                <a:path w="392312" h="0">
                  <a:moveTo>
                    <a:pt x="0" y="0"/>
                  </a:moveTo>
                  <a:lnTo>
                    <a:pt x="0" y="0"/>
                  </a:lnTo>
                  <a:lnTo>
                    <a:pt x="56044" y="0"/>
                  </a:lnTo>
                  <a:lnTo>
                    <a:pt x="168133" y="0"/>
                  </a:lnTo>
                  <a:lnTo>
                    <a:pt x="224178" y="0"/>
                  </a:lnTo>
                  <a:lnTo>
                    <a:pt x="336267" y="0"/>
                  </a:lnTo>
                  <a:lnTo>
                    <a:pt x="392312" y="0"/>
                  </a:lnTo>
                </a:path>
              </a:pathLst>
            </a:custGeom>
            <a:ln w="108405" cap="flat">
              <a:solidFill>
                <a:srgbClr val="E8E8E8">
                  <a:alpha val="100000"/>
                </a:srgbClr>
              </a:solidFill>
              <a:prstDash val="solid"/>
              <a:round/>
            </a:ln>
          </p:spPr>
          <p:txBody>
            <a:bodyPr/>
            <a:lstStyle/>
            <a:p/>
          </p:txBody>
        </p:sp>
        <p:sp>
          <p:nvSpPr>
            <p:cNvPr id="43" name="pl43"/>
            <p:cNvSpPr/>
            <p:nvPr/>
          </p:nvSpPr>
          <p:spPr>
            <a:xfrm>
              <a:off x="7249489" y="3001807"/>
              <a:ext cx="336267" cy="0"/>
            </a:xfrm>
            <a:custGeom>
              <a:avLst/>
              <a:pathLst>
                <a:path w="336267" h="0">
                  <a:moveTo>
                    <a:pt x="0" y="0"/>
                  </a:moveTo>
                  <a:lnTo>
                    <a:pt x="112089" y="0"/>
                  </a:lnTo>
                  <a:lnTo>
                    <a:pt x="168133" y="0"/>
                  </a:lnTo>
                  <a:lnTo>
                    <a:pt x="168133" y="0"/>
                  </a:lnTo>
                  <a:lnTo>
                    <a:pt x="168133" y="0"/>
                  </a:lnTo>
                  <a:lnTo>
                    <a:pt x="224178" y="0"/>
                  </a:lnTo>
                  <a:lnTo>
                    <a:pt x="336267" y="0"/>
                  </a:lnTo>
                </a:path>
              </a:pathLst>
            </a:custGeom>
            <a:ln w="108405" cap="flat">
              <a:solidFill>
                <a:srgbClr val="E8E8E8">
                  <a:alpha val="100000"/>
                </a:srgbClr>
              </a:solidFill>
              <a:prstDash val="solid"/>
              <a:round/>
            </a:ln>
          </p:spPr>
          <p:txBody>
            <a:bodyPr/>
            <a:lstStyle/>
            <a:p/>
          </p:txBody>
        </p:sp>
        <p:sp>
          <p:nvSpPr>
            <p:cNvPr id="44" name="pl44"/>
            <p:cNvSpPr/>
            <p:nvPr/>
          </p:nvSpPr>
          <p:spPr>
            <a:xfrm>
              <a:off x="7193444" y="3245733"/>
              <a:ext cx="728580" cy="0"/>
            </a:xfrm>
            <a:custGeom>
              <a:avLst/>
              <a:pathLst>
                <a:path w="728580" h="0">
                  <a:moveTo>
                    <a:pt x="0" y="0"/>
                  </a:moveTo>
                  <a:lnTo>
                    <a:pt x="224178" y="0"/>
                  </a:lnTo>
                  <a:lnTo>
                    <a:pt x="224178" y="0"/>
                  </a:lnTo>
                  <a:lnTo>
                    <a:pt x="224178" y="0"/>
                  </a:lnTo>
                  <a:lnTo>
                    <a:pt x="280223" y="0"/>
                  </a:lnTo>
                  <a:lnTo>
                    <a:pt x="504401" y="0"/>
                  </a:lnTo>
                  <a:lnTo>
                    <a:pt x="728580" y="0"/>
                  </a:lnTo>
                </a:path>
              </a:pathLst>
            </a:custGeom>
            <a:ln w="108405" cap="flat">
              <a:solidFill>
                <a:srgbClr val="E8E8E8">
                  <a:alpha val="100000"/>
                </a:srgbClr>
              </a:solidFill>
              <a:prstDash val="solid"/>
              <a:round/>
            </a:ln>
          </p:spPr>
          <p:txBody>
            <a:bodyPr/>
            <a:lstStyle/>
            <a:p/>
          </p:txBody>
        </p:sp>
        <p:sp>
          <p:nvSpPr>
            <p:cNvPr id="45" name="pl45"/>
            <p:cNvSpPr/>
            <p:nvPr/>
          </p:nvSpPr>
          <p:spPr>
            <a:xfrm>
              <a:off x="6913221" y="3489660"/>
              <a:ext cx="784625" cy="0"/>
            </a:xfrm>
            <a:custGeom>
              <a:avLst/>
              <a:pathLst>
                <a:path w="784625" h="0">
                  <a:moveTo>
                    <a:pt x="0" y="0"/>
                  </a:moveTo>
                  <a:lnTo>
                    <a:pt x="0" y="0"/>
                  </a:lnTo>
                  <a:lnTo>
                    <a:pt x="112089" y="0"/>
                  </a:lnTo>
                  <a:lnTo>
                    <a:pt x="280223" y="0"/>
                  </a:lnTo>
                  <a:lnTo>
                    <a:pt x="336267" y="0"/>
                  </a:lnTo>
                  <a:lnTo>
                    <a:pt x="560446" y="0"/>
                  </a:lnTo>
                  <a:lnTo>
                    <a:pt x="784625" y="0"/>
                  </a:lnTo>
                </a:path>
              </a:pathLst>
            </a:custGeom>
            <a:ln w="108405" cap="flat">
              <a:solidFill>
                <a:srgbClr val="E8E8E8">
                  <a:alpha val="100000"/>
                </a:srgbClr>
              </a:solidFill>
              <a:prstDash val="solid"/>
              <a:round/>
            </a:ln>
          </p:spPr>
          <p:txBody>
            <a:bodyPr/>
            <a:lstStyle/>
            <a:p/>
          </p:txBody>
        </p:sp>
        <p:sp>
          <p:nvSpPr>
            <p:cNvPr id="46" name="pl46"/>
            <p:cNvSpPr/>
            <p:nvPr/>
          </p:nvSpPr>
          <p:spPr>
            <a:xfrm>
              <a:off x="6857176" y="3733586"/>
              <a:ext cx="168133" cy="0"/>
            </a:xfrm>
            <a:custGeom>
              <a:avLst/>
              <a:pathLst>
                <a:path w="168133" h="0">
                  <a:moveTo>
                    <a:pt x="0" y="0"/>
                  </a:moveTo>
                  <a:lnTo>
                    <a:pt x="0" y="0"/>
                  </a:lnTo>
                  <a:lnTo>
                    <a:pt x="0" y="0"/>
                  </a:lnTo>
                  <a:lnTo>
                    <a:pt x="0" y="0"/>
                  </a:lnTo>
                  <a:lnTo>
                    <a:pt x="0" y="0"/>
                  </a:lnTo>
                  <a:lnTo>
                    <a:pt x="112089" y="0"/>
                  </a:lnTo>
                  <a:lnTo>
                    <a:pt x="168133" y="0"/>
                  </a:lnTo>
                </a:path>
              </a:pathLst>
            </a:custGeom>
            <a:ln w="108405" cap="flat">
              <a:solidFill>
                <a:srgbClr val="E8E8E8">
                  <a:alpha val="100000"/>
                </a:srgbClr>
              </a:solidFill>
              <a:prstDash val="solid"/>
              <a:round/>
            </a:ln>
          </p:spPr>
          <p:txBody>
            <a:bodyPr/>
            <a:lstStyle/>
            <a:p/>
          </p:txBody>
        </p:sp>
        <p:sp>
          <p:nvSpPr>
            <p:cNvPr id="47" name="pl47"/>
            <p:cNvSpPr/>
            <p:nvPr/>
          </p:nvSpPr>
          <p:spPr>
            <a:xfrm>
              <a:off x="6801131" y="3977513"/>
              <a:ext cx="1008803" cy="0"/>
            </a:xfrm>
            <a:custGeom>
              <a:avLst/>
              <a:pathLst>
                <a:path w="1008803" h="0">
                  <a:moveTo>
                    <a:pt x="0" y="0"/>
                  </a:moveTo>
                  <a:lnTo>
                    <a:pt x="224178" y="0"/>
                  </a:lnTo>
                  <a:lnTo>
                    <a:pt x="280223" y="0"/>
                  </a:lnTo>
                  <a:lnTo>
                    <a:pt x="280223" y="0"/>
                  </a:lnTo>
                  <a:lnTo>
                    <a:pt x="280223" y="0"/>
                  </a:lnTo>
                  <a:lnTo>
                    <a:pt x="336267" y="0"/>
                  </a:lnTo>
                  <a:lnTo>
                    <a:pt x="1008803" y="0"/>
                  </a:lnTo>
                </a:path>
              </a:pathLst>
            </a:custGeom>
            <a:ln w="108405" cap="flat">
              <a:solidFill>
                <a:srgbClr val="E8E8E8">
                  <a:alpha val="100000"/>
                </a:srgbClr>
              </a:solidFill>
              <a:prstDash val="solid"/>
              <a:round/>
            </a:ln>
          </p:spPr>
          <p:txBody>
            <a:bodyPr/>
            <a:lstStyle/>
            <a:p/>
          </p:txBody>
        </p:sp>
        <p:sp>
          <p:nvSpPr>
            <p:cNvPr id="48" name="pl48"/>
            <p:cNvSpPr/>
            <p:nvPr/>
          </p:nvSpPr>
          <p:spPr>
            <a:xfrm>
              <a:off x="6464863" y="4221440"/>
              <a:ext cx="784625" cy="0"/>
            </a:xfrm>
            <a:custGeom>
              <a:avLst/>
              <a:pathLst>
                <a:path w="784625" h="0">
                  <a:moveTo>
                    <a:pt x="0" y="0"/>
                  </a:moveTo>
                  <a:lnTo>
                    <a:pt x="112089" y="0"/>
                  </a:lnTo>
                  <a:lnTo>
                    <a:pt x="280223" y="0"/>
                  </a:lnTo>
                  <a:lnTo>
                    <a:pt x="448357" y="0"/>
                  </a:lnTo>
                  <a:lnTo>
                    <a:pt x="616491" y="0"/>
                  </a:lnTo>
                  <a:lnTo>
                    <a:pt x="616491" y="0"/>
                  </a:lnTo>
                  <a:lnTo>
                    <a:pt x="784625" y="0"/>
                  </a:lnTo>
                </a:path>
              </a:pathLst>
            </a:custGeom>
            <a:ln w="108405" cap="flat">
              <a:solidFill>
                <a:srgbClr val="E8E8E8">
                  <a:alpha val="100000"/>
                </a:srgbClr>
              </a:solidFill>
              <a:prstDash val="solid"/>
              <a:round/>
            </a:ln>
          </p:spPr>
          <p:txBody>
            <a:bodyPr/>
            <a:lstStyle/>
            <a:p/>
          </p:txBody>
        </p:sp>
        <p:sp>
          <p:nvSpPr>
            <p:cNvPr id="49" name="pl49"/>
            <p:cNvSpPr/>
            <p:nvPr/>
          </p:nvSpPr>
          <p:spPr>
            <a:xfrm>
              <a:off x="5792327" y="4465366"/>
              <a:ext cx="952759" cy="0"/>
            </a:xfrm>
            <a:custGeom>
              <a:avLst/>
              <a:pathLst>
                <a:path w="952759" h="0">
                  <a:moveTo>
                    <a:pt x="0" y="0"/>
                  </a:moveTo>
                  <a:lnTo>
                    <a:pt x="280223" y="0"/>
                  </a:lnTo>
                  <a:lnTo>
                    <a:pt x="560446" y="0"/>
                  </a:lnTo>
                  <a:lnTo>
                    <a:pt x="560446" y="0"/>
                  </a:lnTo>
                  <a:lnTo>
                    <a:pt x="560446" y="0"/>
                  </a:lnTo>
                  <a:lnTo>
                    <a:pt x="560446" y="0"/>
                  </a:lnTo>
                  <a:lnTo>
                    <a:pt x="952759" y="0"/>
                  </a:lnTo>
                </a:path>
              </a:pathLst>
            </a:custGeom>
            <a:ln w="108405" cap="flat">
              <a:solidFill>
                <a:srgbClr val="E8E8E8">
                  <a:alpha val="100000"/>
                </a:srgbClr>
              </a:solidFill>
              <a:prstDash val="solid"/>
              <a:round/>
            </a:ln>
          </p:spPr>
          <p:txBody>
            <a:bodyPr/>
            <a:lstStyle/>
            <a:p/>
          </p:txBody>
        </p:sp>
        <p:sp>
          <p:nvSpPr>
            <p:cNvPr id="50" name="pl50"/>
            <p:cNvSpPr/>
            <p:nvPr/>
          </p:nvSpPr>
          <p:spPr>
            <a:xfrm>
              <a:off x="6072551" y="4709293"/>
              <a:ext cx="1345071" cy="0"/>
            </a:xfrm>
            <a:custGeom>
              <a:avLst/>
              <a:pathLst>
                <a:path w="1345071" h="0">
                  <a:moveTo>
                    <a:pt x="0" y="0"/>
                  </a:moveTo>
                  <a:lnTo>
                    <a:pt x="0" y="0"/>
                  </a:lnTo>
                  <a:lnTo>
                    <a:pt x="672535" y="0"/>
                  </a:lnTo>
                  <a:lnTo>
                    <a:pt x="952759" y="0"/>
                  </a:lnTo>
                  <a:lnTo>
                    <a:pt x="1120893" y="0"/>
                  </a:lnTo>
                  <a:lnTo>
                    <a:pt x="1176937" y="0"/>
                  </a:lnTo>
                  <a:lnTo>
                    <a:pt x="1345071" y="0"/>
                  </a:lnTo>
                </a:path>
              </a:pathLst>
            </a:custGeom>
            <a:ln w="108405" cap="flat">
              <a:solidFill>
                <a:srgbClr val="E8E8E8">
                  <a:alpha val="100000"/>
                </a:srgbClr>
              </a:solidFill>
              <a:prstDash val="solid"/>
              <a:round/>
            </a:ln>
          </p:spPr>
          <p:txBody>
            <a:bodyPr/>
            <a:lstStyle/>
            <a:p/>
          </p:txBody>
        </p:sp>
        <p:sp>
          <p:nvSpPr>
            <p:cNvPr id="51" name="pl51"/>
            <p:cNvSpPr/>
            <p:nvPr/>
          </p:nvSpPr>
          <p:spPr>
            <a:xfrm>
              <a:off x="5848372" y="4953219"/>
              <a:ext cx="952759" cy="0"/>
            </a:xfrm>
            <a:custGeom>
              <a:avLst/>
              <a:pathLst>
                <a:path w="952759" h="0">
                  <a:moveTo>
                    <a:pt x="0" y="0"/>
                  </a:moveTo>
                  <a:lnTo>
                    <a:pt x="168133" y="0"/>
                  </a:lnTo>
                  <a:lnTo>
                    <a:pt x="392312" y="0"/>
                  </a:lnTo>
                  <a:lnTo>
                    <a:pt x="392312" y="0"/>
                  </a:lnTo>
                  <a:lnTo>
                    <a:pt x="448357" y="0"/>
                  </a:lnTo>
                  <a:lnTo>
                    <a:pt x="448357" y="0"/>
                  </a:lnTo>
                  <a:lnTo>
                    <a:pt x="952759" y="0"/>
                  </a:lnTo>
                </a:path>
              </a:pathLst>
            </a:custGeom>
            <a:ln w="108405" cap="flat">
              <a:solidFill>
                <a:srgbClr val="E8E8E8">
                  <a:alpha val="100000"/>
                </a:srgbClr>
              </a:solidFill>
              <a:prstDash val="solid"/>
              <a:round/>
            </a:ln>
          </p:spPr>
          <p:txBody>
            <a:bodyPr/>
            <a:lstStyle/>
            <a:p/>
          </p:txBody>
        </p:sp>
        <p:sp>
          <p:nvSpPr>
            <p:cNvPr id="52" name="pl52"/>
            <p:cNvSpPr/>
            <p:nvPr/>
          </p:nvSpPr>
          <p:spPr>
            <a:xfrm>
              <a:off x="5904417" y="5197146"/>
              <a:ext cx="672535" cy="0"/>
            </a:xfrm>
            <a:custGeom>
              <a:avLst/>
              <a:pathLst>
                <a:path w="672535" h="0">
                  <a:moveTo>
                    <a:pt x="0" y="0"/>
                  </a:moveTo>
                  <a:lnTo>
                    <a:pt x="0" y="0"/>
                  </a:lnTo>
                  <a:lnTo>
                    <a:pt x="392312" y="0"/>
                  </a:lnTo>
                  <a:lnTo>
                    <a:pt x="448357" y="0"/>
                  </a:lnTo>
                  <a:lnTo>
                    <a:pt x="560446" y="0"/>
                  </a:lnTo>
                  <a:lnTo>
                    <a:pt x="560446" y="0"/>
                  </a:lnTo>
                  <a:lnTo>
                    <a:pt x="672535" y="0"/>
                  </a:lnTo>
                </a:path>
              </a:pathLst>
            </a:custGeom>
            <a:ln w="108405" cap="flat">
              <a:solidFill>
                <a:srgbClr val="E8E8E8">
                  <a:alpha val="100000"/>
                </a:srgbClr>
              </a:solidFill>
              <a:prstDash val="solid"/>
              <a:round/>
            </a:ln>
          </p:spPr>
          <p:txBody>
            <a:bodyPr/>
            <a:lstStyle/>
            <a:p/>
          </p:txBody>
        </p:sp>
        <p:sp>
          <p:nvSpPr>
            <p:cNvPr id="53" name="pl53"/>
            <p:cNvSpPr/>
            <p:nvPr/>
          </p:nvSpPr>
          <p:spPr>
            <a:xfrm>
              <a:off x="4951657" y="5441073"/>
              <a:ext cx="1849473" cy="0"/>
            </a:xfrm>
            <a:custGeom>
              <a:avLst/>
              <a:pathLst>
                <a:path w="1849473" h="0">
                  <a:moveTo>
                    <a:pt x="0" y="0"/>
                  </a:moveTo>
                  <a:lnTo>
                    <a:pt x="504401" y="0"/>
                  </a:lnTo>
                  <a:lnTo>
                    <a:pt x="672535" y="0"/>
                  </a:lnTo>
                  <a:lnTo>
                    <a:pt x="840669" y="0"/>
                  </a:lnTo>
                  <a:lnTo>
                    <a:pt x="1289027" y="0"/>
                  </a:lnTo>
                  <a:lnTo>
                    <a:pt x="1345071" y="0"/>
                  </a:lnTo>
                  <a:lnTo>
                    <a:pt x="1849473" y="0"/>
                  </a:lnTo>
                </a:path>
              </a:pathLst>
            </a:custGeom>
            <a:ln w="108405" cap="flat">
              <a:solidFill>
                <a:srgbClr val="E8E8E8">
                  <a:alpha val="100000"/>
                </a:srgbClr>
              </a:solidFill>
              <a:prstDash val="solid"/>
              <a:round/>
            </a:ln>
          </p:spPr>
          <p:txBody>
            <a:bodyPr/>
            <a:lstStyle/>
            <a:p/>
          </p:txBody>
        </p:sp>
        <p:sp>
          <p:nvSpPr>
            <p:cNvPr id="54" name="pl54"/>
            <p:cNvSpPr/>
            <p:nvPr/>
          </p:nvSpPr>
          <p:spPr>
            <a:xfrm>
              <a:off x="3102184" y="5684999"/>
              <a:ext cx="1345071" cy="0"/>
            </a:xfrm>
            <a:custGeom>
              <a:avLst/>
              <a:pathLst>
                <a:path w="1345071" h="0">
                  <a:moveTo>
                    <a:pt x="0" y="0"/>
                  </a:moveTo>
                  <a:lnTo>
                    <a:pt x="280223" y="0"/>
                  </a:lnTo>
                  <a:lnTo>
                    <a:pt x="560446" y="0"/>
                  </a:lnTo>
                  <a:lnTo>
                    <a:pt x="616491" y="0"/>
                  </a:lnTo>
                  <a:lnTo>
                    <a:pt x="616491" y="0"/>
                  </a:lnTo>
                  <a:lnTo>
                    <a:pt x="1120893" y="0"/>
                  </a:lnTo>
                  <a:lnTo>
                    <a:pt x="1345071" y="0"/>
                  </a:lnTo>
                </a:path>
              </a:pathLst>
            </a:custGeom>
            <a:ln w="108405" cap="flat">
              <a:solidFill>
                <a:srgbClr val="E8E8E8">
                  <a:alpha val="100000"/>
                </a:srgbClr>
              </a:solidFill>
              <a:prstDash val="solid"/>
              <a:round/>
            </a:ln>
          </p:spPr>
          <p:txBody>
            <a:bodyPr/>
            <a:lstStyle/>
            <a:p/>
          </p:txBody>
        </p:sp>
        <p:sp>
          <p:nvSpPr>
            <p:cNvPr id="55" name="pt55"/>
            <p:cNvSpPr/>
            <p:nvPr/>
          </p:nvSpPr>
          <p:spPr>
            <a:xfrm>
              <a:off x="7693346"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469167"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244989"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88944"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020810"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908721"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908721" y="3485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693346"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637301"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637301"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693346"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749390"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749390"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749390" y="1533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740587"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787827"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068051"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348274"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348274"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348274"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348274" y="4460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861480"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805435"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861480"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861480"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805435"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861480"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861480" y="1045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796631"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292229"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787827"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619693"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451559"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236185"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947157" y="54365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693346"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301033"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357078"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469167"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525212"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637301"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301033" y="27533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581257"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469167"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357078"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413123"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413123"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413123"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244989" y="2997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917524"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469167"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413123"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413123"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693346"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413123"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188944"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805435"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805435"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805435"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637301"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469167"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749390"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637301" y="2021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6796631"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6292229"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6292229"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6236185"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6236185"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843872"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6012006" y="4948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749390"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525212"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581257"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637301"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749390"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469167"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525212" y="2265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4442755"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3714175"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3377907"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4218577"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714175"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658130"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097684" y="5680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6572453"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5899917"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6292229"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6348274"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6460363"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6460363"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899917" y="5192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805435"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076855"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020810"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076855"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132899"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076855"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6796631" y="3973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413123"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7244989"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7188944"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020810"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6740587"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6068051"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6068051" y="47047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7244989"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6740587"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6572453"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6908721"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7076855"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7076855"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6460363" y="42169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7020810"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6964765"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6852676"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6852676"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6852676"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6852676"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6852676" y="3729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917524"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7861480"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7805435"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861480"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7917524"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7917524"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7861480" y="1289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805435"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7693346"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7749390"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7693346"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693346"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637301"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525212"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581257"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32899"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357078"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6516408"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7525212"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469167"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749390" y="17776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7861480"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7917524"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917524"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917524"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7917524"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917524"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7917524" y="80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7639143" y="343095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3" name="pt203"/>
            <p:cNvSpPr/>
            <p:nvPr/>
          </p:nvSpPr>
          <p:spPr>
            <a:xfrm>
              <a:off x="6854518" y="343095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4" name="pt204"/>
            <p:cNvSpPr/>
            <p:nvPr/>
          </p:nvSpPr>
          <p:spPr>
            <a:xfrm>
              <a:off x="6854518" y="343095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5" name="pt205"/>
            <p:cNvSpPr/>
            <p:nvPr/>
          </p:nvSpPr>
          <p:spPr>
            <a:xfrm>
              <a:off x="7639143" y="147954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6" name="pt206"/>
            <p:cNvSpPr/>
            <p:nvPr/>
          </p:nvSpPr>
          <p:spPr>
            <a:xfrm>
              <a:off x="7695188" y="147954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7695188" y="147954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6686384" y="440666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9" name="pt209"/>
            <p:cNvSpPr/>
            <p:nvPr/>
          </p:nvSpPr>
          <p:spPr>
            <a:xfrm>
              <a:off x="6294071" y="440666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0" name="pt210"/>
            <p:cNvSpPr/>
            <p:nvPr/>
          </p:nvSpPr>
          <p:spPr>
            <a:xfrm>
              <a:off x="6294071" y="440666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1" name="pt211"/>
            <p:cNvSpPr/>
            <p:nvPr/>
          </p:nvSpPr>
          <p:spPr>
            <a:xfrm>
              <a:off x="7807277" y="99169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2" name="pt212"/>
            <p:cNvSpPr/>
            <p:nvPr/>
          </p:nvSpPr>
          <p:spPr>
            <a:xfrm>
              <a:off x="7807277" y="99169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3" name="pt213"/>
            <p:cNvSpPr/>
            <p:nvPr/>
          </p:nvSpPr>
          <p:spPr>
            <a:xfrm>
              <a:off x="7807277" y="99169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4" name="pt214"/>
            <p:cNvSpPr/>
            <p:nvPr/>
          </p:nvSpPr>
          <p:spPr>
            <a:xfrm>
              <a:off x="6742429" y="538237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5" name="pt215"/>
            <p:cNvSpPr/>
            <p:nvPr/>
          </p:nvSpPr>
          <p:spPr>
            <a:xfrm>
              <a:off x="6181982" y="538237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6" name="pt216"/>
            <p:cNvSpPr/>
            <p:nvPr/>
          </p:nvSpPr>
          <p:spPr>
            <a:xfrm>
              <a:off x="4892955" y="538237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7" name="pt217"/>
            <p:cNvSpPr/>
            <p:nvPr/>
          </p:nvSpPr>
          <p:spPr>
            <a:xfrm>
              <a:off x="7639143" y="269917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8" name="pt218"/>
            <p:cNvSpPr/>
            <p:nvPr/>
          </p:nvSpPr>
          <p:spPr>
            <a:xfrm>
              <a:off x="7583099" y="269917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9" name="pt219"/>
            <p:cNvSpPr/>
            <p:nvPr/>
          </p:nvSpPr>
          <p:spPr>
            <a:xfrm>
              <a:off x="7246831" y="269917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0" name="pt220"/>
            <p:cNvSpPr/>
            <p:nvPr/>
          </p:nvSpPr>
          <p:spPr>
            <a:xfrm>
              <a:off x="7527054" y="294310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1" name="pt221"/>
            <p:cNvSpPr/>
            <p:nvPr/>
          </p:nvSpPr>
          <p:spPr>
            <a:xfrm>
              <a:off x="7358920" y="294310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2" name="pt222"/>
            <p:cNvSpPr/>
            <p:nvPr/>
          </p:nvSpPr>
          <p:spPr>
            <a:xfrm>
              <a:off x="7190786" y="294310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3" name="pt223"/>
            <p:cNvSpPr/>
            <p:nvPr/>
          </p:nvSpPr>
          <p:spPr>
            <a:xfrm>
              <a:off x="7863322" y="31870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4" name="pt224"/>
            <p:cNvSpPr/>
            <p:nvPr/>
          </p:nvSpPr>
          <p:spPr>
            <a:xfrm>
              <a:off x="7358920" y="31870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5" name="pt225"/>
            <p:cNvSpPr/>
            <p:nvPr/>
          </p:nvSpPr>
          <p:spPr>
            <a:xfrm>
              <a:off x="7134741" y="31870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6" name="pt226"/>
            <p:cNvSpPr/>
            <p:nvPr/>
          </p:nvSpPr>
          <p:spPr>
            <a:xfrm>
              <a:off x="7751233" y="196739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7" name="pt227"/>
            <p:cNvSpPr/>
            <p:nvPr/>
          </p:nvSpPr>
          <p:spPr>
            <a:xfrm>
              <a:off x="7695188" y="196739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8" name="pt228"/>
            <p:cNvSpPr/>
            <p:nvPr/>
          </p:nvSpPr>
          <p:spPr>
            <a:xfrm>
              <a:off x="7583099" y="196739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9" name="pt229"/>
            <p:cNvSpPr/>
            <p:nvPr/>
          </p:nvSpPr>
          <p:spPr>
            <a:xfrm>
              <a:off x="6742429" y="489451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0" name="pt230"/>
            <p:cNvSpPr/>
            <p:nvPr/>
          </p:nvSpPr>
          <p:spPr>
            <a:xfrm>
              <a:off x="5789670" y="489451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1" name="pt231"/>
            <p:cNvSpPr/>
            <p:nvPr/>
          </p:nvSpPr>
          <p:spPr>
            <a:xfrm>
              <a:off x="5957803" y="489451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2" name="pt232"/>
            <p:cNvSpPr/>
            <p:nvPr/>
          </p:nvSpPr>
          <p:spPr>
            <a:xfrm>
              <a:off x="7695188" y="221132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3" name="pt233"/>
            <p:cNvSpPr/>
            <p:nvPr/>
          </p:nvSpPr>
          <p:spPr>
            <a:xfrm>
              <a:off x="7414965" y="221132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4" name="pt234"/>
            <p:cNvSpPr/>
            <p:nvPr/>
          </p:nvSpPr>
          <p:spPr>
            <a:xfrm>
              <a:off x="7471009" y="221132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5" name="pt235"/>
            <p:cNvSpPr/>
            <p:nvPr/>
          </p:nvSpPr>
          <p:spPr>
            <a:xfrm>
              <a:off x="4388553" y="562629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6" name="pt236"/>
            <p:cNvSpPr/>
            <p:nvPr/>
          </p:nvSpPr>
          <p:spPr>
            <a:xfrm>
              <a:off x="3603928" y="562629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7" name="pt237"/>
            <p:cNvSpPr/>
            <p:nvPr/>
          </p:nvSpPr>
          <p:spPr>
            <a:xfrm>
              <a:off x="3043481" y="562629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8" name="pt238"/>
            <p:cNvSpPr/>
            <p:nvPr/>
          </p:nvSpPr>
          <p:spPr>
            <a:xfrm>
              <a:off x="6518250" y="513844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9" name="pt239"/>
            <p:cNvSpPr/>
            <p:nvPr/>
          </p:nvSpPr>
          <p:spPr>
            <a:xfrm>
              <a:off x="6406161" y="513844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0" name="pt240"/>
            <p:cNvSpPr/>
            <p:nvPr/>
          </p:nvSpPr>
          <p:spPr>
            <a:xfrm>
              <a:off x="5845714" y="513844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1" name="pt241"/>
            <p:cNvSpPr/>
            <p:nvPr/>
          </p:nvSpPr>
          <p:spPr>
            <a:xfrm>
              <a:off x="7751233" y="39188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2" name="pt242"/>
            <p:cNvSpPr/>
            <p:nvPr/>
          </p:nvSpPr>
          <p:spPr>
            <a:xfrm>
              <a:off x="7022652" y="39188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3" name="pt243"/>
            <p:cNvSpPr/>
            <p:nvPr/>
          </p:nvSpPr>
          <p:spPr>
            <a:xfrm>
              <a:off x="6742429" y="39188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4" name="pt244"/>
            <p:cNvSpPr/>
            <p:nvPr/>
          </p:nvSpPr>
          <p:spPr>
            <a:xfrm>
              <a:off x="7358920" y="465059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5" name="pt245"/>
            <p:cNvSpPr/>
            <p:nvPr/>
          </p:nvSpPr>
          <p:spPr>
            <a:xfrm>
              <a:off x="6013848" y="465059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6" name="pt246"/>
            <p:cNvSpPr/>
            <p:nvPr/>
          </p:nvSpPr>
          <p:spPr>
            <a:xfrm>
              <a:off x="6013848" y="465059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7" name="pt247"/>
            <p:cNvSpPr/>
            <p:nvPr/>
          </p:nvSpPr>
          <p:spPr>
            <a:xfrm>
              <a:off x="7190786" y="416273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8" name="pt248"/>
            <p:cNvSpPr/>
            <p:nvPr/>
          </p:nvSpPr>
          <p:spPr>
            <a:xfrm>
              <a:off x="7022652" y="416273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9" name="pt249"/>
            <p:cNvSpPr/>
            <p:nvPr/>
          </p:nvSpPr>
          <p:spPr>
            <a:xfrm>
              <a:off x="6406161" y="416273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0" name="pt250"/>
            <p:cNvSpPr/>
            <p:nvPr/>
          </p:nvSpPr>
          <p:spPr>
            <a:xfrm>
              <a:off x="6966607" y="36748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1" name="pt251"/>
            <p:cNvSpPr/>
            <p:nvPr/>
          </p:nvSpPr>
          <p:spPr>
            <a:xfrm>
              <a:off x="6798473" y="36748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2" name="pt252"/>
            <p:cNvSpPr/>
            <p:nvPr/>
          </p:nvSpPr>
          <p:spPr>
            <a:xfrm>
              <a:off x="6798473" y="36748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3" name="pt253"/>
            <p:cNvSpPr/>
            <p:nvPr/>
          </p:nvSpPr>
          <p:spPr>
            <a:xfrm>
              <a:off x="7863322" y="123561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4" name="pt254"/>
            <p:cNvSpPr/>
            <p:nvPr/>
          </p:nvSpPr>
          <p:spPr>
            <a:xfrm>
              <a:off x="7863322" y="123561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5" name="pt255"/>
            <p:cNvSpPr/>
            <p:nvPr/>
          </p:nvSpPr>
          <p:spPr>
            <a:xfrm>
              <a:off x="7807277" y="123561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6" name="pt256"/>
            <p:cNvSpPr/>
            <p:nvPr/>
          </p:nvSpPr>
          <p:spPr>
            <a:xfrm>
              <a:off x="7751233" y="245525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7" name="pt257"/>
            <p:cNvSpPr/>
            <p:nvPr/>
          </p:nvSpPr>
          <p:spPr>
            <a:xfrm>
              <a:off x="7583099" y="245525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8" name="pt258"/>
            <p:cNvSpPr/>
            <p:nvPr/>
          </p:nvSpPr>
          <p:spPr>
            <a:xfrm>
              <a:off x="7471009" y="245525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9" name="pt259"/>
            <p:cNvSpPr/>
            <p:nvPr/>
          </p:nvSpPr>
          <p:spPr>
            <a:xfrm>
              <a:off x="7527054" y="172347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0" name="pt260"/>
            <p:cNvSpPr/>
            <p:nvPr/>
          </p:nvSpPr>
          <p:spPr>
            <a:xfrm>
              <a:off x="7414965" y="172347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1" name="pt261"/>
            <p:cNvSpPr/>
            <p:nvPr/>
          </p:nvSpPr>
          <p:spPr>
            <a:xfrm>
              <a:off x="7695188" y="172347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2" name="pt262"/>
            <p:cNvSpPr/>
            <p:nvPr/>
          </p:nvSpPr>
          <p:spPr>
            <a:xfrm>
              <a:off x="7807277" y="74776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3" name="pt263"/>
            <p:cNvSpPr/>
            <p:nvPr/>
          </p:nvSpPr>
          <p:spPr>
            <a:xfrm>
              <a:off x="7863322" y="74776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4" name="pt264"/>
            <p:cNvSpPr/>
            <p:nvPr/>
          </p:nvSpPr>
          <p:spPr>
            <a:xfrm>
              <a:off x="7863322" y="74776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5" name="tx265"/>
            <p:cNvSpPr/>
            <p:nvPr/>
          </p:nvSpPr>
          <p:spPr>
            <a:xfrm>
              <a:off x="1284873" y="5620260"/>
              <a:ext cx="74587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Montenegro</a:t>
              </a:r>
            </a:p>
          </p:txBody>
        </p:sp>
        <p:sp>
          <p:nvSpPr>
            <p:cNvPr id="266" name="tx266"/>
            <p:cNvSpPr/>
            <p:nvPr/>
          </p:nvSpPr>
          <p:spPr>
            <a:xfrm>
              <a:off x="508182" y="5376333"/>
              <a:ext cx="42720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Bosnia</a:t>
              </a:r>
            </a:p>
          </p:txBody>
        </p:sp>
        <p:sp>
          <p:nvSpPr>
            <p:cNvPr id="267" name="tx267"/>
            <p:cNvSpPr/>
            <p:nvPr/>
          </p:nvSpPr>
          <p:spPr>
            <a:xfrm>
              <a:off x="974252" y="5376333"/>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and</a:t>
              </a:r>
            </a:p>
          </p:txBody>
        </p:sp>
        <p:sp>
          <p:nvSpPr>
            <p:cNvPr id="268" name="tx268"/>
            <p:cNvSpPr/>
            <p:nvPr/>
          </p:nvSpPr>
          <p:spPr>
            <a:xfrm>
              <a:off x="1246286" y="5376333"/>
              <a:ext cx="7844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Herzegovina</a:t>
              </a:r>
            </a:p>
          </p:txBody>
        </p:sp>
        <p:sp>
          <p:nvSpPr>
            <p:cNvPr id="269" name="tx269"/>
            <p:cNvSpPr/>
            <p:nvPr/>
          </p:nvSpPr>
          <p:spPr>
            <a:xfrm>
              <a:off x="966571" y="5132406"/>
              <a:ext cx="3417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North</a:t>
              </a:r>
            </a:p>
          </p:txBody>
        </p:sp>
        <p:sp>
          <p:nvSpPr>
            <p:cNvPr id="270" name="tx270"/>
            <p:cNvSpPr/>
            <p:nvPr/>
          </p:nvSpPr>
          <p:spPr>
            <a:xfrm>
              <a:off x="1347144" y="5132406"/>
              <a:ext cx="6836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Macedonia</a:t>
              </a:r>
            </a:p>
          </p:txBody>
        </p:sp>
        <p:sp>
          <p:nvSpPr>
            <p:cNvPr id="271" name="tx271"/>
            <p:cNvSpPr/>
            <p:nvPr/>
          </p:nvSpPr>
          <p:spPr>
            <a:xfrm>
              <a:off x="1300510" y="4888480"/>
              <a:ext cx="73023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Kazakhstan</a:t>
              </a:r>
            </a:p>
          </p:txBody>
        </p:sp>
        <p:sp>
          <p:nvSpPr>
            <p:cNvPr id="272" name="tx272"/>
            <p:cNvSpPr/>
            <p:nvPr/>
          </p:nvSpPr>
          <p:spPr>
            <a:xfrm>
              <a:off x="1471594" y="4644553"/>
              <a:ext cx="5591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Romania</a:t>
              </a:r>
            </a:p>
          </p:txBody>
        </p:sp>
        <p:sp>
          <p:nvSpPr>
            <p:cNvPr id="273" name="tx273"/>
            <p:cNvSpPr/>
            <p:nvPr/>
          </p:nvSpPr>
          <p:spPr>
            <a:xfrm>
              <a:off x="1370553" y="4400627"/>
              <a:ext cx="6601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Azerbaijan</a:t>
              </a:r>
            </a:p>
          </p:txBody>
        </p:sp>
        <p:sp>
          <p:nvSpPr>
            <p:cNvPr id="274" name="tx274"/>
            <p:cNvSpPr/>
            <p:nvPr/>
          </p:nvSpPr>
          <p:spPr>
            <a:xfrm>
              <a:off x="1626859" y="4156700"/>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Serbia</a:t>
              </a:r>
            </a:p>
          </p:txBody>
        </p:sp>
        <p:sp>
          <p:nvSpPr>
            <p:cNvPr id="275" name="tx275"/>
            <p:cNvSpPr/>
            <p:nvPr/>
          </p:nvSpPr>
          <p:spPr>
            <a:xfrm>
              <a:off x="1502592" y="3912773"/>
              <a:ext cx="5281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Moldova</a:t>
              </a:r>
            </a:p>
          </p:txBody>
        </p:sp>
        <p:sp>
          <p:nvSpPr>
            <p:cNvPr id="276" name="tx276"/>
            <p:cNvSpPr/>
            <p:nvPr/>
          </p:nvSpPr>
          <p:spPr>
            <a:xfrm>
              <a:off x="1401734" y="3668847"/>
              <a:ext cx="6290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Tajikistan*</a:t>
              </a:r>
            </a:p>
          </p:txBody>
        </p:sp>
        <p:sp>
          <p:nvSpPr>
            <p:cNvPr id="277" name="tx277"/>
            <p:cNvSpPr/>
            <p:nvPr/>
          </p:nvSpPr>
          <p:spPr>
            <a:xfrm>
              <a:off x="1564680" y="3424920"/>
              <a:ext cx="4660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Albania</a:t>
              </a:r>
            </a:p>
          </p:txBody>
        </p:sp>
        <p:sp>
          <p:nvSpPr>
            <p:cNvPr id="278" name="tx278"/>
            <p:cNvSpPr/>
            <p:nvPr/>
          </p:nvSpPr>
          <p:spPr>
            <a:xfrm>
              <a:off x="1533590" y="3180994"/>
              <a:ext cx="49715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Georgia</a:t>
              </a:r>
            </a:p>
          </p:txBody>
        </p:sp>
        <p:sp>
          <p:nvSpPr>
            <p:cNvPr id="279" name="tx279"/>
            <p:cNvSpPr/>
            <p:nvPr/>
          </p:nvSpPr>
          <p:spPr>
            <a:xfrm>
              <a:off x="1580316" y="2937067"/>
              <a:ext cx="4504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Croatia</a:t>
              </a:r>
            </a:p>
          </p:txBody>
        </p:sp>
        <p:sp>
          <p:nvSpPr>
            <p:cNvPr id="280" name="tx280"/>
            <p:cNvSpPr/>
            <p:nvPr/>
          </p:nvSpPr>
          <p:spPr>
            <a:xfrm>
              <a:off x="1518137" y="2693140"/>
              <a:ext cx="5126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Bulgaria</a:t>
              </a:r>
            </a:p>
          </p:txBody>
        </p:sp>
        <p:sp>
          <p:nvSpPr>
            <p:cNvPr id="281" name="tx281"/>
            <p:cNvSpPr/>
            <p:nvPr/>
          </p:nvSpPr>
          <p:spPr>
            <a:xfrm>
              <a:off x="1577939" y="2449214"/>
              <a:ext cx="4528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Turkiye</a:t>
              </a:r>
            </a:p>
          </p:txBody>
        </p:sp>
        <p:sp>
          <p:nvSpPr>
            <p:cNvPr id="282" name="tx282"/>
            <p:cNvSpPr/>
            <p:nvPr/>
          </p:nvSpPr>
          <p:spPr>
            <a:xfrm>
              <a:off x="1285148" y="2205287"/>
              <a:ext cx="7456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Kyrgyzstan*</a:t>
              </a:r>
            </a:p>
          </p:txBody>
        </p:sp>
        <p:sp>
          <p:nvSpPr>
            <p:cNvPr id="283" name="tx283"/>
            <p:cNvSpPr/>
            <p:nvPr/>
          </p:nvSpPr>
          <p:spPr>
            <a:xfrm>
              <a:off x="1572452" y="1961361"/>
              <a:ext cx="45829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Greece</a:t>
              </a:r>
            </a:p>
          </p:txBody>
        </p:sp>
        <p:sp>
          <p:nvSpPr>
            <p:cNvPr id="284" name="tx284"/>
            <p:cNvSpPr/>
            <p:nvPr/>
          </p:nvSpPr>
          <p:spPr>
            <a:xfrm>
              <a:off x="1549318" y="1717434"/>
              <a:ext cx="4814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Ukraine</a:t>
              </a:r>
            </a:p>
          </p:txBody>
        </p:sp>
        <p:sp>
          <p:nvSpPr>
            <p:cNvPr id="285" name="tx285"/>
            <p:cNvSpPr/>
            <p:nvPr/>
          </p:nvSpPr>
          <p:spPr>
            <a:xfrm>
              <a:off x="1510456" y="1473507"/>
              <a:ext cx="5202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Armenia</a:t>
              </a:r>
            </a:p>
          </p:txBody>
        </p:sp>
        <p:sp>
          <p:nvSpPr>
            <p:cNvPr id="286" name="tx286"/>
            <p:cNvSpPr/>
            <p:nvPr/>
          </p:nvSpPr>
          <p:spPr>
            <a:xfrm>
              <a:off x="1189502" y="1229581"/>
              <a:ext cx="8412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Turkmenistan</a:t>
              </a:r>
            </a:p>
          </p:txBody>
        </p:sp>
        <p:sp>
          <p:nvSpPr>
            <p:cNvPr id="287" name="tx287"/>
            <p:cNvSpPr/>
            <p:nvPr/>
          </p:nvSpPr>
          <p:spPr>
            <a:xfrm>
              <a:off x="1556999" y="985654"/>
              <a:ext cx="473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Belarus</a:t>
              </a:r>
            </a:p>
          </p:txBody>
        </p:sp>
        <p:sp>
          <p:nvSpPr>
            <p:cNvPr id="288" name="tx288"/>
            <p:cNvSpPr/>
            <p:nvPr/>
          </p:nvSpPr>
          <p:spPr>
            <a:xfrm>
              <a:off x="1339555" y="741728"/>
              <a:ext cx="6911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Uzbekistan</a:t>
              </a:r>
            </a:p>
          </p:txBody>
        </p:sp>
        <p:sp>
          <p:nvSpPr>
            <p:cNvPr id="289" name="tx289"/>
            <p:cNvSpPr/>
            <p:nvPr/>
          </p:nvSpPr>
          <p:spPr>
            <a:xfrm>
              <a:off x="2342513"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90" name="tx290"/>
            <p:cNvSpPr/>
            <p:nvPr/>
          </p:nvSpPr>
          <p:spPr>
            <a:xfrm>
              <a:off x="371254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91" name="tx291"/>
            <p:cNvSpPr/>
            <p:nvPr/>
          </p:nvSpPr>
          <p:spPr>
            <a:xfrm>
              <a:off x="5113657"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92" name="tx292"/>
            <p:cNvSpPr/>
            <p:nvPr/>
          </p:nvSpPr>
          <p:spPr>
            <a:xfrm>
              <a:off x="6514773"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93" name="tx293"/>
            <p:cNvSpPr/>
            <p:nvPr/>
          </p:nvSpPr>
          <p:spPr>
            <a:xfrm>
              <a:off x="7884800"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94" name="tx294"/>
            <p:cNvSpPr/>
            <p:nvPr/>
          </p:nvSpPr>
          <p:spPr>
            <a:xfrm>
              <a:off x="4744788"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95" name="pt295"/>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97" name="pt297"/>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98" name="tx298"/>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99" name="tx299"/>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300" name="tx300"/>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301" name="tx301"/>
            <p:cNvSpPr/>
            <p:nvPr/>
          </p:nvSpPr>
          <p:spPr>
            <a:xfrm>
              <a:off x="2093380" y="435349"/>
              <a:ext cx="350745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ECAR, 2019-2025</a:t>
              </a:r>
            </a:p>
          </p:txBody>
        </p:sp>
        <p:sp>
          <p:nvSpPr>
            <p:cNvPr id="302" name="tx302"/>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03" name="tx303"/>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304" name="tx304"/>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305" name="tx305"/>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MCV1 coverage across years 2019 to 2025 (grey bars), and coverage in specific years (dots), by country. The chart can be used for assessing recovery to pre-pandemic levels and progress beyond 2019.
In 2024, 17 (out of 21) countries had lower coverage than in 2019.
In 2025, 11 countries had lower MCV1 coverage than in 2024.
In 2025, 17 countries had lower coverage than in 2019.</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2025, MCV1 coverage ranged from 13% in Montenegro to 99% in Uzbekistan.
8 out of 21 (38%) countries had coverage of at least 90%.
Kazakhstan had MCV1 coverage of 65% and the highest absolute number of unvaccinated children in the region, followed by Turkiye.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Montenegro and Bosnia and Herzegovina had the lowest MCV1 coverage, while Kazakhstan and Turkiye had the highest number of unvaccinated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388663" y="2255303"/>
              <a:ext cx="1691471" cy="2095898"/>
            </a:xfrm>
            <a:custGeom>
              <a:avLst/>
              <a:pathLst>
                <a:path w="1691471" h="2095898">
                  <a:moveTo>
                    <a:pt x="425811" y="1796325"/>
                  </a:moveTo>
                  <a:lnTo>
                    <a:pt x="483745" y="1810590"/>
                  </a:lnTo>
                  <a:lnTo>
                    <a:pt x="541678" y="1824856"/>
                  </a:lnTo>
                  <a:lnTo>
                    <a:pt x="599612" y="1839121"/>
                  </a:lnTo>
                  <a:lnTo>
                    <a:pt x="657545" y="1853387"/>
                  </a:lnTo>
                  <a:lnTo>
                    <a:pt x="715479" y="1867652"/>
                  </a:lnTo>
                  <a:lnTo>
                    <a:pt x="773412" y="1881917"/>
                  </a:lnTo>
                  <a:lnTo>
                    <a:pt x="831346" y="1896183"/>
                  </a:lnTo>
                  <a:lnTo>
                    <a:pt x="889279" y="1910448"/>
                  </a:lnTo>
                  <a:lnTo>
                    <a:pt x="947213" y="1924713"/>
                  </a:lnTo>
                  <a:lnTo>
                    <a:pt x="1005146" y="1938979"/>
                  </a:lnTo>
                  <a:lnTo>
                    <a:pt x="1063080" y="1953244"/>
                  </a:lnTo>
                  <a:lnTo>
                    <a:pt x="1121014" y="1967509"/>
                  </a:lnTo>
                  <a:lnTo>
                    <a:pt x="1178947" y="1981775"/>
                  </a:lnTo>
                  <a:lnTo>
                    <a:pt x="1236881" y="1996040"/>
                  </a:lnTo>
                  <a:lnTo>
                    <a:pt x="1294814" y="2010306"/>
                  </a:lnTo>
                  <a:lnTo>
                    <a:pt x="1352748" y="2024571"/>
                  </a:lnTo>
                  <a:lnTo>
                    <a:pt x="1410681" y="2038836"/>
                  </a:lnTo>
                  <a:lnTo>
                    <a:pt x="1468615" y="2053102"/>
                  </a:lnTo>
                  <a:lnTo>
                    <a:pt x="1526548" y="2067367"/>
                  </a:lnTo>
                  <a:lnTo>
                    <a:pt x="1584482" y="2081632"/>
                  </a:lnTo>
                  <a:lnTo>
                    <a:pt x="1642415" y="2095898"/>
                  </a:lnTo>
                  <a:lnTo>
                    <a:pt x="1655281" y="2039513"/>
                  </a:lnTo>
                  <a:lnTo>
                    <a:pt x="1666212" y="1982722"/>
                  </a:lnTo>
                  <a:lnTo>
                    <a:pt x="1675195" y="1925590"/>
                  </a:lnTo>
                  <a:lnTo>
                    <a:pt x="1682219" y="1868184"/>
                  </a:lnTo>
                  <a:lnTo>
                    <a:pt x="1687277" y="1810572"/>
                  </a:lnTo>
                  <a:lnTo>
                    <a:pt x="1690362" y="1752820"/>
                  </a:lnTo>
                  <a:lnTo>
                    <a:pt x="1691471" y="1694997"/>
                  </a:lnTo>
                  <a:lnTo>
                    <a:pt x="1690603" y="1637170"/>
                  </a:lnTo>
                  <a:lnTo>
                    <a:pt x="1687758" y="1579406"/>
                  </a:lnTo>
                  <a:lnTo>
                    <a:pt x="1682940" y="1521773"/>
                  </a:lnTo>
                  <a:lnTo>
                    <a:pt x="1676155" y="1464339"/>
                  </a:lnTo>
                  <a:lnTo>
                    <a:pt x="1667410" y="1407170"/>
                  </a:lnTo>
                  <a:lnTo>
                    <a:pt x="1656716" y="1350333"/>
                  </a:lnTo>
                  <a:lnTo>
                    <a:pt x="1644086" y="1293896"/>
                  </a:lnTo>
                  <a:lnTo>
                    <a:pt x="1629533" y="1237923"/>
                  </a:lnTo>
                  <a:lnTo>
                    <a:pt x="1613075" y="1182480"/>
                  </a:lnTo>
                  <a:lnTo>
                    <a:pt x="1594731" y="1127632"/>
                  </a:lnTo>
                  <a:lnTo>
                    <a:pt x="1574524" y="1073444"/>
                  </a:lnTo>
                  <a:lnTo>
                    <a:pt x="1552475" y="1019978"/>
                  </a:lnTo>
                  <a:lnTo>
                    <a:pt x="1528612" y="967297"/>
                  </a:lnTo>
                  <a:lnTo>
                    <a:pt x="1502961" y="915463"/>
                  </a:lnTo>
                  <a:lnTo>
                    <a:pt x="1475554" y="864535"/>
                  </a:lnTo>
                  <a:lnTo>
                    <a:pt x="1446421" y="814575"/>
                  </a:lnTo>
                  <a:lnTo>
                    <a:pt x="1415598" y="765640"/>
                  </a:lnTo>
                  <a:lnTo>
                    <a:pt x="1383119" y="717787"/>
                  </a:lnTo>
                  <a:lnTo>
                    <a:pt x="1349024" y="671072"/>
                  </a:lnTo>
                  <a:lnTo>
                    <a:pt x="1313351" y="625550"/>
                  </a:lnTo>
                  <a:lnTo>
                    <a:pt x="1276144" y="581275"/>
                  </a:lnTo>
                  <a:lnTo>
                    <a:pt x="1237444" y="538297"/>
                  </a:lnTo>
                  <a:lnTo>
                    <a:pt x="1197298" y="496667"/>
                  </a:lnTo>
                  <a:lnTo>
                    <a:pt x="1155752" y="456434"/>
                  </a:lnTo>
                  <a:lnTo>
                    <a:pt x="1112855" y="417645"/>
                  </a:lnTo>
                  <a:lnTo>
                    <a:pt x="1068657" y="380345"/>
                  </a:lnTo>
                  <a:lnTo>
                    <a:pt x="1023209" y="344578"/>
                  </a:lnTo>
                  <a:lnTo>
                    <a:pt x="976566" y="310386"/>
                  </a:lnTo>
                  <a:lnTo>
                    <a:pt x="928780" y="277808"/>
                  </a:lnTo>
                  <a:lnTo>
                    <a:pt x="879909" y="246882"/>
                  </a:lnTo>
                  <a:lnTo>
                    <a:pt x="830010" y="217646"/>
                  </a:lnTo>
                  <a:lnTo>
                    <a:pt x="779140" y="190132"/>
                  </a:lnTo>
                  <a:lnTo>
                    <a:pt x="727359" y="164374"/>
                  </a:lnTo>
                  <a:lnTo>
                    <a:pt x="674728" y="140401"/>
                  </a:lnTo>
                  <a:lnTo>
                    <a:pt x="621308" y="118241"/>
                  </a:lnTo>
                  <a:lnTo>
                    <a:pt x="567162" y="97920"/>
                  </a:lnTo>
                  <a:lnTo>
                    <a:pt x="512352" y="79463"/>
                  </a:lnTo>
                  <a:lnTo>
                    <a:pt x="456944" y="62889"/>
                  </a:lnTo>
                  <a:lnTo>
                    <a:pt x="401001" y="48220"/>
                  </a:lnTo>
                  <a:lnTo>
                    <a:pt x="344590" y="35472"/>
                  </a:lnTo>
                  <a:lnTo>
                    <a:pt x="287776" y="24659"/>
                  </a:lnTo>
                  <a:lnTo>
                    <a:pt x="230625" y="15796"/>
                  </a:lnTo>
                  <a:lnTo>
                    <a:pt x="173205" y="8891"/>
                  </a:lnTo>
                  <a:lnTo>
                    <a:pt x="115583" y="3953"/>
                  </a:lnTo>
                  <a:lnTo>
                    <a:pt x="57825" y="988"/>
                  </a:lnTo>
                  <a:lnTo>
                    <a:pt x="0" y="0"/>
                  </a:lnTo>
                  <a:lnTo>
                    <a:pt x="0" y="59664"/>
                  </a:lnTo>
                  <a:lnTo>
                    <a:pt x="0" y="119328"/>
                  </a:lnTo>
                  <a:lnTo>
                    <a:pt x="0" y="178992"/>
                  </a:lnTo>
                  <a:lnTo>
                    <a:pt x="0" y="238656"/>
                  </a:lnTo>
                  <a:lnTo>
                    <a:pt x="0" y="298320"/>
                  </a:lnTo>
                  <a:lnTo>
                    <a:pt x="0" y="357984"/>
                  </a:lnTo>
                  <a:lnTo>
                    <a:pt x="0" y="417648"/>
                  </a:lnTo>
                  <a:lnTo>
                    <a:pt x="0" y="477312"/>
                  </a:lnTo>
                  <a:lnTo>
                    <a:pt x="0" y="536976"/>
                  </a:lnTo>
                  <a:lnTo>
                    <a:pt x="0" y="596640"/>
                  </a:lnTo>
                  <a:lnTo>
                    <a:pt x="0" y="656304"/>
                  </a:lnTo>
                  <a:lnTo>
                    <a:pt x="0" y="715968"/>
                  </a:lnTo>
                  <a:lnTo>
                    <a:pt x="0" y="775632"/>
                  </a:lnTo>
                  <a:lnTo>
                    <a:pt x="0" y="835296"/>
                  </a:lnTo>
                  <a:lnTo>
                    <a:pt x="0" y="894960"/>
                  </a:lnTo>
                  <a:lnTo>
                    <a:pt x="0" y="954624"/>
                  </a:lnTo>
                  <a:lnTo>
                    <a:pt x="0" y="1014288"/>
                  </a:lnTo>
                  <a:lnTo>
                    <a:pt x="0" y="1073952"/>
                  </a:lnTo>
                  <a:lnTo>
                    <a:pt x="0" y="1133616"/>
                  </a:lnTo>
                  <a:lnTo>
                    <a:pt x="0" y="1193280"/>
                  </a:lnTo>
                  <a:lnTo>
                    <a:pt x="0" y="1252944"/>
                  </a:lnTo>
                  <a:lnTo>
                    <a:pt x="60934" y="1257198"/>
                  </a:lnTo>
                  <a:lnTo>
                    <a:pt x="120686" y="1269878"/>
                  </a:lnTo>
                  <a:lnTo>
                    <a:pt x="178097" y="1290737"/>
                  </a:lnTo>
                  <a:lnTo>
                    <a:pt x="232052" y="1319372"/>
                  </a:lnTo>
                  <a:lnTo>
                    <a:pt x="281505" y="1355225"/>
                  </a:lnTo>
                  <a:lnTo>
                    <a:pt x="325497" y="1397603"/>
                  </a:lnTo>
                  <a:lnTo>
                    <a:pt x="363173" y="1445682"/>
                  </a:lnTo>
                  <a:lnTo>
                    <a:pt x="393803" y="1498529"/>
                  </a:lnTo>
                  <a:lnTo>
                    <a:pt x="416793" y="1555121"/>
                  </a:lnTo>
                  <a:lnTo>
                    <a:pt x="431696" y="1614357"/>
                  </a:lnTo>
                  <a:lnTo>
                    <a:pt x="438224" y="1675090"/>
                  </a:lnTo>
                  <a:lnTo>
                    <a:pt x="436249" y="1736141"/>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5" name="pg5"/>
            <p:cNvSpPr/>
            <p:nvPr/>
          </p:nvSpPr>
          <p:spPr>
            <a:xfrm>
              <a:off x="2487415" y="4051629"/>
              <a:ext cx="1543664" cy="1543180"/>
            </a:xfrm>
            <a:custGeom>
              <a:avLst/>
              <a:pathLst>
                <a:path w="1543664" h="1543180">
                  <a:moveTo>
                    <a:pt x="0" y="322416"/>
                  </a:moveTo>
                  <a:lnTo>
                    <a:pt x="13435" y="380548"/>
                  </a:lnTo>
                  <a:lnTo>
                    <a:pt x="26871" y="438679"/>
                  </a:lnTo>
                  <a:lnTo>
                    <a:pt x="40306" y="496811"/>
                  </a:lnTo>
                  <a:lnTo>
                    <a:pt x="53742" y="554943"/>
                  </a:lnTo>
                  <a:lnTo>
                    <a:pt x="67177" y="613074"/>
                  </a:lnTo>
                  <a:lnTo>
                    <a:pt x="80613" y="671206"/>
                  </a:lnTo>
                  <a:lnTo>
                    <a:pt x="94048" y="729337"/>
                  </a:lnTo>
                  <a:lnTo>
                    <a:pt x="107484" y="787469"/>
                  </a:lnTo>
                  <a:lnTo>
                    <a:pt x="120920" y="845601"/>
                  </a:lnTo>
                  <a:lnTo>
                    <a:pt x="134355" y="903732"/>
                  </a:lnTo>
                  <a:lnTo>
                    <a:pt x="147791" y="961864"/>
                  </a:lnTo>
                  <a:lnTo>
                    <a:pt x="161226" y="1019995"/>
                  </a:lnTo>
                  <a:lnTo>
                    <a:pt x="174662" y="1078127"/>
                  </a:lnTo>
                  <a:lnTo>
                    <a:pt x="188097" y="1136258"/>
                  </a:lnTo>
                  <a:lnTo>
                    <a:pt x="201533" y="1194390"/>
                  </a:lnTo>
                  <a:lnTo>
                    <a:pt x="214969" y="1252522"/>
                  </a:lnTo>
                  <a:lnTo>
                    <a:pt x="228404" y="1310653"/>
                  </a:lnTo>
                  <a:lnTo>
                    <a:pt x="241840" y="1368785"/>
                  </a:lnTo>
                  <a:lnTo>
                    <a:pt x="255275" y="1426916"/>
                  </a:lnTo>
                  <a:lnTo>
                    <a:pt x="268711" y="1485048"/>
                  </a:lnTo>
                  <a:lnTo>
                    <a:pt x="282146" y="1543180"/>
                  </a:lnTo>
                  <a:lnTo>
                    <a:pt x="338675" y="1529085"/>
                  </a:lnTo>
                  <a:lnTo>
                    <a:pt x="394685" y="1513052"/>
                  </a:lnTo>
                  <a:lnTo>
                    <a:pt x="450109" y="1495099"/>
                  </a:lnTo>
                  <a:lnTo>
                    <a:pt x="504882" y="1475248"/>
                  </a:lnTo>
                  <a:lnTo>
                    <a:pt x="558939" y="1453523"/>
                  </a:lnTo>
                  <a:lnTo>
                    <a:pt x="612216" y="1429950"/>
                  </a:lnTo>
                  <a:lnTo>
                    <a:pt x="664650" y="1404555"/>
                  </a:lnTo>
                  <a:lnTo>
                    <a:pt x="716178" y="1377370"/>
                  </a:lnTo>
                  <a:lnTo>
                    <a:pt x="766739" y="1348426"/>
                  </a:lnTo>
                  <a:lnTo>
                    <a:pt x="816273" y="1317759"/>
                  </a:lnTo>
                  <a:lnTo>
                    <a:pt x="864722" y="1285403"/>
                  </a:lnTo>
                  <a:lnTo>
                    <a:pt x="912027" y="1251399"/>
                  </a:lnTo>
                  <a:lnTo>
                    <a:pt x="958134" y="1215785"/>
                  </a:lnTo>
                  <a:lnTo>
                    <a:pt x="1002987" y="1178605"/>
                  </a:lnTo>
                  <a:lnTo>
                    <a:pt x="1046533" y="1139902"/>
                  </a:lnTo>
                  <a:lnTo>
                    <a:pt x="1088720" y="1099723"/>
                  </a:lnTo>
                  <a:lnTo>
                    <a:pt x="1129499" y="1058114"/>
                  </a:lnTo>
                  <a:lnTo>
                    <a:pt x="1168820" y="1015126"/>
                  </a:lnTo>
                  <a:lnTo>
                    <a:pt x="1206638" y="970810"/>
                  </a:lnTo>
                  <a:lnTo>
                    <a:pt x="1242907" y="925217"/>
                  </a:lnTo>
                  <a:lnTo>
                    <a:pt x="1277584" y="878402"/>
                  </a:lnTo>
                  <a:lnTo>
                    <a:pt x="1310629" y="830421"/>
                  </a:lnTo>
                  <a:lnTo>
                    <a:pt x="1342002" y="781330"/>
                  </a:lnTo>
                  <a:lnTo>
                    <a:pt x="1371665" y="731188"/>
                  </a:lnTo>
                  <a:lnTo>
                    <a:pt x="1399585" y="680054"/>
                  </a:lnTo>
                  <a:lnTo>
                    <a:pt x="1425726" y="627989"/>
                  </a:lnTo>
                  <a:lnTo>
                    <a:pt x="1450059" y="575055"/>
                  </a:lnTo>
                  <a:lnTo>
                    <a:pt x="1472555" y="521314"/>
                  </a:lnTo>
                  <a:lnTo>
                    <a:pt x="1493187" y="466830"/>
                  </a:lnTo>
                  <a:lnTo>
                    <a:pt x="1511930" y="411668"/>
                  </a:lnTo>
                  <a:lnTo>
                    <a:pt x="1528762" y="355893"/>
                  </a:lnTo>
                  <a:lnTo>
                    <a:pt x="1543664" y="299572"/>
                  </a:lnTo>
                  <a:lnTo>
                    <a:pt x="1485730" y="285307"/>
                  </a:lnTo>
                  <a:lnTo>
                    <a:pt x="1427797" y="271041"/>
                  </a:lnTo>
                  <a:lnTo>
                    <a:pt x="1369863" y="256776"/>
                  </a:lnTo>
                  <a:lnTo>
                    <a:pt x="1311930" y="242511"/>
                  </a:lnTo>
                  <a:lnTo>
                    <a:pt x="1253996" y="228245"/>
                  </a:lnTo>
                  <a:lnTo>
                    <a:pt x="1196063" y="213980"/>
                  </a:lnTo>
                  <a:lnTo>
                    <a:pt x="1138129" y="199715"/>
                  </a:lnTo>
                  <a:lnTo>
                    <a:pt x="1080196" y="185449"/>
                  </a:lnTo>
                  <a:lnTo>
                    <a:pt x="1022262" y="171184"/>
                  </a:lnTo>
                  <a:lnTo>
                    <a:pt x="964329" y="156919"/>
                  </a:lnTo>
                  <a:lnTo>
                    <a:pt x="906395" y="142653"/>
                  </a:lnTo>
                  <a:lnTo>
                    <a:pt x="848462" y="128388"/>
                  </a:lnTo>
                  <a:lnTo>
                    <a:pt x="790528" y="114122"/>
                  </a:lnTo>
                  <a:lnTo>
                    <a:pt x="732594" y="99857"/>
                  </a:lnTo>
                  <a:lnTo>
                    <a:pt x="674661" y="85592"/>
                  </a:lnTo>
                  <a:lnTo>
                    <a:pt x="616727" y="71326"/>
                  </a:lnTo>
                  <a:lnTo>
                    <a:pt x="558794" y="57061"/>
                  </a:lnTo>
                  <a:lnTo>
                    <a:pt x="500860" y="42796"/>
                  </a:lnTo>
                  <a:lnTo>
                    <a:pt x="442927" y="28530"/>
                  </a:lnTo>
                  <a:lnTo>
                    <a:pt x="384993" y="14265"/>
                  </a:lnTo>
                  <a:lnTo>
                    <a:pt x="327060" y="0"/>
                  </a:lnTo>
                  <a:lnTo>
                    <a:pt x="308624" y="57488"/>
                  </a:lnTo>
                  <a:lnTo>
                    <a:pt x="282467" y="111900"/>
                  </a:lnTo>
                  <a:lnTo>
                    <a:pt x="249086" y="162204"/>
                  </a:lnTo>
                  <a:lnTo>
                    <a:pt x="209111" y="207446"/>
                  </a:lnTo>
                  <a:lnTo>
                    <a:pt x="163302" y="246769"/>
                  </a:lnTo>
                  <a:lnTo>
                    <a:pt x="112526" y="279429"/>
                  </a:lnTo>
                  <a:lnTo>
                    <a:pt x="57746" y="304804"/>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6" name="pg6"/>
            <p:cNvSpPr/>
            <p:nvPr/>
          </p:nvSpPr>
          <p:spPr>
            <a:xfrm>
              <a:off x="1476871" y="4316141"/>
              <a:ext cx="1292690" cy="1321915"/>
            </a:xfrm>
            <a:custGeom>
              <a:avLst/>
              <a:pathLst>
                <a:path w="1292690" h="1321915">
                  <a:moveTo>
                    <a:pt x="675401" y="0"/>
                  </a:moveTo>
                  <a:lnTo>
                    <a:pt x="643239" y="50253"/>
                  </a:lnTo>
                  <a:lnTo>
                    <a:pt x="611077" y="100506"/>
                  </a:lnTo>
                  <a:lnTo>
                    <a:pt x="578915" y="150760"/>
                  </a:lnTo>
                  <a:lnTo>
                    <a:pt x="546753" y="201013"/>
                  </a:lnTo>
                  <a:lnTo>
                    <a:pt x="514591" y="251266"/>
                  </a:lnTo>
                  <a:lnTo>
                    <a:pt x="482429" y="301520"/>
                  </a:lnTo>
                  <a:lnTo>
                    <a:pt x="450267" y="351773"/>
                  </a:lnTo>
                  <a:lnTo>
                    <a:pt x="418105" y="402027"/>
                  </a:lnTo>
                  <a:lnTo>
                    <a:pt x="385943" y="452280"/>
                  </a:lnTo>
                  <a:lnTo>
                    <a:pt x="353781" y="502533"/>
                  </a:lnTo>
                  <a:lnTo>
                    <a:pt x="321619" y="552787"/>
                  </a:lnTo>
                  <a:lnTo>
                    <a:pt x="289457" y="603040"/>
                  </a:lnTo>
                  <a:lnTo>
                    <a:pt x="257295" y="653293"/>
                  </a:lnTo>
                  <a:lnTo>
                    <a:pt x="225133" y="703547"/>
                  </a:lnTo>
                  <a:lnTo>
                    <a:pt x="192971" y="753800"/>
                  </a:lnTo>
                  <a:lnTo>
                    <a:pt x="160809" y="804054"/>
                  </a:lnTo>
                  <a:lnTo>
                    <a:pt x="128647" y="854307"/>
                  </a:lnTo>
                  <a:lnTo>
                    <a:pt x="96485" y="904560"/>
                  </a:lnTo>
                  <a:lnTo>
                    <a:pt x="64323" y="954814"/>
                  </a:lnTo>
                  <a:lnTo>
                    <a:pt x="32161" y="1005067"/>
                  </a:lnTo>
                  <a:lnTo>
                    <a:pt x="0" y="1055321"/>
                  </a:lnTo>
                  <a:lnTo>
                    <a:pt x="49870" y="1086034"/>
                  </a:lnTo>
                  <a:lnTo>
                    <a:pt x="100775" y="1115002"/>
                  </a:lnTo>
                  <a:lnTo>
                    <a:pt x="152651" y="1142190"/>
                  </a:lnTo>
                  <a:lnTo>
                    <a:pt x="205438" y="1167567"/>
                  </a:lnTo>
                  <a:lnTo>
                    <a:pt x="259072" y="1191100"/>
                  </a:lnTo>
                  <a:lnTo>
                    <a:pt x="313488" y="1212763"/>
                  </a:lnTo>
                  <a:lnTo>
                    <a:pt x="368622" y="1232528"/>
                  </a:lnTo>
                  <a:lnTo>
                    <a:pt x="424407" y="1250373"/>
                  </a:lnTo>
                  <a:lnTo>
                    <a:pt x="480776" y="1266276"/>
                  </a:lnTo>
                  <a:lnTo>
                    <a:pt x="537662" y="1280217"/>
                  </a:lnTo>
                  <a:lnTo>
                    <a:pt x="594997" y="1292181"/>
                  </a:lnTo>
                  <a:lnTo>
                    <a:pt x="652711" y="1302153"/>
                  </a:lnTo>
                  <a:lnTo>
                    <a:pt x="710736" y="1310121"/>
                  </a:lnTo>
                  <a:lnTo>
                    <a:pt x="769003" y="1316075"/>
                  </a:lnTo>
                  <a:lnTo>
                    <a:pt x="827440" y="1320008"/>
                  </a:lnTo>
                  <a:lnTo>
                    <a:pt x="885979" y="1321915"/>
                  </a:lnTo>
                  <a:lnTo>
                    <a:pt x="944548" y="1321795"/>
                  </a:lnTo>
                  <a:lnTo>
                    <a:pt x="1003078" y="1319647"/>
                  </a:lnTo>
                  <a:lnTo>
                    <a:pt x="1061499" y="1315474"/>
                  </a:lnTo>
                  <a:lnTo>
                    <a:pt x="1119740" y="1309281"/>
                  </a:lnTo>
                  <a:lnTo>
                    <a:pt x="1177732" y="1301075"/>
                  </a:lnTo>
                  <a:lnTo>
                    <a:pt x="1235405" y="1290867"/>
                  </a:lnTo>
                  <a:lnTo>
                    <a:pt x="1292690" y="1278668"/>
                  </a:lnTo>
                  <a:lnTo>
                    <a:pt x="1279255" y="1220536"/>
                  </a:lnTo>
                  <a:lnTo>
                    <a:pt x="1265819" y="1162404"/>
                  </a:lnTo>
                  <a:lnTo>
                    <a:pt x="1252384" y="1104273"/>
                  </a:lnTo>
                  <a:lnTo>
                    <a:pt x="1238948" y="1046141"/>
                  </a:lnTo>
                  <a:lnTo>
                    <a:pt x="1225513" y="988010"/>
                  </a:lnTo>
                  <a:lnTo>
                    <a:pt x="1212077" y="929878"/>
                  </a:lnTo>
                  <a:lnTo>
                    <a:pt x="1198641" y="871747"/>
                  </a:lnTo>
                  <a:lnTo>
                    <a:pt x="1185206" y="813615"/>
                  </a:lnTo>
                  <a:lnTo>
                    <a:pt x="1171770" y="755483"/>
                  </a:lnTo>
                  <a:lnTo>
                    <a:pt x="1158335" y="697352"/>
                  </a:lnTo>
                  <a:lnTo>
                    <a:pt x="1144899" y="639220"/>
                  </a:lnTo>
                  <a:lnTo>
                    <a:pt x="1131464" y="581089"/>
                  </a:lnTo>
                  <a:lnTo>
                    <a:pt x="1118028" y="522957"/>
                  </a:lnTo>
                  <a:lnTo>
                    <a:pt x="1104592" y="464825"/>
                  </a:lnTo>
                  <a:lnTo>
                    <a:pt x="1091157" y="406694"/>
                  </a:lnTo>
                  <a:lnTo>
                    <a:pt x="1077721" y="348562"/>
                  </a:lnTo>
                  <a:lnTo>
                    <a:pt x="1064286" y="290431"/>
                  </a:lnTo>
                  <a:lnTo>
                    <a:pt x="1050850" y="232299"/>
                  </a:lnTo>
                  <a:lnTo>
                    <a:pt x="1037415" y="174167"/>
                  </a:lnTo>
                  <a:lnTo>
                    <a:pt x="1023979" y="116036"/>
                  </a:lnTo>
                  <a:lnTo>
                    <a:pt x="1010543" y="57904"/>
                  </a:lnTo>
                  <a:lnTo>
                    <a:pt x="953125" y="67215"/>
                  </a:lnTo>
                  <a:lnTo>
                    <a:pt x="894980" y="68845"/>
                  </a:lnTo>
                  <a:lnTo>
                    <a:pt x="837130" y="62765"/>
                  </a:lnTo>
                  <a:lnTo>
                    <a:pt x="780594" y="49082"/>
                  </a:lnTo>
                  <a:lnTo>
                    <a:pt x="726367" y="28037"/>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7" name="pg7"/>
            <p:cNvSpPr/>
            <p:nvPr/>
          </p:nvSpPr>
          <p:spPr>
            <a:xfrm>
              <a:off x="781377" y="4083406"/>
              <a:ext cx="1370895" cy="1288056"/>
            </a:xfrm>
            <a:custGeom>
              <a:avLst/>
              <a:pathLst>
                <a:path w="1370895" h="1288056">
                  <a:moveTo>
                    <a:pt x="1190582" y="0"/>
                  </a:moveTo>
                  <a:lnTo>
                    <a:pt x="1133887" y="18588"/>
                  </a:lnTo>
                  <a:lnTo>
                    <a:pt x="1077193" y="37177"/>
                  </a:lnTo>
                  <a:lnTo>
                    <a:pt x="1020499" y="55766"/>
                  </a:lnTo>
                  <a:lnTo>
                    <a:pt x="963804" y="74354"/>
                  </a:lnTo>
                  <a:lnTo>
                    <a:pt x="907110" y="92943"/>
                  </a:lnTo>
                  <a:lnTo>
                    <a:pt x="850415" y="111532"/>
                  </a:lnTo>
                  <a:lnTo>
                    <a:pt x="793721" y="130121"/>
                  </a:lnTo>
                  <a:lnTo>
                    <a:pt x="737027" y="148709"/>
                  </a:lnTo>
                  <a:lnTo>
                    <a:pt x="680332" y="167298"/>
                  </a:lnTo>
                  <a:lnTo>
                    <a:pt x="623638" y="185887"/>
                  </a:lnTo>
                  <a:lnTo>
                    <a:pt x="566943" y="204476"/>
                  </a:lnTo>
                  <a:lnTo>
                    <a:pt x="510249" y="223064"/>
                  </a:lnTo>
                  <a:lnTo>
                    <a:pt x="453555" y="241653"/>
                  </a:lnTo>
                  <a:lnTo>
                    <a:pt x="396860" y="260242"/>
                  </a:lnTo>
                  <a:lnTo>
                    <a:pt x="340166" y="278831"/>
                  </a:lnTo>
                  <a:lnTo>
                    <a:pt x="283471" y="297419"/>
                  </a:lnTo>
                  <a:lnTo>
                    <a:pt x="226777" y="316008"/>
                  </a:lnTo>
                  <a:lnTo>
                    <a:pt x="170083" y="334597"/>
                  </a:lnTo>
                  <a:lnTo>
                    <a:pt x="113388" y="353186"/>
                  </a:lnTo>
                  <a:lnTo>
                    <a:pt x="56694" y="371774"/>
                  </a:lnTo>
                  <a:lnTo>
                    <a:pt x="0" y="390363"/>
                  </a:lnTo>
                  <a:lnTo>
                    <a:pt x="18978" y="445065"/>
                  </a:lnTo>
                  <a:lnTo>
                    <a:pt x="39818" y="499086"/>
                  </a:lnTo>
                  <a:lnTo>
                    <a:pt x="62494" y="552362"/>
                  </a:lnTo>
                  <a:lnTo>
                    <a:pt x="86980" y="604830"/>
                  </a:lnTo>
                  <a:lnTo>
                    <a:pt x="113248" y="656430"/>
                  </a:lnTo>
                  <a:lnTo>
                    <a:pt x="141267" y="707100"/>
                  </a:lnTo>
                  <a:lnTo>
                    <a:pt x="171003" y="756782"/>
                  </a:lnTo>
                  <a:lnTo>
                    <a:pt x="202423" y="805417"/>
                  </a:lnTo>
                  <a:lnTo>
                    <a:pt x="235488" y="852948"/>
                  </a:lnTo>
                  <a:lnTo>
                    <a:pt x="270161" y="899319"/>
                  </a:lnTo>
                  <a:lnTo>
                    <a:pt x="306401" y="944477"/>
                  </a:lnTo>
                  <a:lnTo>
                    <a:pt x="344165" y="988367"/>
                  </a:lnTo>
                  <a:lnTo>
                    <a:pt x="383409" y="1030940"/>
                  </a:lnTo>
                  <a:lnTo>
                    <a:pt x="424087" y="1072144"/>
                  </a:lnTo>
                  <a:lnTo>
                    <a:pt x="466152" y="1111932"/>
                  </a:lnTo>
                  <a:lnTo>
                    <a:pt x="509554" y="1150257"/>
                  </a:lnTo>
                  <a:lnTo>
                    <a:pt x="554242" y="1187074"/>
                  </a:lnTo>
                  <a:lnTo>
                    <a:pt x="600164" y="1222340"/>
                  </a:lnTo>
                  <a:lnTo>
                    <a:pt x="647266" y="1256014"/>
                  </a:lnTo>
                  <a:lnTo>
                    <a:pt x="695493" y="1288056"/>
                  </a:lnTo>
                  <a:lnTo>
                    <a:pt x="727655" y="1237802"/>
                  </a:lnTo>
                  <a:lnTo>
                    <a:pt x="759817" y="1187549"/>
                  </a:lnTo>
                  <a:lnTo>
                    <a:pt x="791979" y="1137295"/>
                  </a:lnTo>
                  <a:lnTo>
                    <a:pt x="824141" y="1087042"/>
                  </a:lnTo>
                  <a:lnTo>
                    <a:pt x="856303" y="1036789"/>
                  </a:lnTo>
                  <a:lnTo>
                    <a:pt x="888465" y="986535"/>
                  </a:lnTo>
                  <a:lnTo>
                    <a:pt x="920627" y="936282"/>
                  </a:lnTo>
                  <a:lnTo>
                    <a:pt x="952789" y="886029"/>
                  </a:lnTo>
                  <a:lnTo>
                    <a:pt x="984951" y="835775"/>
                  </a:lnTo>
                  <a:lnTo>
                    <a:pt x="1017113" y="785522"/>
                  </a:lnTo>
                  <a:lnTo>
                    <a:pt x="1049275" y="735268"/>
                  </a:lnTo>
                  <a:lnTo>
                    <a:pt x="1081437" y="685015"/>
                  </a:lnTo>
                  <a:lnTo>
                    <a:pt x="1113599" y="634762"/>
                  </a:lnTo>
                  <a:lnTo>
                    <a:pt x="1145761" y="584508"/>
                  </a:lnTo>
                  <a:lnTo>
                    <a:pt x="1177923" y="534255"/>
                  </a:lnTo>
                  <a:lnTo>
                    <a:pt x="1210085" y="484002"/>
                  </a:lnTo>
                  <a:lnTo>
                    <a:pt x="1242247" y="433748"/>
                  </a:lnTo>
                  <a:lnTo>
                    <a:pt x="1274409" y="383495"/>
                  </a:lnTo>
                  <a:lnTo>
                    <a:pt x="1306571" y="333241"/>
                  </a:lnTo>
                  <a:lnTo>
                    <a:pt x="1338733" y="282988"/>
                  </a:lnTo>
                  <a:lnTo>
                    <a:pt x="1370895" y="232735"/>
                  </a:lnTo>
                  <a:lnTo>
                    <a:pt x="1322689" y="197009"/>
                  </a:lnTo>
                  <a:lnTo>
                    <a:pt x="1279810" y="155038"/>
                  </a:lnTo>
                  <a:lnTo>
                    <a:pt x="1243062" y="107606"/>
                  </a:lnTo>
                  <a:lnTo>
                    <a:pt x="1213132" y="55602"/>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8" name="pg8"/>
            <p:cNvSpPr/>
            <p:nvPr/>
          </p:nvSpPr>
          <p:spPr>
            <a:xfrm>
              <a:off x="697195" y="3716250"/>
              <a:ext cx="1274764" cy="757519"/>
            </a:xfrm>
            <a:custGeom>
              <a:avLst/>
              <a:pathLst>
                <a:path w="1274764" h="757519">
                  <a:moveTo>
                    <a:pt x="1257029" y="170762"/>
                  </a:moveTo>
                  <a:lnTo>
                    <a:pt x="1197922" y="162630"/>
                  </a:lnTo>
                  <a:lnTo>
                    <a:pt x="1138814" y="154498"/>
                  </a:lnTo>
                  <a:lnTo>
                    <a:pt x="1079707" y="146367"/>
                  </a:lnTo>
                  <a:lnTo>
                    <a:pt x="1020600" y="138235"/>
                  </a:lnTo>
                  <a:lnTo>
                    <a:pt x="961493" y="130104"/>
                  </a:lnTo>
                  <a:lnTo>
                    <a:pt x="902385" y="121972"/>
                  </a:lnTo>
                  <a:lnTo>
                    <a:pt x="843278" y="113841"/>
                  </a:lnTo>
                  <a:lnTo>
                    <a:pt x="784171" y="105709"/>
                  </a:lnTo>
                  <a:lnTo>
                    <a:pt x="725063" y="97578"/>
                  </a:lnTo>
                  <a:lnTo>
                    <a:pt x="665956" y="89446"/>
                  </a:lnTo>
                  <a:lnTo>
                    <a:pt x="606849" y="81315"/>
                  </a:lnTo>
                  <a:lnTo>
                    <a:pt x="547741" y="73183"/>
                  </a:lnTo>
                  <a:lnTo>
                    <a:pt x="488634" y="65052"/>
                  </a:lnTo>
                  <a:lnTo>
                    <a:pt x="429527" y="56920"/>
                  </a:lnTo>
                  <a:lnTo>
                    <a:pt x="370419" y="48789"/>
                  </a:lnTo>
                  <a:lnTo>
                    <a:pt x="311312" y="40657"/>
                  </a:lnTo>
                  <a:lnTo>
                    <a:pt x="252205" y="32526"/>
                  </a:lnTo>
                  <a:lnTo>
                    <a:pt x="193097" y="24394"/>
                  </a:lnTo>
                  <a:lnTo>
                    <a:pt x="133990" y="16263"/>
                  </a:lnTo>
                  <a:lnTo>
                    <a:pt x="74883" y="8131"/>
                  </a:lnTo>
                  <a:lnTo>
                    <a:pt x="15776" y="0"/>
                  </a:lnTo>
                  <a:lnTo>
                    <a:pt x="8754" y="58590"/>
                  </a:lnTo>
                  <a:lnTo>
                    <a:pt x="3781" y="117389"/>
                  </a:lnTo>
                  <a:lnTo>
                    <a:pt x="861" y="176326"/>
                  </a:lnTo>
                  <a:lnTo>
                    <a:pt x="0" y="235329"/>
                  </a:lnTo>
                  <a:lnTo>
                    <a:pt x="1196" y="294326"/>
                  </a:lnTo>
                  <a:lnTo>
                    <a:pt x="4450" y="353246"/>
                  </a:lnTo>
                  <a:lnTo>
                    <a:pt x="9757" y="412016"/>
                  </a:lnTo>
                  <a:lnTo>
                    <a:pt x="17111" y="470565"/>
                  </a:lnTo>
                  <a:lnTo>
                    <a:pt x="26503" y="528823"/>
                  </a:lnTo>
                  <a:lnTo>
                    <a:pt x="37921" y="586717"/>
                  </a:lnTo>
                  <a:lnTo>
                    <a:pt x="51351" y="644177"/>
                  </a:lnTo>
                  <a:lnTo>
                    <a:pt x="66778" y="701135"/>
                  </a:lnTo>
                  <a:lnTo>
                    <a:pt x="84182" y="757519"/>
                  </a:lnTo>
                  <a:lnTo>
                    <a:pt x="140876" y="738930"/>
                  </a:lnTo>
                  <a:lnTo>
                    <a:pt x="197570" y="720342"/>
                  </a:lnTo>
                  <a:lnTo>
                    <a:pt x="254265" y="701753"/>
                  </a:lnTo>
                  <a:lnTo>
                    <a:pt x="310959" y="683164"/>
                  </a:lnTo>
                  <a:lnTo>
                    <a:pt x="367654" y="664575"/>
                  </a:lnTo>
                  <a:lnTo>
                    <a:pt x="424348" y="645987"/>
                  </a:lnTo>
                  <a:lnTo>
                    <a:pt x="481042" y="627398"/>
                  </a:lnTo>
                  <a:lnTo>
                    <a:pt x="537737" y="608809"/>
                  </a:lnTo>
                  <a:lnTo>
                    <a:pt x="594431" y="590220"/>
                  </a:lnTo>
                  <a:lnTo>
                    <a:pt x="651126" y="571632"/>
                  </a:lnTo>
                  <a:lnTo>
                    <a:pt x="707820" y="553043"/>
                  </a:lnTo>
                  <a:lnTo>
                    <a:pt x="764514" y="534454"/>
                  </a:lnTo>
                  <a:lnTo>
                    <a:pt x="821209" y="515865"/>
                  </a:lnTo>
                  <a:lnTo>
                    <a:pt x="877903" y="497277"/>
                  </a:lnTo>
                  <a:lnTo>
                    <a:pt x="934598" y="478688"/>
                  </a:lnTo>
                  <a:lnTo>
                    <a:pt x="991292" y="460099"/>
                  </a:lnTo>
                  <a:lnTo>
                    <a:pt x="1047986" y="441510"/>
                  </a:lnTo>
                  <a:lnTo>
                    <a:pt x="1104681" y="422922"/>
                  </a:lnTo>
                  <a:lnTo>
                    <a:pt x="1161375" y="404333"/>
                  </a:lnTo>
                  <a:lnTo>
                    <a:pt x="1218070" y="385744"/>
                  </a:lnTo>
                  <a:lnTo>
                    <a:pt x="1274764" y="367156"/>
                  </a:lnTo>
                  <a:lnTo>
                    <a:pt x="1258940" y="302839"/>
                  </a:lnTo>
                  <a:lnTo>
                    <a:pt x="1252983" y="236873"/>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9" name="pg9"/>
            <p:cNvSpPr/>
            <p:nvPr/>
          </p:nvSpPr>
          <p:spPr>
            <a:xfrm>
              <a:off x="712971" y="3377971"/>
              <a:ext cx="1262700" cy="509041"/>
            </a:xfrm>
            <a:custGeom>
              <a:avLst/>
              <a:pathLst>
                <a:path w="1262700" h="509041">
                  <a:moveTo>
                    <a:pt x="1262700" y="421339"/>
                  </a:moveTo>
                  <a:lnTo>
                    <a:pt x="1206511" y="401275"/>
                  </a:lnTo>
                  <a:lnTo>
                    <a:pt x="1150322" y="381211"/>
                  </a:lnTo>
                  <a:lnTo>
                    <a:pt x="1094132" y="361147"/>
                  </a:lnTo>
                  <a:lnTo>
                    <a:pt x="1037943" y="341084"/>
                  </a:lnTo>
                  <a:lnTo>
                    <a:pt x="981754" y="321020"/>
                  </a:lnTo>
                  <a:lnTo>
                    <a:pt x="925564" y="300956"/>
                  </a:lnTo>
                  <a:lnTo>
                    <a:pt x="869375" y="280892"/>
                  </a:lnTo>
                  <a:lnTo>
                    <a:pt x="813186" y="260829"/>
                  </a:lnTo>
                  <a:lnTo>
                    <a:pt x="756996" y="240765"/>
                  </a:lnTo>
                  <a:lnTo>
                    <a:pt x="700807" y="220701"/>
                  </a:lnTo>
                  <a:lnTo>
                    <a:pt x="644618" y="200637"/>
                  </a:lnTo>
                  <a:lnTo>
                    <a:pt x="588428" y="180573"/>
                  </a:lnTo>
                  <a:lnTo>
                    <a:pt x="532239" y="160510"/>
                  </a:lnTo>
                  <a:lnTo>
                    <a:pt x="476050" y="140446"/>
                  </a:lnTo>
                  <a:lnTo>
                    <a:pt x="419860" y="120382"/>
                  </a:lnTo>
                  <a:lnTo>
                    <a:pt x="363671" y="100318"/>
                  </a:lnTo>
                  <a:lnTo>
                    <a:pt x="307482" y="80255"/>
                  </a:lnTo>
                  <a:lnTo>
                    <a:pt x="251292" y="60191"/>
                  </a:lnTo>
                  <a:lnTo>
                    <a:pt x="195103" y="40127"/>
                  </a:lnTo>
                  <a:lnTo>
                    <a:pt x="138914" y="20063"/>
                  </a:lnTo>
                  <a:lnTo>
                    <a:pt x="82724" y="0"/>
                  </a:lnTo>
                  <a:lnTo>
                    <a:pt x="64116" y="55083"/>
                  </a:lnTo>
                  <a:lnTo>
                    <a:pt x="47413" y="110773"/>
                  </a:lnTo>
                  <a:lnTo>
                    <a:pt x="32633" y="167004"/>
                  </a:lnTo>
                  <a:lnTo>
                    <a:pt x="19794" y="223711"/>
                  </a:lnTo>
                  <a:lnTo>
                    <a:pt x="8912" y="280825"/>
                  </a:lnTo>
                  <a:lnTo>
                    <a:pt x="0" y="338279"/>
                  </a:lnTo>
                  <a:lnTo>
                    <a:pt x="59107" y="346410"/>
                  </a:lnTo>
                  <a:lnTo>
                    <a:pt x="118214" y="354542"/>
                  </a:lnTo>
                  <a:lnTo>
                    <a:pt x="177321" y="362673"/>
                  </a:lnTo>
                  <a:lnTo>
                    <a:pt x="236429" y="370805"/>
                  </a:lnTo>
                  <a:lnTo>
                    <a:pt x="295536" y="378936"/>
                  </a:lnTo>
                  <a:lnTo>
                    <a:pt x="354643" y="387068"/>
                  </a:lnTo>
                  <a:lnTo>
                    <a:pt x="413751" y="395199"/>
                  </a:lnTo>
                  <a:lnTo>
                    <a:pt x="472858" y="403331"/>
                  </a:lnTo>
                  <a:lnTo>
                    <a:pt x="531965" y="411462"/>
                  </a:lnTo>
                  <a:lnTo>
                    <a:pt x="591073" y="419594"/>
                  </a:lnTo>
                  <a:lnTo>
                    <a:pt x="650180" y="427725"/>
                  </a:lnTo>
                  <a:lnTo>
                    <a:pt x="709287" y="435857"/>
                  </a:lnTo>
                  <a:lnTo>
                    <a:pt x="768395" y="443989"/>
                  </a:lnTo>
                  <a:lnTo>
                    <a:pt x="827502" y="452120"/>
                  </a:lnTo>
                  <a:lnTo>
                    <a:pt x="886609" y="460252"/>
                  </a:lnTo>
                  <a:lnTo>
                    <a:pt x="945717" y="468383"/>
                  </a:lnTo>
                  <a:lnTo>
                    <a:pt x="1004824" y="476515"/>
                  </a:lnTo>
                  <a:lnTo>
                    <a:pt x="1063931" y="484646"/>
                  </a:lnTo>
                  <a:lnTo>
                    <a:pt x="1123038" y="492778"/>
                  </a:lnTo>
                  <a:lnTo>
                    <a:pt x="1182146" y="500909"/>
                  </a:lnTo>
                  <a:lnTo>
                    <a:pt x="1241253" y="509041"/>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0" name="pg10"/>
            <p:cNvSpPr/>
            <p:nvPr/>
          </p:nvSpPr>
          <p:spPr>
            <a:xfrm>
              <a:off x="795696" y="3113755"/>
              <a:ext cx="1211304" cy="685554"/>
            </a:xfrm>
            <a:custGeom>
              <a:avLst/>
              <a:pathLst>
                <a:path w="1211304" h="685554">
                  <a:moveTo>
                    <a:pt x="1211304" y="617054"/>
                  </a:moveTo>
                  <a:lnTo>
                    <a:pt x="1159377" y="587670"/>
                  </a:lnTo>
                  <a:lnTo>
                    <a:pt x="1107450" y="558287"/>
                  </a:lnTo>
                  <a:lnTo>
                    <a:pt x="1055524" y="528903"/>
                  </a:lnTo>
                  <a:lnTo>
                    <a:pt x="1003597" y="499520"/>
                  </a:lnTo>
                  <a:lnTo>
                    <a:pt x="951670" y="470136"/>
                  </a:lnTo>
                  <a:lnTo>
                    <a:pt x="899743" y="440753"/>
                  </a:lnTo>
                  <a:lnTo>
                    <a:pt x="847816" y="411369"/>
                  </a:lnTo>
                  <a:lnTo>
                    <a:pt x="795889" y="381986"/>
                  </a:lnTo>
                  <a:lnTo>
                    <a:pt x="743962" y="352602"/>
                  </a:lnTo>
                  <a:lnTo>
                    <a:pt x="692035" y="323218"/>
                  </a:lnTo>
                  <a:lnTo>
                    <a:pt x="640108" y="293835"/>
                  </a:lnTo>
                  <a:lnTo>
                    <a:pt x="588181" y="264451"/>
                  </a:lnTo>
                  <a:lnTo>
                    <a:pt x="536255" y="235068"/>
                  </a:lnTo>
                  <a:lnTo>
                    <a:pt x="484328" y="205684"/>
                  </a:lnTo>
                  <a:lnTo>
                    <a:pt x="432401" y="176301"/>
                  </a:lnTo>
                  <a:lnTo>
                    <a:pt x="380474" y="146917"/>
                  </a:lnTo>
                  <a:lnTo>
                    <a:pt x="328547" y="117534"/>
                  </a:lnTo>
                  <a:lnTo>
                    <a:pt x="276620" y="88150"/>
                  </a:lnTo>
                  <a:lnTo>
                    <a:pt x="224693" y="58767"/>
                  </a:lnTo>
                  <a:lnTo>
                    <a:pt x="172766" y="29383"/>
                  </a:lnTo>
                  <a:lnTo>
                    <a:pt x="120839" y="0"/>
                  </a:lnTo>
                  <a:lnTo>
                    <a:pt x="93063" y="51117"/>
                  </a:lnTo>
                  <a:lnTo>
                    <a:pt x="67062" y="103159"/>
                  </a:lnTo>
                  <a:lnTo>
                    <a:pt x="42865" y="156065"/>
                  </a:lnTo>
                  <a:lnTo>
                    <a:pt x="20502" y="209771"/>
                  </a:lnTo>
                  <a:lnTo>
                    <a:pt x="0" y="264215"/>
                  </a:lnTo>
                  <a:lnTo>
                    <a:pt x="56189" y="284279"/>
                  </a:lnTo>
                  <a:lnTo>
                    <a:pt x="112378" y="304342"/>
                  </a:lnTo>
                  <a:lnTo>
                    <a:pt x="168567" y="324406"/>
                  </a:lnTo>
                  <a:lnTo>
                    <a:pt x="224757" y="344470"/>
                  </a:lnTo>
                  <a:lnTo>
                    <a:pt x="280946" y="364534"/>
                  </a:lnTo>
                  <a:lnTo>
                    <a:pt x="337135" y="384597"/>
                  </a:lnTo>
                  <a:lnTo>
                    <a:pt x="393325" y="404661"/>
                  </a:lnTo>
                  <a:lnTo>
                    <a:pt x="449514" y="424725"/>
                  </a:lnTo>
                  <a:lnTo>
                    <a:pt x="505703" y="444789"/>
                  </a:lnTo>
                  <a:lnTo>
                    <a:pt x="561893" y="464853"/>
                  </a:lnTo>
                  <a:lnTo>
                    <a:pt x="618082" y="484916"/>
                  </a:lnTo>
                  <a:lnTo>
                    <a:pt x="674271" y="504980"/>
                  </a:lnTo>
                  <a:lnTo>
                    <a:pt x="730461" y="525044"/>
                  </a:lnTo>
                  <a:lnTo>
                    <a:pt x="786650" y="545108"/>
                  </a:lnTo>
                  <a:lnTo>
                    <a:pt x="842839" y="565171"/>
                  </a:lnTo>
                  <a:lnTo>
                    <a:pt x="899029" y="585235"/>
                  </a:lnTo>
                  <a:lnTo>
                    <a:pt x="955218" y="605299"/>
                  </a:lnTo>
                  <a:lnTo>
                    <a:pt x="1011407" y="625363"/>
                  </a:lnTo>
                  <a:lnTo>
                    <a:pt x="1067597" y="645427"/>
                  </a:lnTo>
                  <a:lnTo>
                    <a:pt x="1123786" y="665490"/>
                  </a:lnTo>
                  <a:lnTo>
                    <a:pt x="1179975" y="685554"/>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1" name="pg11"/>
            <p:cNvSpPr/>
            <p:nvPr/>
          </p:nvSpPr>
          <p:spPr>
            <a:xfrm>
              <a:off x="916536" y="2895130"/>
              <a:ext cx="1128658" cy="835679"/>
            </a:xfrm>
            <a:custGeom>
              <a:avLst/>
              <a:pathLst>
                <a:path w="1128658" h="835679">
                  <a:moveTo>
                    <a:pt x="1128658" y="778999"/>
                  </a:moveTo>
                  <a:lnTo>
                    <a:pt x="1081927" y="741904"/>
                  </a:lnTo>
                  <a:lnTo>
                    <a:pt x="1035197" y="704808"/>
                  </a:lnTo>
                  <a:lnTo>
                    <a:pt x="988466" y="667713"/>
                  </a:lnTo>
                  <a:lnTo>
                    <a:pt x="941736" y="630618"/>
                  </a:lnTo>
                  <a:lnTo>
                    <a:pt x="895005" y="593523"/>
                  </a:lnTo>
                  <a:lnTo>
                    <a:pt x="848275" y="556428"/>
                  </a:lnTo>
                  <a:lnTo>
                    <a:pt x="801544" y="519332"/>
                  </a:lnTo>
                  <a:lnTo>
                    <a:pt x="754814" y="482237"/>
                  </a:lnTo>
                  <a:lnTo>
                    <a:pt x="708083" y="445142"/>
                  </a:lnTo>
                  <a:lnTo>
                    <a:pt x="661353" y="408047"/>
                  </a:lnTo>
                  <a:lnTo>
                    <a:pt x="614622" y="370952"/>
                  </a:lnTo>
                  <a:lnTo>
                    <a:pt x="567892" y="333856"/>
                  </a:lnTo>
                  <a:lnTo>
                    <a:pt x="521161" y="296761"/>
                  </a:lnTo>
                  <a:lnTo>
                    <a:pt x="474431" y="259666"/>
                  </a:lnTo>
                  <a:lnTo>
                    <a:pt x="427700" y="222571"/>
                  </a:lnTo>
                  <a:lnTo>
                    <a:pt x="380970" y="185476"/>
                  </a:lnTo>
                  <a:lnTo>
                    <a:pt x="334239" y="148380"/>
                  </a:lnTo>
                  <a:lnTo>
                    <a:pt x="287509" y="111285"/>
                  </a:lnTo>
                  <a:lnTo>
                    <a:pt x="240778" y="74190"/>
                  </a:lnTo>
                  <a:lnTo>
                    <a:pt x="194047" y="37095"/>
                  </a:lnTo>
                  <a:lnTo>
                    <a:pt x="147317" y="0"/>
                  </a:lnTo>
                  <a:lnTo>
                    <a:pt x="107317" y="52459"/>
                  </a:lnTo>
                  <a:lnTo>
                    <a:pt x="69392" y="106438"/>
                  </a:lnTo>
                  <a:lnTo>
                    <a:pt x="33602" y="161855"/>
                  </a:lnTo>
                  <a:lnTo>
                    <a:pt x="0" y="218625"/>
                  </a:lnTo>
                  <a:lnTo>
                    <a:pt x="51926" y="248009"/>
                  </a:lnTo>
                  <a:lnTo>
                    <a:pt x="103853" y="277392"/>
                  </a:lnTo>
                  <a:lnTo>
                    <a:pt x="155780" y="306776"/>
                  </a:lnTo>
                  <a:lnTo>
                    <a:pt x="207707" y="336159"/>
                  </a:lnTo>
                  <a:lnTo>
                    <a:pt x="259634" y="365543"/>
                  </a:lnTo>
                  <a:lnTo>
                    <a:pt x="311561" y="394926"/>
                  </a:lnTo>
                  <a:lnTo>
                    <a:pt x="363488" y="424310"/>
                  </a:lnTo>
                  <a:lnTo>
                    <a:pt x="415415" y="453693"/>
                  </a:lnTo>
                  <a:lnTo>
                    <a:pt x="467342" y="483077"/>
                  </a:lnTo>
                  <a:lnTo>
                    <a:pt x="519269" y="512461"/>
                  </a:lnTo>
                  <a:lnTo>
                    <a:pt x="571195" y="541844"/>
                  </a:lnTo>
                  <a:lnTo>
                    <a:pt x="623122" y="571228"/>
                  </a:lnTo>
                  <a:lnTo>
                    <a:pt x="675049" y="600611"/>
                  </a:lnTo>
                  <a:lnTo>
                    <a:pt x="726976" y="629995"/>
                  </a:lnTo>
                  <a:lnTo>
                    <a:pt x="778903" y="659378"/>
                  </a:lnTo>
                  <a:lnTo>
                    <a:pt x="830830" y="688762"/>
                  </a:lnTo>
                  <a:lnTo>
                    <a:pt x="882757" y="718145"/>
                  </a:lnTo>
                  <a:lnTo>
                    <a:pt x="934684" y="747529"/>
                  </a:lnTo>
                  <a:lnTo>
                    <a:pt x="986611" y="776912"/>
                  </a:lnTo>
                  <a:lnTo>
                    <a:pt x="1038538" y="806296"/>
                  </a:lnTo>
                  <a:lnTo>
                    <a:pt x="1090465" y="835679"/>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2" name="pg12"/>
            <p:cNvSpPr/>
            <p:nvPr/>
          </p:nvSpPr>
          <p:spPr>
            <a:xfrm>
              <a:off x="1063853" y="2745457"/>
              <a:ext cx="1016094" cy="928671"/>
            </a:xfrm>
            <a:custGeom>
              <a:avLst/>
              <a:pathLst>
                <a:path w="1016094" h="928671">
                  <a:moveTo>
                    <a:pt x="1016094" y="889867"/>
                  </a:moveTo>
                  <a:lnTo>
                    <a:pt x="974092" y="847493"/>
                  </a:lnTo>
                  <a:lnTo>
                    <a:pt x="932089" y="805118"/>
                  </a:lnTo>
                  <a:lnTo>
                    <a:pt x="890087" y="762743"/>
                  </a:lnTo>
                  <a:lnTo>
                    <a:pt x="848085" y="720369"/>
                  </a:lnTo>
                  <a:lnTo>
                    <a:pt x="806083" y="677994"/>
                  </a:lnTo>
                  <a:lnTo>
                    <a:pt x="764081" y="635619"/>
                  </a:lnTo>
                  <a:lnTo>
                    <a:pt x="722078" y="593245"/>
                  </a:lnTo>
                  <a:lnTo>
                    <a:pt x="680076" y="550870"/>
                  </a:lnTo>
                  <a:lnTo>
                    <a:pt x="638074" y="508495"/>
                  </a:lnTo>
                  <a:lnTo>
                    <a:pt x="596072" y="466121"/>
                  </a:lnTo>
                  <a:lnTo>
                    <a:pt x="554070" y="423746"/>
                  </a:lnTo>
                  <a:lnTo>
                    <a:pt x="512067" y="381371"/>
                  </a:lnTo>
                  <a:lnTo>
                    <a:pt x="470065" y="338997"/>
                  </a:lnTo>
                  <a:lnTo>
                    <a:pt x="428063" y="296622"/>
                  </a:lnTo>
                  <a:lnTo>
                    <a:pt x="386061" y="254247"/>
                  </a:lnTo>
                  <a:lnTo>
                    <a:pt x="344059" y="211873"/>
                  </a:lnTo>
                  <a:lnTo>
                    <a:pt x="302056" y="169498"/>
                  </a:lnTo>
                  <a:lnTo>
                    <a:pt x="260054" y="127123"/>
                  </a:lnTo>
                  <a:lnTo>
                    <a:pt x="218052" y="84749"/>
                  </a:lnTo>
                  <a:lnTo>
                    <a:pt x="176050" y="42374"/>
                  </a:lnTo>
                  <a:lnTo>
                    <a:pt x="134048" y="0"/>
                  </a:lnTo>
                  <a:lnTo>
                    <a:pt x="87399" y="48107"/>
                  </a:lnTo>
                  <a:lnTo>
                    <a:pt x="42693" y="98023"/>
                  </a:lnTo>
                  <a:lnTo>
                    <a:pt x="0" y="149672"/>
                  </a:lnTo>
                  <a:lnTo>
                    <a:pt x="46730" y="186767"/>
                  </a:lnTo>
                  <a:lnTo>
                    <a:pt x="93461" y="223862"/>
                  </a:lnTo>
                  <a:lnTo>
                    <a:pt x="140191" y="260958"/>
                  </a:lnTo>
                  <a:lnTo>
                    <a:pt x="186922" y="298053"/>
                  </a:lnTo>
                  <a:lnTo>
                    <a:pt x="233652" y="335148"/>
                  </a:lnTo>
                  <a:lnTo>
                    <a:pt x="280383" y="372243"/>
                  </a:lnTo>
                  <a:lnTo>
                    <a:pt x="327113" y="409338"/>
                  </a:lnTo>
                  <a:lnTo>
                    <a:pt x="373844" y="446434"/>
                  </a:lnTo>
                  <a:lnTo>
                    <a:pt x="420574" y="483529"/>
                  </a:lnTo>
                  <a:lnTo>
                    <a:pt x="467305" y="520624"/>
                  </a:lnTo>
                  <a:lnTo>
                    <a:pt x="514035" y="557719"/>
                  </a:lnTo>
                  <a:lnTo>
                    <a:pt x="560766" y="594814"/>
                  </a:lnTo>
                  <a:lnTo>
                    <a:pt x="607496" y="631910"/>
                  </a:lnTo>
                  <a:lnTo>
                    <a:pt x="654227" y="669005"/>
                  </a:lnTo>
                  <a:lnTo>
                    <a:pt x="700957" y="706100"/>
                  </a:lnTo>
                  <a:lnTo>
                    <a:pt x="747688" y="743195"/>
                  </a:lnTo>
                  <a:lnTo>
                    <a:pt x="794418" y="780290"/>
                  </a:lnTo>
                  <a:lnTo>
                    <a:pt x="841149" y="817386"/>
                  </a:lnTo>
                  <a:lnTo>
                    <a:pt x="887879" y="854481"/>
                  </a:lnTo>
                  <a:lnTo>
                    <a:pt x="934610" y="891576"/>
                  </a:lnTo>
                  <a:lnTo>
                    <a:pt x="981341" y="928671"/>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3" name="pg13"/>
            <p:cNvSpPr/>
            <p:nvPr/>
          </p:nvSpPr>
          <p:spPr>
            <a:xfrm>
              <a:off x="1197901" y="2616115"/>
              <a:ext cx="920035" cy="1019210"/>
            </a:xfrm>
            <a:custGeom>
              <a:avLst/>
              <a:pathLst>
                <a:path w="920035" h="1019210">
                  <a:moveTo>
                    <a:pt x="920035" y="985676"/>
                  </a:moveTo>
                  <a:lnTo>
                    <a:pt x="883201" y="938739"/>
                  </a:lnTo>
                  <a:lnTo>
                    <a:pt x="846368" y="891802"/>
                  </a:lnTo>
                  <a:lnTo>
                    <a:pt x="809534" y="844865"/>
                  </a:lnTo>
                  <a:lnTo>
                    <a:pt x="772700" y="797928"/>
                  </a:lnTo>
                  <a:lnTo>
                    <a:pt x="735867" y="750991"/>
                  </a:lnTo>
                  <a:lnTo>
                    <a:pt x="699033" y="704054"/>
                  </a:lnTo>
                  <a:lnTo>
                    <a:pt x="662200" y="657117"/>
                  </a:lnTo>
                  <a:lnTo>
                    <a:pt x="625366" y="610180"/>
                  </a:lnTo>
                  <a:lnTo>
                    <a:pt x="588532" y="563243"/>
                  </a:lnTo>
                  <a:lnTo>
                    <a:pt x="551699" y="516306"/>
                  </a:lnTo>
                  <a:lnTo>
                    <a:pt x="514865" y="469369"/>
                  </a:lnTo>
                  <a:lnTo>
                    <a:pt x="478032" y="422432"/>
                  </a:lnTo>
                  <a:lnTo>
                    <a:pt x="441198" y="375495"/>
                  </a:lnTo>
                  <a:lnTo>
                    <a:pt x="404364" y="328558"/>
                  </a:lnTo>
                  <a:lnTo>
                    <a:pt x="367531" y="281621"/>
                  </a:lnTo>
                  <a:lnTo>
                    <a:pt x="330697" y="234684"/>
                  </a:lnTo>
                  <a:lnTo>
                    <a:pt x="293864" y="187747"/>
                  </a:lnTo>
                  <a:lnTo>
                    <a:pt x="257030" y="140810"/>
                  </a:lnTo>
                  <a:lnTo>
                    <a:pt x="220196" y="93873"/>
                  </a:lnTo>
                  <a:lnTo>
                    <a:pt x="183363" y="46936"/>
                  </a:lnTo>
                  <a:lnTo>
                    <a:pt x="146529" y="0"/>
                  </a:lnTo>
                  <a:lnTo>
                    <a:pt x="96036" y="41220"/>
                  </a:lnTo>
                  <a:lnTo>
                    <a:pt x="47169" y="84356"/>
                  </a:lnTo>
                  <a:lnTo>
                    <a:pt x="0" y="129342"/>
                  </a:lnTo>
                  <a:lnTo>
                    <a:pt x="42002" y="171717"/>
                  </a:lnTo>
                  <a:lnTo>
                    <a:pt x="84004" y="214091"/>
                  </a:lnTo>
                  <a:lnTo>
                    <a:pt x="126006" y="256466"/>
                  </a:lnTo>
                  <a:lnTo>
                    <a:pt x="168008" y="298841"/>
                  </a:lnTo>
                  <a:lnTo>
                    <a:pt x="210011" y="341215"/>
                  </a:lnTo>
                  <a:lnTo>
                    <a:pt x="252013" y="383590"/>
                  </a:lnTo>
                  <a:lnTo>
                    <a:pt x="294015" y="425964"/>
                  </a:lnTo>
                  <a:lnTo>
                    <a:pt x="336017" y="468339"/>
                  </a:lnTo>
                  <a:lnTo>
                    <a:pt x="378019" y="510714"/>
                  </a:lnTo>
                  <a:lnTo>
                    <a:pt x="420022" y="553088"/>
                  </a:lnTo>
                  <a:lnTo>
                    <a:pt x="462024" y="595463"/>
                  </a:lnTo>
                  <a:lnTo>
                    <a:pt x="504026" y="637838"/>
                  </a:lnTo>
                  <a:lnTo>
                    <a:pt x="546028" y="680212"/>
                  </a:lnTo>
                  <a:lnTo>
                    <a:pt x="588030" y="722587"/>
                  </a:lnTo>
                  <a:lnTo>
                    <a:pt x="630033" y="764962"/>
                  </a:lnTo>
                  <a:lnTo>
                    <a:pt x="672035" y="807336"/>
                  </a:lnTo>
                  <a:lnTo>
                    <a:pt x="714037" y="849711"/>
                  </a:lnTo>
                  <a:lnTo>
                    <a:pt x="756039" y="892086"/>
                  </a:lnTo>
                  <a:lnTo>
                    <a:pt x="798041" y="934460"/>
                  </a:lnTo>
                  <a:lnTo>
                    <a:pt x="840044" y="976835"/>
                  </a:lnTo>
                  <a:lnTo>
                    <a:pt x="882046" y="1019210"/>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4" name="pg14"/>
            <p:cNvSpPr/>
            <p:nvPr/>
          </p:nvSpPr>
          <p:spPr>
            <a:xfrm>
              <a:off x="1344431" y="2522955"/>
              <a:ext cx="807494" cy="1078836"/>
            </a:xfrm>
            <a:custGeom>
              <a:avLst/>
              <a:pathLst>
                <a:path w="807494" h="1078836">
                  <a:moveTo>
                    <a:pt x="807494" y="1054684"/>
                  </a:moveTo>
                  <a:lnTo>
                    <a:pt x="775284" y="1004460"/>
                  </a:lnTo>
                  <a:lnTo>
                    <a:pt x="743075" y="954237"/>
                  </a:lnTo>
                  <a:lnTo>
                    <a:pt x="710866" y="904014"/>
                  </a:lnTo>
                  <a:lnTo>
                    <a:pt x="678656" y="853791"/>
                  </a:lnTo>
                  <a:lnTo>
                    <a:pt x="646447" y="803568"/>
                  </a:lnTo>
                  <a:lnTo>
                    <a:pt x="614238" y="753345"/>
                  </a:lnTo>
                  <a:lnTo>
                    <a:pt x="582028" y="703122"/>
                  </a:lnTo>
                  <a:lnTo>
                    <a:pt x="549819" y="652899"/>
                  </a:lnTo>
                  <a:lnTo>
                    <a:pt x="517610" y="602676"/>
                  </a:lnTo>
                  <a:lnTo>
                    <a:pt x="485400" y="552453"/>
                  </a:lnTo>
                  <a:lnTo>
                    <a:pt x="453191" y="502230"/>
                  </a:lnTo>
                  <a:lnTo>
                    <a:pt x="420982" y="452007"/>
                  </a:lnTo>
                  <a:lnTo>
                    <a:pt x="388772" y="401784"/>
                  </a:lnTo>
                  <a:lnTo>
                    <a:pt x="356563" y="351561"/>
                  </a:lnTo>
                  <a:lnTo>
                    <a:pt x="324354" y="301338"/>
                  </a:lnTo>
                  <a:lnTo>
                    <a:pt x="292144" y="251115"/>
                  </a:lnTo>
                  <a:lnTo>
                    <a:pt x="259935" y="200892"/>
                  </a:lnTo>
                  <a:lnTo>
                    <a:pt x="227726" y="150669"/>
                  </a:lnTo>
                  <a:lnTo>
                    <a:pt x="195516" y="100446"/>
                  </a:lnTo>
                  <a:lnTo>
                    <a:pt x="163307" y="50223"/>
                  </a:lnTo>
                  <a:lnTo>
                    <a:pt x="131097" y="0"/>
                  </a:lnTo>
                  <a:lnTo>
                    <a:pt x="64441" y="45020"/>
                  </a:lnTo>
                  <a:lnTo>
                    <a:pt x="0" y="93159"/>
                  </a:lnTo>
                  <a:lnTo>
                    <a:pt x="36833" y="140096"/>
                  </a:lnTo>
                  <a:lnTo>
                    <a:pt x="73667" y="187033"/>
                  </a:lnTo>
                  <a:lnTo>
                    <a:pt x="110500" y="233970"/>
                  </a:lnTo>
                  <a:lnTo>
                    <a:pt x="147334" y="280907"/>
                  </a:lnTo>
                  <a:lnTo>
                    <a:pt x="184168" y="327844"/>
                  </a:lnTo>
                  <a:lnTo>
                    <a:pt x="221001" y="374781"/>
                  </a:lnTo>
                  <a:lnTo>
                    <a:pt x="257835" y="421718"/>
                  </a:lnTo>
                  <a:lnTo>
                    <a:pt x="294668" y="468655"/>
                  </a:lnTo>
                  <a:lnTo>
                    <a:pt x="331502" y="515592"/>
                  </a:lnTo>
                  <a:lnTo>
                    <a:pt x="368336" y="562529"/>
                  </a:lnTo>
                  <a:lnTo>
                    <a:pt x="405169" y="609466"/>
                  </a:lnTo>
                  <a:lnTo>
                    <a:pt x="442003" y="656403"/>
                  </a:lnTo>
                  <a:lnTo>
                    <a:pt x="478836" y="703340"/>
                  </a:lnTo>
                  <a:lnTo>
                    <a:pt x="515670" y="750277"/>
                  </a:lnTo>
                  <a:lnTo>
                    <a:pt x="552504" y="797214"/>
                  </a:lnTo>
                  <a:lnTo>
                    <a:pt x="589337" y="844151"/>
                  </a:lnTo>
                  <a:lnTo>
                    <a:pt x="626171" y="891088"/>
                  </a:lnTo>
                  <a:lnTo>
                    <a:pt x="663004" y="938025"/>
                  </a:lnTo>
                  <a:lnTo>
                    <a:pt x="699838" y="984962"/>
                  </a:lnTo>
                  <a:lnTo>
                    <a:pt x="736672" y="1031899"/>
                  </a:lnTo>
                  <a:lnTo>
                    <a:pt x="773505" y="1078836"/>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5" name="pg15"/>
            <p:cNvSpPr/>
            <p:nvPr/>
          </p:nvSpPr>
          <p:spPr>
            <a:xfrm>
              <a:off x="1475529" y="2450484"/>
              <a:ext cx="708633" cy="1127155"/>
            </a:xfrm>
            <a:custGeom>
              <a:avLst/>
              <a:pathLst>
                <a:path w="708633" h="1127155">
                  <a:moveTo>
                    <a:pt x="708633" y="1108366"/>
                  </a:moveTo>
                  <a:lnTo>
                    <a:pt x="680810" y="1055586"/>
                  </a:lnTo>
                  <a:lnTo>
                    <a:pt x="652986" y="1002807"/>
                  </a:lnTo>
                  <a:lnTo>
                    <a:pt x="625163" y="950028"/>
                  </a:lnTo>
                  <a:lnTo>
                    <a:pt x="597340" y="897248"/>
                  </a:lnTo>
                  <a:lnTo>
                    <a:pt x="569516" y="844469"/>
                  </a:lnTo>
                  <a:lnTo>
                    <a:pt x="541693" y="791690"/>
                  </a:lnTo>
                  <a:lnTo>
                    <a:pt x="513870" y="738910"/>
                  </a:lnTo>
                  <a:lnTo>
                    <a:pt x="486046" y="686131"/>
                  </a:lnTo>
                  <a:lnTo>
                    <a:pt x="458223" y="633352"/>
                  </a:lnTo>
                  <a:lnTo>
                    <a:pt x="430400" y="580572"/>
                  </a:lnTo>
                  <a:lnTo>
                    <a:pt x="402577" y="527793"/>
                  </a:lnTo>
                  <a:lnTo>
                    <a:pt x="374753" y="475014"/>
                  </a:lnTo>
                  <a:lnTo>
                    <a:pt x="346930" y="422234"/>
                  </a:lnTo>
                  <a:lnTo>
                    <a:pt x="319107" y="369455"/>
                  </a:lnTo>
                  <a:lnTo>
                    <a:pt x="291283" y="316676"/>
                  </a:lnTo>
                  <a:lnTo>
                    <a:pt x="263460" y="263896"/>
                  </a:lnTo>
                  <a:lnTo>
                    <a:pt x="235637" y="211117"/>
                  </a:lnTo>
                  <a:lnTo>
                    <a:pt x="207813" y="158338"/>
                  </a:lnTo>
                  <a:lnTo>
                    <a:pt x="179990" y="105558"/>
                  </a:lnTo>
                  <a:lnTo>
                    <a:pt x="152167" y="52779"/>
                  </a:lnTo>
                  <a:lnTo>
                    <a:pt x="124343" y="0"/>
                  </a:lnTo>
                  <a:lnTo>
                    <a:pt x="61400" y="34912"/>
                  </a:lnTo>
                  <a:lnTo>
                    <a:pt x="0" y="72471"/>
                  </a:lnTo>
                  <a:lnTo>
                    <a:pt x="32209" y="122694"/>
                  </a:lnTo>
                  <a:lnTo>
                    <a:pt x="64418" y="172917"/>
                  </a:lnTo>
                  <a:lnTo>
                    <a:pt x="96628" y="223140"/>
                  </a:lnTo>
                  <a:lnTo>
                    <a:pt x="128837" y="273363"/>
                  </a:lnTo>
                  <a:lnTo>
                    <a:pt x="161046" y="323586"/>
                  </a:lnTo>
                  <a:lnTo>
                    <a:pt x="193256" y="373809"/>
                  </a:lnTo>
                  <a:lnTo>
                    <a:pt x="225465" y="424032"/>
                  </a:lnTo>
                  <a:lnTo>
                    <a:pt x="257674" y="474255"/>
                  </a:lnTo>
                  <a:lnTo>
                    <a:pt x="289884" y="524478"/>
                  </a:lnTo>
                  <a:lnTo>
                    <a:pt x="322093" y="574701"/>
                  </a:lnTo>
                  <a:lnTo>
                    <a:pt x="354302" y="624924"/>
                  </a:lnTo>
                  <a:lnTo>
                    <a:pt x="386512" y="675147"/>
                  </a:lnTo>
                  <a:lnTo>
                    <a:pt x="418721" y="725370"/>
                  </a:lnTo>
                  <a:lnTo>
                    <a:pt x="450930" y="775593"/>
                  </a:lnTo>
                  <a:lnTo>
                    <a:pt x="483140" y="825816"/>
                  </a:lnTo>
                  <a:lnTo>
                    <a:pt x="515349" y="876039"/>
                  </a:lnTo>
                  <a:lnTo>
                    <a:pt x="547558" y="926262"/>
                  </a:lnTo>
                  <a:lnTo>
                    <a:pt x="579768" y="976485"/>
                  </a:lnTo>
                  <a:lnTo>
                    <a:pt x="611977" y="1026709"/>
                  </a:lnTo>
                  <a:lnTo>
                    <a:pt x="644186" y="1076932"/>
                  </a:lnTo>
                  <a:lnTo>
                    <a:pt x="676396" y="1127155"/>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6" name="pg16"/>
            <p:cNvSpPr/>
            <p:nvPr/>
          </p:nvSpPr>
          <p:spPr>
            <a:xfrm>
              <a:off x="1599873" y="2392376"/>
              <a:ext cx="615858" cy="1166474"/>
            </a:xfrm>
            <a:custGeom>
              <a:avLst/>
              <a:pathLst>
                <a:path w="615858" h="1166474">
                  <a:moveTo>
                    <a:pt x="615858" y="1151409"/>
                  </a:moveTo>
                  <a:lnTo>
                    <a:pt x="592330" y="1096580"/>
                  </a:lnTo>
                  <a:lnTo>
                    <a:pt x="568802" y="1041751"/>
                  </a:lnTo>
                  <a:lnTo>
                    <a:pt x="545274" y="986922"/>
                  </a:lnTo>
                  <a:lnTo>
                    <a:pt x="521746" y="932093"/>
                  </a:lnTo>
                  <a:lnTo>
                    <a:pt x="498218" y="877264"/>
                  </a:lnTo>
                  <a:lnTo>
                    <a:pt x="474689" y="822435"/>
                  </a:lnTo>
                  <a:lnTo>
                    <a:pt x="451161" y="767606"/>
                  </a:lnTo>
                  <a:lnTo>
                    <a:pt x="427633" y="712777"/>
                  </a:lnTo>
                  <a:lnTo>
                    <a:pt x="404105" y="657948"/>
                  </a:lnTo>
                  <a:lnTo>
                    <a:pt x="380577" y="603119"/>
                  </a:lnTo>
                  <a:lnTo>
                    <a:pt x="357049" y="548290"/>
                  </a:lnTo>
                  <a:lnTo>
                    <a:pt x="333520" y="493461"/>
                  </a:lnTo>
                  <a:lnTo>
                    <a:pt x="309992" y="438632"/>
                  </a:lnTo>
                  <a:lnTo>
                    <a:pt x="286464" y="383803"/>
                  </a:lnTo>
                  <a:lnTo>
                    <a:pt x="262936" y="328974"/>
                  </a:lnTo>
                  <a:lnTo>
                    <a:pt x="239408" y="274145"/>
                  </a:lnTo>
                  <a:lnTo>
                    <a:pt x="215880" y="219316"/>
                  </a:lnTo>
                  <a:lnTo>
                    <a:pt x="192351" y="164487"/>
                  </a:lnTo>
                  <a:lnTo>
                    <a:pt x="168823" y="109658"/>
                  </a:lnTo>
                  <a:lnTo>
                    <a:pt x="145295" y="54829"/>
                  </a:lnTo>
                  <a:lnTo>
                    <a:pt x="121767" y="0"/>
                  </a:lnTo>
                  <a:lnTo>
                    <a:pt x="60304" y="27839"/>
                  </a:lnTo>
                  <a:lnTo>
                    <a:pt x="0" y="58108"/>
                  </a:lnTo>
                  <a:lnTo>
                    <a:pt x="27823" y="110887"/>
                  </a:lnTo>
                  <a:lnTo>
                    <a:pt x="55646" y="163667"/>
                  </a:lnTo>
                  <a:lnTo>
                    <a:pt x="83469" y="216446"/>
                  </a:lnTo>
                  <a:lnTo>
                    <a:pt x="111293" y="269225"/>
                  </a:lnTo>
                  <a:lnTo>
                    <a:pt x="139116" y="322005"/>
                  </a:lnTo>
                  <a:lnTo>
                    <a:pt x="166939" y="374784"/>
                  </a:lnTo>
                  <a:lnTo>
                    <a:pt x="194763" y="427563"/>
                  </a:lnTo>
                  <a:lnTo>
                    <a:pt x="222586" y="480343"/>
                  </a:lnTo>
                  <a:lnTo>
                    <a:pt x="250409" y="533122"/>
                  </a:lnTo>
                  <a:lnTo>
                    <a:pt x="278233" y="585901"/>
                  </a:lnTo>
                  <a:lnTo>
                    <a:pt x="306056" y="638681"/>
                  </a:lnTo>
                  <a:lnTo>
                    <a:pt x="333879" y="691460"/>
                  </a:lnTo>
                  <a:lnTo>
                    <a:pt x="361703" y="744239"/>
                  </a:lnTo>
                  <a:lnTo>
                    <a:pt x="389526" y="797019"/>
                  </a:lnTo>
                  <a:lnTo>
                    <a:pt x="417349" y="849798"/>
                  </a:lnTo>
                  <a:lnTo>
                    <a:pt x="445172" y="902577"/>
                  </a:lnTo>
                  <a:lnTo>
                    <a:pt x="472996" y="955357"/>
                  </a:lnTo>
                  <a:lnTo>
                    <a:pt x="500819" y="1008136"/>
                  </a:lnTo>
                  <a:lnTo>
                    <a:pt x="528642" y="1060915"/>
                  </a:lnTo>
                  <a:lnTo>
                    <a:pt x="556466" y="1113695"/>
                  </a:lnTo>
                  <a:lnTo>
                    <a:pt x="584289" y="1166474"/>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17" name="pg17"/>
            <p:cNvSpPr/>
            <p:nvPr/>
          </p:nvSpPr>
          <p:spPr>
            <a:xfrm>
              <a:off x="1721640" y="2344500"/>
              <a:ext cx="526498" cy="1199285"/>
            </a:xfrm>
            <a:custGeom>
              <a:avLst/>
              <a:pathLst>
                <a:path w="526498" h="1199285">
                  <a:moveTo>
                    <a:pt x="526498" y="1186872"/>
                  </a:moveTo>
                  <a:lnTo>
                    <a:pt x="507379" y="1130355"/>
                  </a:lnTo>
                  <a:lnTo>
                    <a:pt x="488259" y="1073837"/>
                  </a:lnTo>
                  <a:lnTo>
                    <a:pt x="469140" y="1017319"/>
                  </a:lnTo>
                  <a:lnTo>
                    <a:pt x="450021" y="960801"/>
                  </a:lnTo>
                  <a:lnTo>
                    <a:pt x="430902" y="904284"/>
                  </a:lnTo>
                  <a:lnTo>
                    <a:pt x="411783" y="847766"/>
                  </a:lnTo>
                  <a:lnTo>
                    <a:pt x="392664" y="791248"/>
                  </a:lnTo>
                  <a:lnTo>
                    <a:pt x="373545" y="734730"/>
                  </a:lnTo>
                  <a:lnTo>
                    <a:pt x="354426" y="678213"/>
                  </a:lnTo>
                  <a:lnTo>
                    <a:pt x="335307" y="621695"/>
                  </a:lnTo>
                  <a:lnTo>
                    <a:pt x="316188" y="565177"/>
                  </a:lnTo>
                  <a:lnTo>
                    <a:pt x="297069" y="508659"/>
                  </a:lnTo>
                  <a:lnTo>
                    <a:pt x="277950" y="452142"/>
                  </a:lnTo>
                  <a:lnTo>
                    <a:pt x="258831" y="395624"/>
                  </a:lnTo>
                  <a:lnTo>
                    <a:pt x="239712" y="339106"/>
                  </a:lnTo>
                  <a:lnTo>
                    <a:pt x="220592" y="282588"/>
                  </a:lnTo>
                  <a:lnTo>
                    <a:pt x="201473" y="226071"/>
                  </a:lnTo>
                  <a:lnTo>
                    <a:pt x="182354" y="169553"/>
                  </a:lnTo>
                  <a:lnTo>
                    <a:pt x="163235" y="113035"/>
                  </a:lnTo>
                  <a:lnTo>
                    <a:pt x="144116" y="56517"/>
                  </a:lnTo>
                  <a:lnTo>
                    <a:pt x="124997" y="0"/>
                  </a:lnTo>
                  <a:lnTo>
                    <a:pt x="62025" y="22700"/>
                  </a:lnTo>
                  <a:lnTo>
                    <a:pt x="0" y="47875"/>
                  </a:lnTo>
                  <a:lnTo>
                    <a:pt x="23528" y="102704"/>
                  </a:lnTo>
                  <a:lnTo>
                    <a:pt x="47056" y="157533"/>
                  </a:lnTo>
                  <a:lnTo>
                    <a:pt x="70584" y="212362"/>
                  </a:lnTo>
                  <a:lnTo>
                    <a:pt x="94112" y="267191"/>
                  </a:lnTo>
                  <a:lnTo>
                    <a:pt x="117640" y="322020"/>
                  </a:lnTo>
                  <a:lnTo>
                    <a:pt x="141168" y="376849"/>
                  </a:lnTo>
                  <a:lnTo>
                    <a:pt x="164697" y="431678"/>
                  </a:lnTo>
                  <a:lnTo>
                    <a:pt x="188225" y="486507"/>
                  </a:lnTo>
                  <a:lnTo>
                    <a:pt x="211753" y="541336"/>
                  </a:lnTo>
                  <a:lnTo>
                    <a:pt x="235281" y="596165"/>
                  </a:lnTo>
                  <a:lnTo>
                    <a:pt x="258809" y="650994"/>
                  </a:lnTo>
                  <a:lnTo>
                    <a:pt x="282337" y="705823"/>
                  </a:lnTo>
                  <a:lnTo>
                    <a:pt x="305866" y="760652"/>
                  </a:lnTo>
                  <a:lnTo>
                    <a:pt x="329394" y="815482"/>
                  </a:lnTo>
                  <a:lnTo>
                    <a:pt x="352922" y="870311"/>
                  </a:lnTo>
                  <a:lnTo>
                    <a:pt x="376450" y="925140"/>
                  </a:lnTo>
                  <a:lnTo>
                    <a:pt x="399978" y="979969"/>
                  </a:lnTo>
                  <a:lnTo>
                    <a:pt x="423506" y="1034798"/>
                  </a:lnTo>
                  <a:lnTo>
                    <a:pt x="447035" y="1089627"/>
                  </a:lnTo>
                  <a:lnTo>
                    <a:pt x="470563" y="1144456"/>
                  </a:lnTo>
                  <a:lnTo>
                    <a:pt x="494091" y="1199285"/>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18" name="pg18"/>
            <p:cNvSpPr/>
            <p:nvPr/>
          </p:nvSpPr>
          <p:spPr>
            <a:xfrm>
              <a:off x="1846638" y="2307452"/>
              <a:ext cx="433974" cy="1223921"/>
            </a:xfrm>
            <a:custGeom>
              <a:avLst/>
              <a:pathLst>
                <a:path w="433974" h="1223921">
                  <a:moveTo>
                    <a:pt x="433974" y="1214316"/>
                  </a:moveTo>
                  <a:lnTo>
                    <a:pt x="419273" y="1156491"/>
                  </a:lnTo>
                  <a:lnTo>
                    <a:pt x="404573" y="1098667"/>
                  </a:lnTo>
                  <a:lnTo>
                    <a:pt x="389872" y="1040842"/>
                  </a:lnTo>
                  <a:lnTo>
                    <a:pt x="375171" y="983017"/>
                  </a:lnTo>
                  <a:lnTo>
                    <a:pt x="360470" y="925193"/>
                  </a:lnTo>
                  <a:lnTo>
                    <a:pt x="345769" y="867368"/>
                  </a:lnTo>
                  <a:lnTo>
                    <a:pt x="331069" y="809544"/>
                  </a:lnTo>
                  <a:lnTo>
                    <a:pt x="316368" y="751719"/>
                  </a:lnTo>
                  <a:lnTo>
                    <a:pt x="301667" y="693894"/>
                  </a:lnTo>
                  <a:lnTo>
                    <a:pt x="286966" y="636070"/>
                  </a:lnTo>
                  <a:lnTo>
                    <a:pt x="272265" y="578245"/>
                  </a:lnTo>
                  <a:lnTo>
                    <a:pt x="257565" y="520421"/>
                  </a:lnTo>
                  <a:lnTo>
                    <a:pt x="242864" y="462596"/>
                  </a:lnTo>
                  <a:lnTo>
                    <a:pt x="228163" y="404772"/>
                  </a:lnTo>
                  <a:lnTo>
                    <a:pt x="213462" y="346947"/>
                  </a:lnTo>
                  <a:lnTo>
                    <a:pt x="198761" y="289122"/>
                  </a:lnTo>
                  <a:lnTo>
                    <a:pt x="184061" y="231298"/>
                  </a:lnTo>
                  <a:lnTo>
                    <a:pt x="169360" y="173473"/>
                  </a:lnTo>
                  <a:lnTo>
                    <a:pt x="154659" y="115649"/>
                  </a:lnTo>
                  <a:lnTo>
                    <a:pt x="139958" y="57824"/>
                  </a:lnTo>
                  <a:lnTo>
                    <a:pt x="125257" y="0"/>
                  </a:lnTo>
                  <a:lnTo>
                    <a:pt x="62271" y="17314"/>
                  </a:lnTo>
                  <a:lnTo>
                    <a:pt x="0" y="37048"/>
                  </a:lnTo>
                  <a:lnTo>
                    <a:pt x="19119" y="93566"/>
                  </a:lnTo>
                  <a:lnTo>
                    <a:pt x="38238" y="150083"/>
                  </a:lnTo>
                  <a:lnTo>
                    <a:pt x="57357" y="206601"/>
                  </a:lnTo>
                  <a:lnTo>
                    <a:pt x="76476" y="263119"/>
                  </a:lnTo>
                  <a:lnTo>
                    <a:pt x="95595" y="319637"/>
                  </a:lnTo>
                  <a:lnTo>
                    <a:pt x="114714" y="376154"/>
                  </a:lnTo>
                  <a:lnTo>
                    <a:pt x="133833" y="432672"/>
                  </a:lnTo>
                  <a:lnTo>
                    <a:pt x="152952" y="489190"/>
                  </a:lnTo>
                  <a:lnTo>
                    <a:pt x="172071" y="545708"/>
                  </a:lnTo>
                  <a:lnTo>
                    <a:pt x="191190" y="602226"/>
                  </a:lnTo>
                  <a:lnTo>
                    <a:pt x="210309" y="658743"/>
                  </a:lnTo>
                  <a:lnTo>
                    <a:pt x="229428" y="715261"/>
                  </a:lnTo>
                  <a:lnTo>
                    <a:pt x="248547" y="771779"/>
                  </a:lnTo>
                  <a:lnTo>
                    <a:pt x="267667" y="828297"/>
                  </a:lnTo>
                  <a:lnTo>
                    <a:pt x="286786" y="884814"/>
                  </a:lnTo>
                  <a:lnTo>
                    <a:pt x="305905" y="941332"/>
                  </a:lnTo>
                  <a:lnTo>
                    <a:pt x="325024" y="997850"/>
                  </a:lnTo>
                  <a:lnTo>
                    <a:pt x="344143" y="1054368"/>
                  </a:lnTo>
                  <a:lnTo>
                    <a:pt x="363262" y="1110885"/>
                  </a:lnTo>
                  <a:lnTo>
                    <a:pt x="382381" y="1167403"/>
                  </a:lnTo>
                  <a:lnTo>
                    <a:pt x="401500" y="1223921"/>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19" name="pg19"/>
            <p:cNvSpPr/>
            <p:nvPr/>
          </p:nvSpPr>
          <p:spPr>
            <a:xfrm>
              <a:off x="1971896" y="2282833"/>
              <a:ext cx="337971" cy="1238935"/>
            </a:xfrm>
            <a:custGeom>
              <a:avLst/>
              <a:pathLst>
                <a:path w="337971" h="1238935">
                  <a:moveTo>
                    <a:pt x="337971" y="1232552"/>
                  </a:moveTo>
                  <a:lnTo>
                    <a:pt x="327250" y="1173859"/>
                  </a:lnTo>
                  <a:lnTo>
                    <a:pt x="316530" y="1115166"/>
                  </a:lnTo>
                  <a:lnTo>
                    <a:pt x="305809" y="1056473"/>
                  </a:lnTo>
                  <a:lnTo>
                    <a:pt x="295088" y="997780"/>
                  </a:lnTo>
                  <a:lnTo>
                    <a:pt x="284368" y="939087"/>
                  </a:lnTo>
                  <a:lnTo>
                    <a:pt x="273647" y="880394"/>
                  </a:lnTo>
                  <a:lnTo>
                    <a:pt x="262927" y="821701"/>
                  </a:lnTo>
                  <a:lnTo>
                    <a:pt x="252206" y="763008"/>
                  </a:lnTo>
                  <a:lnTo>
                    <a:pt x="241485" y="704315"/>
                  </a:lnTo>
                  <a:lnTo>
                    <a:pt x="230765" y="645622"/>
                  </a:lnTo>
                  <a:lnTo>
                    <a:pt x="220044" y="586929"/>
                  </a:lnTo>
                  <a:lnTo>
                    <a:pt x="209324" y="528236"/>
                  </a:lnTo>
                  <a:lnTo>
                    <a:pt x="198603" y="469543"/>
                  </a:lnTo>
                  <a:lnTo>
                    <a:pt x="187882" y="410850"/>
                  </a:lnTo>
                  <a:lnTo>
                    <a:pt x="177162" y="352157"/>
                  </a:lnTo>
                  <a:lnTo>
                    <a:pt x="166441" y="293464"/>
                  </a:lnTo>
                  <a:lnTo>
                    <a:pt x="155721" y="234771"/>
                  </a:lnTo>
                  <a:lnTo>
                    <a:pt x="145000" y="176078"/>
                  </a:lnTo>
                  <a:lnTo>
                    <a:pt x="134279" y="117385"/>
                  </a:lnTo>
                  <a:lnTo>
                    <a:pt x="123559" y="58692"/>
                  </a:lnTo>
                  <a:lnTo>
                    <a:pt x="112838" y="0"/>
                  </a:lnTo>
                  <a:lnTo>
                    <a:pt x="56209" y="11346"/>
                  </a:lnTo>
                  <a:lnTo>
                    <a:pt x="0" y="24618"/>
                  </a:lnTo>
                  <a:lnTo>
                    <a:pt x="14700" y="82443"/>
                  </a:lnTo>
                  <a:lnTo>
                    <a:pt x="29401" y="140267"/>
                  </a:lnTo>
                  <a:lnTo>
                    <a:pt x="44102" y="198092"/>
                  </a:lnTo>
                  <a:lnTo>
                    <a:pt x="58803" y="255917"/>
                  </a:lnTo>
                  <a:lnTo>
                    <a:pt x="73504" y="313741"/>
                  </a:lnTo>
                  <a:lnTo>
                    <a:pt x="88204" y="371566"/>
                  </a:lnTo>
                  <a:lnTo>
                    <a:pt x="102905" y="429390"/>
                  </a:lnTo>
                  <a:lnTo>
                    <a:pt x="117606" y="487215"/>
                  </a:lnTo>
                  <a:lnTo>
                    <a:pt x="132307" y="545040"/>
                  </a:lnTo>
                  <a:lnTo>
                    <a:pt x="147008" y="602864"/>
                  </a:lnTo>
                  <a:lnTo>
                    <a:pt x="161708" y="660689"/>
                  </a:lnTo>
                  <a:lnTo>
                    <a:pt x="176409" y="718513"/>
                  </a:lnTo>
                  <a:lnTo>
                    <a:pt x="191110" y="776338"/>
                  </a:lnTo>
                  <a:lnTo>
                    <a:pt x="205811" y="834162"/>
                  </a:lnTo>
                  <a:lnTo>
                    <a:pt x="220512" y="891987"/>
                  </a:lnTo>
                  <a:lnTo>
                    <a:pt x="235212" y="949812"/>
                  </a:lnTo>
                  <a:lnTo>
                    <a:pt x="249913" y="1007636"/>
                  </a:lnTo>
                  <a:lnTo>
                    <a:pt x="264614" y="1065461"/>
                  </a:lnTo>
                  <a:lnTo>
                    <a:pt x="279315" y="1123285"/>
                  </a:lnTo>
                  <a:lnTo>
                    <a:pt x="294016" y="1181110"/>
                  </a:lnTo>
                  <a:lnTo>
                    <a:pt x="308716" y="1238935"/>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0" name="pg20"/>
            <p:cNvSpPr/>
            <p:nvPr/>
          </p:nvSpPr>
          <p:spPr>
            <a:xfrm>
              <a:off x="2084734" y="2268904"/>
              <a:ext cx="248430" cy="1246481"/>
            </a:xfrm>
            <a:custGeom>
              <a:avLst/>
              <a:pathLst>
                <a:path w="248430" h="1246481">
                  <a:moveTo>
                    <a:pt x="248430" y="1242870"/>
                  </a:moveTo>
                  <a:lnTo>
                    <a:pt x="240879" y="1183685"/>
                  </a:lnTo>
                  <a:lnTo>
                    <a:pt x="233328" y="1124501"/>
                  </a:lnTo>
                  <a:lnTo>
                    <a:pt x="225777" y="1065317"/>
                  </a:lnTo>
                  <a:lnTo>
                    <a:pt x="218226" y="1006132"/>
                  </a:lnTo>
                  <a:lnTo>
                    <a:pt x="210675" y="946948"/>
                  </a:lnTo>
                  <a:lnTo>
                    <a:pt x="203124" y="887764"/>
                  </a:lnTo>
                  <a:lnTo>
                    <a:pt x="195573" y="828580"/>
                  </a:lnTo>
                  <a:lnTo>
                    <a:pt x="188022" y="769395"/>
                  </a:lnTo>
                  <a:lnTo>
                    <a:pt x="180472" y="710211"/>
                  </a:lnTo>
                  <a:lnTo>
                    <a:pt x="172921" y="651027"/>
                  </a:lnTo>
                  <a:lnTo>
                    <a:pt x="165370" y="591842"/>
                  </a:lnTo>
                  <a:lnTo>
                    <a:pt x="157819" y="532658"/>
                  </a:lnTo>
                  <a:lnTo>
                    <a:pt x="150268" y="473474"/>
                  </a:lnTo>
                  <a:lnTo>
                    <a:pt x="142717" y="414290"/>
                  </a:lnTo>
                  <a:lnTo>
                    <a:pt x="135166" y="355105"/>
                  </a:lnTo>
                  <a:lnTo>
                    <a:pt x="127615" y="295921"/>
                  </a:lnTo>
                  <a:lnTo>
                    <a:pt x="120064" y="236737"/>
                  </a:lnTo>
                  <a:lnTo>
                    <a:pt x="112513" y="177552"/>
                  </a:lnTo>
                  <a:lnTo>
                    <a:pt x="104963" y="118368"/>
                  </a:lnTo>
                  <a:lnTo>
                    <a:pt x="97412" y="59184"/>
                  </a:lnTo>
                  <a:lnTo>
                    <a:pt x="89861" y="0"/>
                  </a:lnTo>
                  <a:lnTo>
                    <a:pt x="0" y="13928"/>
                  </a:lnTo>
                  <a:lnTo>
                    <a:pt x="10720" y="72621"/>
                  </a:lnTo>
                  <a:lnTo>
                    <a:pt x="21441" y="131314"/>
                  </a:lnTo>
                  <a:lnTo>
                    <a:pt x="32161" y="190007"/>
                  </a:lnTo>
                  <a:lnTo>
                    <a:pt x="42882" y="248700"/>
                  </a:lnTo>
                  <a:lnTo>
                    <a:pt x="53603" y="307393"/>
                  </a:lnTo>
                  <a:lnTo>
                    <a:pt x="64323" y="366086"/>
                  </a:lnTo>
                  <a:lnTo>
                    <a:pt x="75044" y="424779"/>
                  </a:lnTo>
                  <a:lnTo>
                    <a:pt x="85764" y="483472"/>
                  </a:lnTo>
                  <a:lnTo>
                    <a:pt x="96485" y="542165"/>
                  </a:lnTo>
                  <a:lnTo>
                    <a:pt x="107206" y="600858"/>
                  </a:lnTo>
                  <a:lnTo>
                    <a:pt x="117926" y="659551"/>
                  </a:lnTo>
                  <a:lnTo>
                    <a:pt x="128647" y="718244"/>
                  </a:lnTo>
                  <a:lnTo>
                    <a:pt x="139367" y="776937"/>
                  </a:lnTo>
                  <a:lnTo>
                    <a:pt x="150088" y="835630"/>
                  </a:lnTo>
                  <a:lnTo>
                    <a:pt x="160809" y="894323"/>
                  </a:lnTo>
                  <a:lnTo>
                    <a:pt x="171529" y="953016"/>
                  </a:lnTo>
                  <a:lnTo>
                    <a:pt x="182250" y="1011709"/>
                  </a:lnTo>
                  <a:lnTo>
                    <a:pt x="192970" y="1070402"/>
                  </a:lnTo>
                  <a:lnTo>
                    <a:pt x="203691" y="1129095"/>
                  </a:lnTo>
                  <a:lnTo>
                    <a:pt x="214412" y="1187788"/>
                  </a:lnTo>
                  <a:lnTo>
                    <a:pt x="225132" y="1246481"/>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1" name="pg21"/>
            <p:cNvSpPr/>
            <p:nvPr/>
          </p:nvSpPr>
          <p:spPr>
            <a:xfrm>
              <a:off x="2174596" y="2259924"/>
              <a:ext cx="181674" cy="1251849"/>
            </a:xfrm>
            <a:custGeom>
              <a:avLst/>
              <a:pathLst>
                <a:path w="181674" h="1251849">
                  <a:moveTo>
                    <a:pt x="181674" y="1249521"/>
                  </a:moveTo>
                  <a:lnTo>
                    <a:pt x="177267" y="1190020"/>
                  </a:lnTo>
                  <a:lnTo>
                    <a:pt x="172860" y="1130519"/>
                  </a:lnTo>
                  <a:lnTo>
                    <a:pt x="168453" y="1071018"/>
                  </a:lnTo>
                  <a:lnTo>
                    <a:pt x="164046" y="1011517"/>
                  </a:lnTo>
                  <a:lnTo>
                    <a:pt x="159638" y="952016"/>
                  </a:lnTo>
                  <a:lnTo>
                    <a:pt x="155231" y="892515"/>
                  </a:lnTo>
                  <a:lnTo>
                    <a:pt x="150824" y="833014"/>
                  </a:lnTo>
                  <a:lnTo>
                    <a:pt x="146417" y="773513"/>
                  </a:lnTo>
                  <a:lnTo>
                    <a:pt x="142010" y="714012"/>
                  </a:lnTo>
                  <a:lnTo>
                    <a:pt x="137602" y="654511"/>
                  </a:lnTo>
                  <a:lnTo>
                    <a:pt x="133195" y="595010"/>
                  </a:lnTo>
                  <a:lnTo>
                    <a:pt x="128788" y="535509"/>
                  </a:lnTo>
                  <a:lnTo>
                    <a:pt x="124381" y="476008"/>
                  </a:lnTo>
                  <a:lnTo>
                    <a:pt x="119974" y="416507"/>
                  </a:lnTo>
                  <a:lnTo>
                    <a:pt x="115566" y="357006"/>
                  </a:lnTo>
                  <a:lnTo>
                    <a:pt x="111159" y="297505"/>
                  </a:lnTo>
                  <a:lnTo>
                    <a:pt x="106752" y="238004"/>
                  </a:lnTo>
                  <a:lnTo>
                    <a:pt x="102345" y="178503"/>
                  </a:lnTo>
                  <a:lnTo>
                    <a:pt x="97938" y="119002"/>
                  </a:lnTo>
                  <a:lnTo>
                    <a:pt x="93530" y="59501"/>
                  </a:lnTo>
                  <a:lnTo>
                    <a:pt x="89123" y="0"/>
                  </a:lnTo>
                  <a:lnTo>
                    <a:pt x="0" y="8979"/>
                  </a:lnTo>
                  <a:lnTo>
                    <a:pt x="7550" y="68163"/>
                  </a:lnTo>
                  <a:lnTo>
                    <a:pt x="15101" y="127348"/>
                  </a:lnTo>
                  <a:lnTo>
                    <a:pt x="22652" y="186532"/>
                  </a:lnTo>
                  <a:lnTo>
                    <a:pt x="30203" y="245716"/>
                  </a:lnTo>
                  <a:lnTo>
                    <a:pt x="37754" y="304901"/>
                  </a:lnTo>
                  <a:lnTo>
                    <a:pt x="45305" y="364085"/>
                  </a:lnTo>
                  <a:lnTo>
                    <a:pt x="52856" y="423269"/>
                  </a:lnTo>
                  <a:lnTo>
                    <a:pt x="60407" y="482453"/>
                  </a:lnTo>
                  <a:lnTo>
                    <a:pt x="67958" y="541638"/>
                  </a:lnTo>
                  <a:lnTo>
                    <a:pt x="75508" y="600822"/>
                  </a:lnTo>
                  <a:lnTo>
                    <a:pt x="83059" y="660006"/>
                  </a:lnTo>
                  <a:lnTo>
                    <a:pt x="90610" y="719191"/>
                  </a:lnTo>
                  <a:lnTo>
                    <a:pt x="98161" y="778375"/>
                  </a:lnTo>
                  <a:lnTo>
                    <a:pt x="105712" y="837559"/>
                  </a:lnTo>
                  <a:lnTo>
                    <a:pt x="113263" y="896743"/>
                  </a:lnTo>
                  <a:lnTo>
                    <a:pt x="120814" y="955928"/>
                  </a:lnTo>
                  <a:lnTo>
                    <a:pt x="128365" y="1015112"/>
                  </a:lnTo>
                  <a:lnTo>
                    <a:pt x="135916" y="1074296"/>
                  </a:lnTo>
                  <a:lnTo>
                    <a:pt x="143467" y="1133481"/>
                  </a:lnTo>
                  <a:lnTo>
                    <a:pt x="151017" y="1192665"/>
                  </a:lnTo>
                  <a:lnTo>
                    <a:pt x="158568" y="1251849"/>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2" name="pg22"/>
            <p:cNvSpPr/>
            <p:nvPr/>
          </p:nvSpPr>
          <p:spPr>
            <a:xfrm>
              <a:off x="2263719" y="2256320"/>
              <a:ext cx="109739" cy="1253125"/>
            </a:xfrm>
            <a:custGeom>
              <a:avLst/>
              <a:pathLst>
                <a:path w="109739" h="1253125">
                  <a:moveTo>
                    <a:pt x="109739" y="1252191"/>
                  </a:moveTo>
                  <a:lnTo>
                    <a:pt x="107670" y="1192563"/>
                  </a:lnTo>
                  <a:lnTo>
                    <a:pt x="105601" y="1132934"/>
                  </a:lnTo>
                  <a:lnTo>
                    <a:pt x="103532" y="1073306"/>
                  </a:lnTo>
                  <a:lnTo>
                    <a:pt x="101464" y="1013678"/>
                  </a:lnTo>
                  <a:lnTo>
                    <a:pt x="99395" y="954050"/>
                  </a:lnTo>
                  <a:lnTo>
                    <a:pt x="97326" y="894422"/>
                  </a:lnTo>
                  <a:lnTo>
                    <a:pt x="95257" y="834794"/>
                  </a:lnTo>
                  <a:lnTo>
                    <a:pt x="93189" y="775165"/>
                  </a:lnTo>
                  <a:lnTo>
                    <a:pt x="91120" y="715537"/>
                  </a:lnTo>
                  <a:lnTo>
                    <a:pt x="89051" y="655909"/>
                  </a:lnTo>
                  <a:lnTo>
                    <a:pt x="86982" y="596281"/>
                  </a:lnTo>
                  <a:lnTo>
                    <a:pt x="84914" y="536653"/>
                  </a:lnTo>
                  <a:lnTo>
                    <a:pt x="82845" y="477025"/>
                  </a:lnTo>
                  <a:lnTo>
                    <a:pt x="80776" y="417397"/>
                  </a:lnTo>
                  <a:lnTo>
                    <a:pt x="78707" y="357768"/>
                  </a:lnTo>
                  <a:lnTo>
                    <a:pt x="76639" y="298140"/>
                  </a:lnTo>
                  <a:lnTo>
                    <a:pt x="74570" y="238512"/>
                  </a:lnTo>
                  <a:lnTo>
                    <a:pt x="72501" y="178884"/>
                  </a:lnTo>
                  <a:lnTo>
                    <a:pt x="70432" y="119256"/>
                  </a:lnTo>
                  <a:lnTo>
                    <a:pt x="68364" y="59628"/>
                  </a:lnTo>
                  <a:lnTo>
                    <a:pt x="66295" y="0"/>
                  </a:lnTo>
                  <a:lnTo>
                    <a:pt x="0" y="3603"/>
                  </a:lnTo>
                  <a:lnTo>
                    <a:pt x="4407" y="63104"/>
                  </a:lnTo>
                  <a:lnTo>
                    <a:pt x="8814" y="122605"/>
                  </a:lnTo>
                  <a:lnTo>
                    <a:pt x="13221" y="182106"/>
                  </a:lnTo>
                  <a:lnTo>
                    <a:pt x="17628" y="241607"/>
                  </a:lnTo>
                  <a:lnTo>
                    <a:pt x="22036" y="301109"/>
                  </a:lnTo>
                  <a:lnTo>
                    <a:pt x="26443" y="360610"/>
                  </a:lnTo>
                  <a:lnTo>
                    <a:pt x="30850" y="420111"/>
                  </a:lnTo>
                  <a:lnTo>
                    <a:pt x="35257" y="479612"/>
                  </a:lnTo>
                  <a:lnTo>
                    <a:pt x="39664" y="539113"/>
                  </a:lnTo>
                  <a:lnTo>
                    <a:pt x="44072" y="598614"/>
                  </a:lnTo>
                  <a:lnTo>
                    <a:pt x="48479" y="658115"/>
                  </a:lnTo>
                  <a:lnTo>
                    <a:pt x="52886" y="717616"/>
                  </a:lnTo>
                  <a:lnTo>
                    <a:pt x="57293" y="777117"/>
                  </a:lnTo>
                  <a:lnTo>
                    <a:pt x="61700" y="836618"/>
                  </a:lnTo>
                  <a:lnTo>
                    <a:pt x="66108" y="896119"/>
                  </a:lnTo>
                  <a:lnTo>
                    <a:pt x="70515" y="955620"/>
                  </a:lnTo>
                  <a:lnTo>
                    <a:pt x="74922" y="1015121"/>
                  </a:lnTo>
                  <a:lnTo>
                    <a:pt x="79329" y="1074622"/>
                  </a:lnTo>
                  <a:lnTo>
                    <a:pt x="83736" y="1134123"/>
                  </a:lnTo>
                  <a:lnTo>
                    <a:pt x="88144" y="1193624"/>
                  </a:lnTo>
                  <a:lnTo>
                    <a:pt x="92551" y="1253125"/>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3" name="pg23"/>
            <p:cNvSpPr/>
            <p:nvPr/>
          </p:nvSpPr>
          <p:spPr>
            <a:xfrm>
              <a:off x="2330014" y="2255531"/>
              <a:ext cx="51458" cy="1252980"/>
            </a:xfrm>
            <a:custGeom>
              <a:avLst/>
              <a:pathLst>
                <a:path w="51458" h="1252980">
                  <a:moveTo>
                    <a:pt x="51458" y="1252776"/>
                  </a:moveTo>
                  <a:lnTo>
                    <a:pt x="50480" y="1193120"/>
                  </a:lnTo>
                  <a:lnTo>
                    <a:pt x="49501" y="1133464"/>
                  </a:lnTo>
                  <a:lnTo>
                    <a:pt x="48523" y="1073808"/>
                  </a:lnTo>
                  <a:lnTo>
                    <a:pt x="47545" y="1014152"/>
                  </a:lnTo>
                  <a:lnTo>
                    <a:pt x="46566" y="954496"/>
                  </a:lnTo>
                  <a:lnTo>
                    <a:pt x="45588" y="894840"/>
                  </a:lnTo>
                  <a:lnTo>
                    <a:pt x="44610" y="835184"/>
                  </a:lnTo>
                  <a:lnTo>
                    <a:pt x="43631" y="775528"/>
                  </a:lnTo>
                  <a:lnTo>
                    <a:pt x="42653" y="715872"/>
                  </a:lnTo>
                  <a:lnTo>
                    <a:pt x="41675" y="656216"/>
                  </a:lnTo>
                  <a:lnTo>
                    <a:pt x="40697" y="596560"/>
                  </a:lnTo>
                  <a:lnTo>
                    <a:pt x="39718" y="536904"/>
                  </a:lnTo>
                  <a:lnTo>
                    <a:pt x="38740" y="477248"/>
                  </a:lnTo>
                  <a:lnTo>
                    <a:pt x="37762" y="417592"/>
                  </a:lnTo>
                  <a:lnTo>
                    <a:pt x="36783" y="357936"/>
                  </a:lnTo>
                  <a:lnTo>
                    <a:pt x="35805" y="298280"/>
                  </a:lnTo>
                  <a:lnTo>
                    <a:pt x="34827" y="238624"/>
                  </a:lnTo>
                  <a:lnTo>
                    <a:pt x="33848" y="178968"/>
                  </a:lnTo>
                  <a:lnTo>
                    <a:pt x="32870" y="119312"/>
                  </a:lnTo>
                  <a:lnTo>
                    <a:pt x="31892" y="59656"/>
                  </a:lnTo>
                  <a:lnTo>
                    <a:pt x="30914" y="0"/>
                  </a:lnTo>
                  <a:lnTo>
                    <a:pt x="0" y="789"/>
                  </a:lnTo>
                  <a:lnTo>
                    <a:pt x="2068" y="60417"/>
                  </a:lnTo>
                  <a:lnTo>
                    <a:pt x="4137" y="120045"/>
                  </a:lnTo>
                  <a:lnTo>
                    <a:pt x="6206" y="179674"/>
                  </a:lnTo>
                  <a:lnTo>
                    <a:pt x="8274" y="239302"/>
                  </a:lnTo>
                  <a:lnTo>
                    <a:pt x="10343" y="298930"/>
                  </a:lnTo>
                  <a:lnTo>
                    <a:pt x="12412" y="358558"/>
                  </a:lnTo>
                  <a:lnTo>
                    <a:pt x="14481" y="418186"/>
                  </a:lnTo>
                  <a:lnTo>
                    <a:pt x="16549" y="477814"/>
                  </a:lnTo>
                  <a:lnTo>
                    <a:pt x="18618" y="537443"/>
                  </a:lnTo>
                  <a:lnTo>
                    <a:pt x="20687" y="597071"/>
                  </a:lnTo>
                  <a:lnTo>
                    <a:pt x="22756" y="656699"/>
                  </a:lnTo>
                  <a:lnTo>
                    <a:pt x="24824" y="716327"/>
                  </a:lnTo>
                  <a:lnTo>
                    <a:pt x="26893" y="775955"/>
                  </a:lnTo>
                  <a:lnTo>
                    <a:pt x="28962" y="835583"/>
                  </a:lnTo>
                  <a:lnTo>
                    <a:pt x="31031" y="895211"/>
                  </a:lnTo>
                  <a:lnTo>
                    <a:pt x="33099" y="954840"/>
                  </a:lnTo>
                  <a:lnTo>
                    <a:pt x="35168" y="1014468"/>
                  </a:lnTo>
                  <a:lnTo>
                    <a:pt x="37237" y="1074096"/>
                  </a:lnTo>
                  <a:lnTo>
                    <a:pt x="39306" y="1133724"/>
                  </a:lnTo>
                  <a:lnTo>
                    <a:pt x="41374" y="1193352"/>
                  </a:lnTo>
                  <a:lnTo>
                    <a:pt x="43443" y="1252980"/>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4" name="pg24"/>
            <p:cNvSpPr/>
            <p:nvPr/>
          </p:nvSpPr>
          <p:spPr>
            <a:xfrm>
              <a:off x="2360928" y="2255303"/>
              <a:ext cx="27734" cy="1253003"/>
            </a:xfrm>
            <a:custGeom>
              <a:avLst/>
              <a:pathLst>
                <a:path w="27734" h="1253003">
                  <a:moveTo>
                    <a:pt x="27734" y="1252944"/>
                  </a:moveTo>
                  <a:lnTo>
                    <a:pt x="27734" y="1193280"/>
                  </a:lnTo>
                  <a:lnTo>
                    <a:pt x="27734" y="1133616"/>
                  </a:lnTo>
                  <a:lnTo>
                    <a:pt x="27734" y="1073952"/>
                  </a:lnTo>
                  <a:lnTo>
                    <a:pt x="27734" y="1014288"/>
                  </a:lnTo>
                  <a:lnTo>
                    <a:pt x="27734" y="954624"/>
                  </a:lnTo>
                  <a:lnTo>
                    <a:pt x="27734" y="894960"/>
                  </a:lnTo>
                  <a:lnTo>
                    <a:pt x="27734" y="835296"/>
                  </a:lnTo>
                  <a:lnTo>
                    <a:pt x="27734" y="775632"/>
                  </a:lnTo>
                  <a:lnTo>
                    <a:pt x="27734" y="715968"/>
                  </a:lnTo>
                  <a:lnTo>
                    <a:pt x="27734" y="656304"/>
                  </a:lnTo>
                  <a:lnTo>
                    <a:pt x="27734" y="596640"/>
                  </a:lnTo>
                  <a:lnTo>
                    <a:pt x="27734" y="536976"/>
                  </a:lnTo>
                  <a:lnTo>
                    <a:pt x="27734" y="477312"/>
                  </a:lnTo>
                  <a:lnTo>
                    <a:pt x="27734" y="417648"/>
                  </a:lnTo>
                  <a:lnTo>
                    <a:pt x="27734" y="357984"/>
                  </a:lnTo>
                  <a:lnTo>
                    <a:pt x="27734" y="298320"/>
                  </a:lnTo>
                  <a:lnTo>
                    <a:pt x="27734" y="238656"/>
                  </a:lnTo>
                  <a:lnTo>
                    <a:pt x="27734" y="178992"/>
                  </a:lnTo>
                  <a:lnTo>
                    <a:pt x="27734" y="119328"/>
                  </a:lnTo>
                  <a:lnTo>
                    <a:pt x="27734" y="59664"/>
                  </a:lnTo>
                  <a:lnTo>
                    <a:pt x="27734" y="0"/>
                  </a:lnTo>
                  <a:lnTo>
                    <a:pt x="0" y="227"/>
                  </a:lnTo>
                  <a:lnTo>
                    <a:pt x="978" y="59883"/>
                  </a:lnTo>
                  <a:lnTo>
                    <a:pt x="1956" y="119539"/>
                  </a:lnTo>
                  <a:lnTo>
                    <a:pt x="2934" y="179195"/>
                  </a:lnTo>
                  <a:lnTo>
                    <a:pt x="3913" y="238851"/>
                  </a:lnTo>
                  <a:lnTo>
                    <a:pt x="4891" y="298507"/>
                  </a:lnTo>
                  <a:lnTo>
                    <a:pt x="5869" y="358163"/>
                  </a:lnTo>
                  <a:lnTo>
                    <a:pt x="6848" y="417819"/>
                  </a:lnTo>
                  <a:lnTo>
                    <a:pt x="7826" y="477475"/>
                  </a:lnTo>
                  <a:lnTo>
                    <a:pt x="8804" y="537131"/>
                  </a:lnTo>
                  <a:lnTo>
                    <a:pt x="9783" y="596787"/>
                  </a:lnTo>
                  <a:lnTo>
                    <a:pt x="10761" y="656443"/>
                  </a:lnTo>
                  <a:lnTo>
                    <a:pt x="11739" y="716099"/>
                  </a:lnTo>
                  <a:lnTo>
                    <a:pt x="12717" y="775755"/>
                  </a:lnTo>
                  <a:lnTo>
                    <a:pt x="13696" y="835411"/>
                  </a:lnTo>
                  <a:lnTo>
                    <a:pt x="14674" y="895067"/>
                  </a:lnTo>
                  <a:lnTo>
                    <a:pt x="15652" y="954723"/>
                  </a:lnTo>
                  <a:lnTo>
                    <a:pt x="16631" y="1014379"/>
                  </a:lnTo>
                  <a:lnTo>
                    <a:pt x="17609" y="1074035"/>
                  </a:lnTo>
                  <a:lnTo>
                    <a:pt x="18587" y="1133691"/>
                  </a:lnTo>
                  <a:lnTo>
                    <a:pt x="19566" y="1193347"/>
                  </a:lnTo>
                  <a:lnTo>
                    <a:pt x="20544" y="1253003"/>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25" name="tx25"/>
            <p:cNvSpPr/>
            <p:nvPr/>
          </p:nvSpPr>
          <p:spPr>
            <a:xfrm>
              <a:off x="2141730"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0.5m</a:t>
              </a:r>
            </a:p>
          </p:txBody>
        </p:sp>
        <p:sp>
          <p:nvSpPr>
            <p:cNvPr id="26" name="tx26"/>
            <p:cNvSpPr/>
            <p:nvPr/>
          </p:nvSpPr>
          <p:spPr>
            <a:xfrm>
              <a:off x="4575007" y="2654958"/>
              <a:ext cx="29441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MCV1 unvaccinated (% of total unvaccinated)</a:t>
              </a:r>
            </a:p>
          </p:txBody>
        </p:sp>
        <p:sp>
          <p:nvSpPr>
            <p:cNvPr id="27" name="rc27"/>
            <p:cNvSpPr/>
            <p:nvPr/>
          </p:nvSpPr>
          <p:spPr>
            <a:xfrm>
              <a:off x="4584007" y="284830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28" name="rc28"/>
            <p:cNvSpPr/>
            <p:nvPr/>
          </p:nvSpPr>
          <p:spPr>
            <a:xfrm>
              <a:off x="4584007" y="306776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29" name="rc29"/>
            <p:cNvSpPr/>
            <p:nvPr/>
          </p:nvSpPr>
          <p:spPr>
            <a:xfrm>
              <a:off x="4584007" y="328721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30" name="rc30"/>
            <p:cNvSpPr/>
            <p:nvPr/>
          </p:nvSpPr>
          <p:spPr>
            <a:xfrm>
              <a:off x="4584007" y="350667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31" name="rc31"/>
            <p:cNvSpPr/>
            <p:nvPr/>
          </p:nvSpPr>
          <p:spPr>
            <a:xfrm>
              <a:off x="4584007" y="372612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32" name="rc32"/>
            <p:cNvSpPr/>
            <p:nvPr/>
          </p:nvSpPr>
          <p:spPr>
            <a:xfrm>
              <a:off x="4584007" y="394558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33" name="rc33"/>
            <p:cNvSpPr/>
            <p:nvPr/>
          </p:nvSpPr>
          <p:spPr>
            <a:xfrm>
              <a:off x="4584007" y="4165041"/>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34" name="rc34"/>
            <p:cNvSpPr/>
            <p:nvPr/>
          </p:nvSpPr>
          <p:spPr>
            <a:xfrm>
              <a:off x="4584007" y="4384497"/>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35" name="rc35"/>
            <p:cNvSpPr/>
            <p:nvPr/>
          </p:nvSpPr>
          <p:spPr>
            <a:xfrm>
              <a:off x="4584007" y="4603953"/>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36" name="rc36"/>
            <p:cNvSpPr/>
            <p:nvPr/>
          </p:nvSpPr>
          <p:spPr>
            <a:xfrm>
              <a:off x="4584007" y="4823409"/>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37" name="rc37"/>
            <p:cNvSpPr/>
            <p:nvPr/>
          </p:nvSpPr>
          <p:spPr>
            <a:xfrm>
              <a:off x="4584007" y="5042865"/>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38" name="rc38"/>
            <p:cNvSpPr/>
            <p:nvPr/>
          </p:nvSpPr>
          <p:spPr>
            <a:xfrm>
              <a:off x="7086635" y="2848305"/>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39" name="rc39"/>
            <p:cNvSpPr/>
            <p:nvPr/>
          </p:nvSpPr>
          <p:spPr>
            <a:xfrm>
              <a:off x="7086635" y="3067761"/>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40" name="rc40"/>
            <p:cNvSpPr/>
            <p:nvPr/>
          </p:nvSpPr>
          <p:spPr>
            <a:xfrm>
              <a:off x="7086635" y="3287217"/>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41" name="rc41"/>
            <p:cNvSpPr/>
            <p:nvPr/>
          </p:nvSpPr>
          <p:spPr>
            <a:xfrm>
              <a:off x="7086635" y="3506673"/>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42" name="rc42"/>
            <p:cNvSpPr/>
            <p:nvPr/>
          </p:nvSpPr>
          <p:spPr>
            <a:xfrm>
              <a:off x="7086635" y="3726129"/>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43" name="rc43"/>
            <p:cNvSpPr/>
            <p:nvPr/>
          </p:nvSpPr>
          <p:spPr>
            <a:xfrm>
              <a:off x="7086635" y="3945585"/>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44" name="rc44"/>
            <p:cNvSpPr/>
            <p:nvPr/>
          </p:nvSpPr>
          <p:spPr>
            <a:xfrm>
              <a:off x="7086635" y="4165041"/>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45" name="rc45"/>
            <p:cNvSpPr/>
            <p:nvPr/>
          </p:nvSpPr>
          <p:spPr>
            <a:xfrm>
              <a:off x="7086635" y="4384497"/>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46" name="rc46"/>
            <p:cNvSpPr/>
            <p:nvPr/>
          </p:nvSpPr>
          <p:spPr>
            <a:xfrm>
              <a:off x="7086635" y="4603953"/>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7" name="rc47"/>
            <p:cNvSpPr/>
            <p:nvPr/>
          </p:nvSpPr>
          <p:spPr>
            <a:xfrm>
              <a:off x="7086635" y="4823409"/>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48" name="tx48"/>
            <p:cNvSpPr/>
            <p:nvPr/>
          </p:nvSpPr>
          <p:spPr>
            <a:xfrm>
              <a:off x="4864052" y="2909028"/>
              <a:ext cx="163458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Kazakhstan: 137,000 (28.8%) </a:t>
              </a:r>
            </a:p>
          </p:txBody>
        </p:sp>
        <p:sp>
          <p:nvSpPr>
            <p:cNvPr id="49" name="tx49"/>
            <p:cNvSpPr/>
            <p:nvPr/>
          </p:nvSpPr>
          <p:spPr>
            <a:xfrm>
              <a:off x="4864052" y="3128484"/>
              <a:ext cx="13484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Turkiye: 84,000 (17.5%) </a:t>
              </a:r>
            </a:p>
          </p:txBody>
        </p:sp>
        <p:sp>
          <p:nvSpPr>
            <p:cNvPr id="50" name="tx50"/>
            <p:cNvSpPr/>
            <p:nvPr/>
          </p:nvSpPr>
          <p:spPr>
            <a:xfrm>
              <a:off x="4864052" y="3347940"/>
              <a:ext cx="14355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Romania: 60,000 (12.7%) </a:t>
              </a:r>
            </a:p>
          </p:txBody>
        </p:sp>
        <p:sp>
          <p:nvSpPr>
            <p:cNvPr id="51" name="tx51"/>
            <p:cNvSpPr/>
            <p:nvPr/>
          </p:nvSpPr>
          <p:spPr>
            <a:xfrm>
              <a:off x="4864052" y="3567396"/>
              <a:ext cx="14458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Tajikistan: 52,000 (10.9%) </a:t>
              </a:r>
            </a:p>
          </p:txBody>
        </p:sp>
        <p:sp>
          <p:nvSpPr>
            <p:cNvPr id="52" name="tx52"/>
            <p:cNvSpPr/>
            <p:nvPr/>
          </p:nvSpPr>
          <p:spPr>
            <a:xfrm>
              <a:off x="4864052" y="3786852"/>
              <a:ext cx="14480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Azerbaijan: 34,000 (7.2%) </a:t>
              </a:r>
            </a:p>
          </p:txBody>
        </p:sp>
        <p:sp>
          <p:nvSpPr>
            <p:cNvPr id="53" name="tx53"/>
            <p:cNvSpPr/>
            <p:nvPr/>
          </p:nvSpPr>
          <p:spPr>
            <a:xfrm>
              <a:off x="4864052" y="4006308"/>
              <a:ext cx="12491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Serbia: 16,000 (3.3%) </a:t>
              </a:r>
            </a:p>
          </p:txBody>
        </p:sp>
        <p:sp>
          <p:nvSpPr>
            <p:cNvPr id="54" name="tx54"/>
            <p:cNvSpPr/>
            <p:nvPr/>
          </p:nvSpPr>
          <p:spPr>
            <a:xfrm>
              <a:off x="4864052" y="4225764"/>
              <a:ext cx="21439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Bosnia and Herzegovina: 13,000 (2.7%) </a:t>
              </a:r>
            </a:p>
          </p:txBody>
        </p:sp>
        <p:sp>
          <p:nvSpPr>
            <p:cNvPr id="55" name="tx55"/>
            <p:cNvSpPr/>
            <p:nvPr/>
          </p:nvSpPr>
          <p:spPr>
            <a:xfrm>
              <a:off x="4864052" y="4445220"/>
              <a:ext cx="1478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Kyrgyzstan: 12,000 (2.5%) </a:t>
              </a:r>
            </a:p>
          </p:txBody>
        </p:sp>
        <p:sp>
          <p:nvSpPr>
            <p:cNvPr id="56" name="tx56"/>
            <p:cNvSpPr/>
            <p:nvPr/>
          </p:nvSpPr>
          <p:spPr>
            <a:xfrm>
              <a:off x="4864052" y="4664676"/>
              <a:ext cx="141677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Uzbekistan: 9,000 (1.9%) </a:t>
              </a:r>
            </a:p>
          </p:txBody>
        </p:sp>
        <p:sp>
          <p:nvSpPr>
            <p:cNvPr id="57" name="tx57"/>
            <p:cNvSpPr/>
            <p:nvPr/>
          </p:nvSpPr>
          <p:spPr>
            <a:xfrm>
              <a:off x="4864052" y="4884132"/>
              <a:ext cx="13111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Ukraine: 9,000 (1.8%) </a:t>
              </a:r>
            </a:p>
          </p:txBody>
        </p:sp>
        <p:sp>
          <p:nvSpPr>
            <p:cNvPr id="58" name="tx58"/>
            <p:cNvSpPr/>
            <p:nvPr/>
          </p:nvSpPr>
          <p:spPr>
            <a:xfrm>
              <a:off x="4864052" y="5103588"/>
              <a:ext cx="13278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Bulgaria: 7,000 (1.5%) </a:t>
              </a:r>
            </a:p>
          </p:txBody>
        </p:sp>
        <p:sp>
          <p:nvSpPr>
            <p:cNvPr id="59" name="tx59"/>
            <p:cNvSpPr/>
            <p:nvPr/>
          </p:nvSpPr>
          <p:spPr>
            <a:xfrm>
              <a:off x="7366680" y="2909028"/>
              <a:ext cx="13485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Moldova: 6,000 (1.4%) </a:t>
              </a:r>
            </a:p>
          </p:txBody>
        </p:sp>
        <p:sp>
          <p:nvSpPr>
            <p:cNvPr id="60" name="tx60"/>
            <p:cNvSpPr/>
            <p:nvPr/>
          </p:nvSpPr>
          <p:spPr>
            <a:xfrm>
              <a:off x="7366680" y="3128484"/>
              <a:ext cx="15227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Montenegro: 6,000 (1.3%) </a:t>
              </a:r>
            </a:p>
          </p:txBody>
        </p:sp>
        <p:sp>
          <p:nvSpPr>
            <p:cNvPr id="61" name="tx61"/>
            <p:cNvSpPr/>
            <p:nvPr/>
          </p:nvSpPr>
          <p:spPr>
            <a:xfrm>
              <a:off x="7366680" y="3347940"/>
              <a:ext cx="177731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North Macedonia: 6,000 (1.3%) </a:t>
              </a:r>
            </a:p>
          </p:txBody>
        </p:sp>
        <p:sp>
          <p:nvSpPr>
            <p:cNvPr id="62" name="tx62"/>
            <p:cNvSpPr/>
            <p:nvPr/>
          </p:nvSpPr>
          <p:spPr>
            <a:xfrm>
              <a:off x="7366680" y="3567396"/>
              <a:ext cx="13237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Georgia: 6,000 (1.2%) </a:t>
              </a:r>
            </a:p>
          </p:txBody>
        </p:sp>
        <p:sp>
          <p:nvSpPr>
            <p:cNvPr id="63" name="tx63"/>
            <p:cNvSpPr/>
            <p:nvPr/>
          </p:nvSpPr>
          <p:spPr>
            <a:xfrm>
              <a:off x="7366680" y="3786852"/>
              <a:ext cx="129277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Albania: 5,000 (1.1%) </a:t>
              </a:r>
            </a:p>
          </p:txBody>
        </p:sp>
        <p:sp>
          <p:nvSpPr>
            <p:cNvPr id="64" name="tx64"/>
            <p:cNvSpPr/>
            <p:nvPr/>
          </p:nvSpPr>
          <p:spPr>
            <a:xfrm>
              <a:off x="7366680" y="4006308"/>
              <a:ext cx="12647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Greece: 4,000 (&lt;1%) </a:t>
              </a:r>
            </a:p>
          </p:txBody>
        </p:sp>
        <p:sp>
          <p:nvSpPr>
            <p:cNvPr id="65" name="tx65"/>
            <p:cNvSpPr/>
            <p:nvPr/>
          </p:nvSpPr>
          <p:spPr>
            <a:xfrm>
              <a:off x="7366680" y="4225764"/>
              <a:ext cx="12583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Croatia: 4,000 (&lt;1%) </a:t>
              </a:r>
            </a:p>
          </p:txBody>
        </p:sp>
        <p:sp>
          <p:nvSpPr>
            <p:cNvPr id="66" name="tx66"/>
            <p:cNvSpPr/>
            <p:nvPr/>
          </p:nvSpPr>
          <p:spPr>
            <a:xfrm>
              <a:off x="7366680" y="4445220"/>
              <a:ext cx="15690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Turkmenistan: 3,000 (&lt;1%) </a:t>
              </a:r>
            </a:p>
          </p:txBody>
        </p:sp>
        <p:sp>
          <p:nvSpPr>
            <p:cNvPr id="67" name="tx67"/>
            <p:cNvSpPr/>
            <p:nvPr/>
          </p:nvSpPr>
          <p:spPr>
            <a:xfrm>
              <a:off x="7366680" y="4664676"/>
              <a:ext cx="13081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Armenia: 1,000 (&lt;1%) </a:t>
              </a:r>
            </a:p>
          </p:txBody>
        </p:sp>
        <p:sp>
          <p:nvSpPr>
            <p:cNvPr id="68" name="tx68"/>
            <p:cNvSpPr/>
            <p:nvPr/>
          </p:nvSpPr>
          <p:spPr>
            <a:xfrm>
              <a:off x="7366680" y="4884132"/>
              <a:ext cx="127705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Belarus: 1,000 (&lt;1%) </a:t>
              </a:r>
            </a:p>
          </p:txBody>
        </p:sp>
        <p:sp>
          <p:nvSpPr>
            <p:cNvPr id="69" name="tx69"/>
            <p:cNvSpPr/>
            <p:nvPr/>
          </p:nvSpPr>
          <p:spPr>
            <a:xfrm>
              <a:off x="274320" y="1677261"/>
              <a:ext cx="35293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MCV1 unvaccinated (% of total unvaccinated)</a:t>
              </a:r>
            </a:p>
          </p:txBody>
        </p:sp>
        <p:sp>
          <p:nvSpPr>
            <p:cNvPr id="70" name="tx70"/>
            <p:cNvSpPr/>
            <p:nvPr/>
          </p:nvSpPr>
          <p:spPr>
            <a:xfrm>
              <a:off x="341024" y="6130711"/>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1" name="tx71"/>
            <p:cNvSpPr/>
            <p:nvPr/>
          </p:nvSpPr>
          <p:spPr>
            <a:xfrm>
              <a:off x="457519" y="6251412"/>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72" name="tx72"/>
            <p:cNvSpPr/>
            <p:nvPr/>
          </p:nvSpPr>
          <p:spPr>
            <a:xfrm>
              <a:off x="886464" y="6372113"/>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3 countries accounted for over half (59%) of all children unprotected against measles in ECAR.
Kazakhstan had the highest number of children who did not receive MCV1 (n=137,000), which is approximately 28.8% of all children unprotected against measles in ECAR (n=477,000).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7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3 countries accounted for over half of all children unprotected against measles in ECAR, with Kazakhstan contributing the highest share.</a:t>
            </a:r>
          </a:p>
        </p:txBody>
      </p:sp>
      <p:grpSp xmlns:pic="http://schemas.openxmlformats.org/drawingml/2006/picture">
        <p:nvGrpSpPr>
          <p:cNvPr id="75" name=""/>
          <p:cNvGrpSpPr/>
          <p:nvPr/>
        </p:nvGrpSpPr>
        <p:grpSpPr>
          <a:xfrm>
            <a:off x="292608" y="914400"/>
            <a:ext cx="8595360" cy="28575"/>
            <a:chOff x="292608" y="914400"/>
            <a:chExt cx="8595360" cy="28575"/>
          </a:xfrm>
        </p:grpSpPr>
        <p:sp>
          <p:nvSpPr>
            <p:cNvPr id="7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95849" y="4536542"/>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 name="pl6"/>
            <p:cNvSpPr/>
            <p:nvPr/>
          </p:nvSpPr>
          <p:spPr>
            <a:xfrm>
              <a:off x="795849" y="3597147"/>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 name="pl7"/>
            <p:cNvSpPr/>
            <p:nvPr/>
          </p:nvSpPr>
          <p:spPr>
            <a:xfrm>
              <a:off x="795849" y="2657753"/>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8" name="pl8"/>
            <p:cNvSpPr/>
            <p:nvPr/>
          </p:nvSpPr>
          <p:spPr>
            <a:xfrm>
              <a:off x="795849" y="5006239"/>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9" name="pl9"/>
            <p:cNvSpPr/>
            <p:nvPr/>
          </p:nvSpPr>
          <p:spPr>
            <a:xfrm>
              <a:off x="795849" y="4066845"/>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0" name="pl10"/>
            <p:cNvSpPr/>
            <p:nvPr/>
          </p:nvSpPr>
          <p:spPr>
            <a:xfrm>
              <a:off x="795849" y="3127450"/>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1" name="pl11"/>
            <p:cNvSpPr/>
            <p:nvPr/>
          </p:nvSpPr>
          <p:spPr>
            <a:xfrm>
              <a:off x="795849" y="218805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2" name="pl12"/>
            <p:cNvSpPr/>
            <p:nvPr/>
          </p:nvSpPr>
          <p:spPr>
            <a:xfrm>
              <a:off x="97056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6942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68281"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67139"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2622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508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485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70564" y="3878966"/>
              <a:ext cx="3494291" cy="939394"/>
            </a:xfrm>
            <a:custGeom>
              <a:avLst/>
              <a:pathLst>
                <a:path w="3494291" h="939394">
                  <a:moveTo>
                    <a:pt x="0" y="375757"/>
                  </a:moveTo>
                  <a:lnTo>
                    <a:pt x="139771" y="563636"/>
                  </a:lnTo>
                  <a:lnTo>
                    <a:pt x="279543" y="563636"/>
                  </a:lnTo>
                  <a:lnTo>
                    <a:pt x="419315" y="0"/>
                  </a:lnTo>
                  <a:lnTo>
                    <a:pt x="559086" y="751515"/>
                  </a:lnTo>
                  <a:lnTo>
                    <a:pt x="698858" y="751515"/>
                  </a:lnTo>
                  <a:lnTo>
                    <a:pt x="838630" y="751515"/>
                  </a:lnTo>
                  <a:lnTo>
                    <a:pt x="978401" y="751515"/>
                  </a:lnTo>
                  <a:lnTo>
                    <a:pt x="1118173" y="751515"/>
                  </a:lnTo>
                  <a:lnTo>
                    <a:pt x="1257945" y="751515"/>
                  </a:lnTo>
                  <a:lnTo>
                    <a:pt x="1397716" y="751515"/>
                  </a:lnTo>
                  <a:lnTo>
                    <a:pt x="1537488" y="751515"/>
                  </a:lnTo>
                  <a:lnTo>
                    <a:pt x="1677260" y="939394"/>
                  </a:lnTo>
                  <a:lnTo>
                    <a:pt x="1817031" y="751515"/>
                  </a:lnTo>
                  <a:lnTo>
                    <a:pt x="1956803" y="0"/>
                  </a:lnTo>
                  <a:lnTo>
                    <a:pt x="2096575" y="187878"/>
                  </a:lnTo>
                  <a:lnTo>
                    <a:pt x="2236346" y="187878"/>
                  </a:lnTo>
                  <a:lnTo>
                    <a:pt x="2376118" y="375757"/>
                  </a:lnTo>
                  <a:lnTo>
                    <a:pt x="2515890" y="375757"/>
                  </a:lnTo>
                  <a:lnTo>
                    <a:pt x="2655661" y="751515"/>
                  </a:lnTo>
                  <a:lnTo>
                    <a:pt x="2795433" y="375757"/>
                  </a:lnTo>
                  <a:lnTo>
                    <a:pt x="2935205" y="375757"/>
                  </a:lnTo>
                  <a:lnTo>
                    <a:pt x="3074976" y="563636"/>
                  </a:lnTo>
                  <a:lnTo>
                    <a:pt x="3214748" y="375757"/>
                  </a:lnTo>
                  <a:lnTo>
                    <a:pt x="3354520" y="375757"/>
                  </a:lnTo>
                  <a:lnTo>
                    <a:pt x="3494291" y="375757"/>
                  </a:lnTo>
                </a:path>
              </a:pathLst>
            </a:custGeom>
            <a:ln w="27101" cap="flat">
              <a:solidFill>
                <a:srgbClr val="1CABE2">
                  <a:alpha val="50196"/>
                </a:srgbClr>
              </a:solidFill>
              <a:prstDash val="solid"/>
              <a:round/>
            </a:ln>
          </p:spPr>
          <p:txBody>
            <a:bodyPr/>
            <a:lstStyle/>
            <a:p/>
          </p:txBody>
        </p:sp>
        <p:sp>
          <p:nvSpPr>
            <p:cNvPr id="20" name="pl20"/>
            <p:cNvSpPr/>
            <p:nvPr/>
          </p:nvSpPr>
          <p:spPr>
            <a:xfrm>
              <a:off x="970564" y="2563814"/>
              <a:ext cx="3494291" cy="1690910"/>
            </a:xfrm>
            <a:custGeom>
              <a:avLst/>
              <a:pathLst>
                <a:path w="3494291" h="1690910">
                  <a:moveTo>
                    <a:pt x="0" y="0"/>
                  </a:moveTo>
                  <a:lnTo>
                    <a:pt x="139771" y="187878"/>
                  </a:lnTo>
                  <a:lnTo>
                    <a:pt x="279543" y="0"/>
                  </a:lnTo>
                  <a:lnTo>
                    <a:pt x="419315" y="375757"/>
                  </a:lnTo>
                  <a:lnTo>
                    <a:pt x="559086" y="563636"/>
                  </a:lnTo>
                  <a:lnTo>
                    <a:pt x="698858" y="375757"/>
                  </a:lnTo>
                  <a:lnTo>
                    <a:pt x="838630" y="563636"/>
                  </a:lnTo>
                  <a:lnTo>
                    <a:pt x="978401" y="563636"/>
                  </a:lnTo>
                  <a:lnTo>
                    <a:pt x="1118173" y="939394"/>
                  </a:lnTo>
                  <a:lnTo>
                    <a:pt x="1257945" y="1127273"/>
                  </a:lnTo>
                  <a:lnTo>
                    <a:pt x="1397716" y="1315152"/>
                  </a:lnTo>
                  <a:lnTo>
                    <a:pt x="1537488" y="1315152"/>
                  </a:lnTo>
                  <a:lnTo>
                    <a:pt x="1677260" y="1315152"/>
                  </a:lnTo>
                  <a:lnTo>
                    <a:pt x="1817031" y="1315152"/>
                  </a:lnTo>
                  <a:lnTo>
                    <a:pt x="1956803" y="1503031"/>
                  </a:lnTo>
                  <a:lnTo>
                    <a:pt x="2096575" y="1503031"/>
                  </a:lnTo>
                  <a:lnTo>
                    <a:pt x="2236346" y="1503031"/>
                  </a:lnTo>
                  <a:lnTo>
                    <a:pt x="2376118" y="1503031"/>
                  </a:lnTo>
                  <a:lnTo>
                    <a:pt x="2515890" y="1690910"/>
                  </a:lnTo>
                  <a:lnTo>
                    <a:pt x="2655661" y="1690910"/>
                  </a:lnTo>
                  <a:lnTo>
                    <a:pt x="2795433" y="1503031"/>
                  </a:lnTo>
                  <a:lnTo>
                    <a:pt x="2935205" y="1315152"/>
                  </a:lnTo>
                  <a:lnTo>
                    <a:pt x="3074976" y="1315152"/>
                  </a:lnTo>
                  <a:lnTo>
                    <a:pt x="3214748" y="1315152"/>
                  </a:lnTo>
                  <a:lnTo>
                    <a:pt x="3354520" y="1503031"/>
                  </a:lnTo>
                  <a:lnTo>
                    <a:pt x="3494291" y="1503031"/>
                  </a:lnTo>
                </a:path>
              </a:pathLst>
            </a:custGeom>
            <a:ln w="27101" cap="flat">
              <a:solidFill>
                <a:srgbClr val="00377D">
                  <a:alpha val="50196"/>
                </a:srgbClr>
              </a:solidFill>
              <a:prstDash val="solid"/>
              <a:round/>
            </a:ln>
          </p:spPr>
          <p:txBody>
            <a:bodyPr/>
            <a:lstStyle/>
            <a:p/>
          </p:txBody>
        </p:sp>
        <p:sp>
          <p:nvSpPr>
            <p:cNvPr id="21" name="pl21"/>
            <p:cNvSpPr/>
            <p:nvPr/>
          </p:nvSpPr>
          <p:spPr>
            <a:xfrm>
              <a:off x="970564" y="3878966"/>
              <a:ext cx="3494291" cy="939394"/>
            </a:xfrm>
            <a:custGeom>
              <a:avLst/>
              <a:pathLst>
                <a:path w="3494291" h="939394">
                  <a:moveTo>
                    <a:pt x="0" y="375757"/>
                  </a:moveTo>
                  <a:lnTo>
                    <a:pt x="139771" y="563636"/>
                  </a:lnTo>
                  <a:lnTo>
                    <a:pt x="279543" y="563636"/>
                  </a:lnTo>
                  <a:lnTo>
                    <a:pt x="419315" y="0"/>
                  </a:lnTo>
                  <a:lnTo>
                    <a:pt x="559086" y="751515"/>
                  </a:lnTo>
                  <a:lnTo>
                    <a:pt x="698858" y="751515"/>
                  </a:lnTo>
                  <a:lnTo>
                    <a:pt x="838630" y="751515"/>
                  </a:lnTo>
                  <a:lnTo>
                    <a:pt x="978401" y="751515"/>
                  </a:lnTo>
                  <a:lnTo>
                    <a:pt x="1118173" y="751515"/>
                  </a:lnTo>
                  <a:lnTo>
                    <a:pt x="1257945" y="751515"/>
                  </a:lnTo>
                  <a:lnTo>
                    <a:pt x="1397716" y="751515"/>
                  </a:lnTo>
                  <a:lnTo>
                    <a:pt x="1537488" y="751515"/>
                  </a:lnTo>
                  <a:lnTo>
                    <a:pt x="1677260" y="939394"/>
                  </a:lnTo>
                  <a:lnTo>
                    <a:pt x="1817031" y="751515"/>
                  </a:lnTo>
                  <a:lnTo>
                    <a:pt x="1956803" y="0"/>
                  </a:lnTo>
                  <a:lnTo>
                    <a:pt x="2096575" y="187878"/>
                  </a:lnTo>
                  <a:lnTo>
                    <a:pt x="2236346" y="187878"/>
                  </a:lnTo>
                  <a:lnTo>
                    <a:pt x="2376118" y="375757"/>
                  </a:lnTo>
                  <a:lnTo>
                    <a:pt x="2515890" y="375757"/>
                  </a:lnTo>
                  <a:lnTo>
                    <a:pt x="2655661" y="751515"/>
                  </a:lnTo>
                  <a:lnTo>
                    <a:pt x="2795433" y="375757"/>
                  </a:lnTo>
                  <a:lnTo>
                    <a:pt x="2935205" y="375757"/>
                  </a:lnTo>
                  <a:lnTo>
                    <a:pt x="3074976" y="563636"/>
                  </a:lnTo>
                  <a:lnTo>
                    <a:pt x="3214748" y="375757"/>
                  </a:lnTo>
                  <a:lnTo>
                    <a:pt x="3354520" y="375757"/>
                  </a:lnTo>
                  <a:lnTo>
                    <a:pt x="3494291" y="375757"/>
                  </a:lnTo>
                </a:path>
              </a:pathLst>
            </a:custGeom>
            <a:ln w="65043" cap="flat">
              <a:solidFill>
                <a:srgbClr val="000000">
                  <a:alpha val="100000"/>
                </a:srgbClr>
              </a:solidFill>
              <a:prstDash val="solid"/>
              <a:round/>
            </a:ln>
          </p:spPr>
          <p:txBody>
            <a:bodyPr/>
            <a:lstStyle/>
            <a:p/>
          </p:txBody>
        </p:sp>
        <p:sp>
          <p:nvSpPr>
            <p:cNvPr id="22" name="pl22"/>
            <p:cNvSpPr/>
            <p:nvPr/>
          </p:nvSpPr>
          <p:spPr>
            <a:xfrm>
              <a:off x="970564" y="3878966"/>
              <a:ext cx="3494291" cy="939394"/>
            </a:xfrm>
            <a:custGeom>
              <a:avLst/>
              <a:pathLst>
                <a:path w="3494291" h="939394">
                  <a:moveTo>
                    <a:pt x="0" y="375757"/>
                  </a:moveTo>
                  <a:lnTo>
                    <a:pt x="139771" y="563636"/>
                  </a:lnTo>
                  <a:lnTo>
                    <a:pt x="279543" y="563636"/>
                  </a:lnTo>
                  <a:lnTo>
                    <a:pt x="419315" y="0"/>
                  </a:lnTo>
                  <a:lnTo>
                    <a:pt x="559086" y="751515"/>
                  </a:lnTo>
                  <a:lnTo>
                    <a:pt x="698858" y="751515"/>
                  </a:lnTo>
                  <a:lnTo>
                    <a:pt x="838630" y="751515"/>
                  </a:lnTo>
                  <a:lnTo>
                    <a:pt x="978401" y="751515"/>
                  </a:lnTo>
                  <a:lnTo>
                    <a:pt x="1118173" y="751515"/>
                  </a:lnTo>
                  <a:lnTo>
                    <a:pt x="1257945" y="751515"/>
                  </a:lnTo>
                  <a:lnTo>
                    <a:pt x="1397716" y="751515"/>
                  </a:lnTo>
                  <a:lnTo>
                    <a:pt x="1537488" y="751515"/>
                  </a:lnTo>
                  <a:lnTo>
                    <a:pt x="1677260" y="939394"/>
                  </a:lnTo>
                  <a:lnTo>
                    <a:pt x="1817031" y="751515"/>
                  </a:lnTo>
                  <a:lnTo>
                    <a:pt x="1956803" y="0"/>
                  </a:lnTo>
                  <a:lnTo>
                    <a:pt x="2096575" y="187878"/>
                  </a:lnTo>
                  <a:lnTo>
                    <a:pt x="2236346" y="187878"/>
                  </a:lnTo>
                  <a:lnTo>
                    <a:pt x="2376118" y="375757"/>
                  </a:lnTo>
                  <a:lnTo>
                    <a:pt x="2515890" y="375757"/>
                  </a:lnTo>
                  <a:lnTo>
                    <a:pt x="2655661" y="751515"/>
                  </a:lnTo>
                  <a:lnTo>
                    <a:pt x="2795433" y="375757"/>
                  </a:lnTo>
                  <a:lnTo>
                    <a:pt x="2935205" y="375757"/>
                  </a:lnTo>
                  <a:lnTo>
                    <a:pt x="3074976" y="563636"/>
                  </a:lnTo>
                  <a:lnTo>
                    <a:pt x="3214748" y="375757"/>
                  </a:lnTo>
                  <a:lnTo>
                    <a:pt x="3354520" y="375757"/>
                  </a:lnTo>
                  <a:lnTo>
                    <a:pt x="3494291" y="375757"/>
                  </a:lnTo>
                </a:path>
              </a:pathLst>
            </a:custGeom>
            <a:ln w="40651" cap="flat">
              <a:solidFill>
                <a:srgbClr val="1CABE2">
                  <a:alpha val="100000"/>
                </a:srgbClr>
              </a:solidFill>
              <a:prstDash val="solid"/>
              <a:round/>
            </a:ln>
          </p:spPr>
          <p:txBody>
            <a:bodyPr/>
            <a:lstStyle/>
            <a:p/>
          </p:txBody>
        </p:sp>
        <p:sp>
          <p:nvSpPr>
            <p:cNvPr id="23" name="pl23"/>
            <p:cNvSpPr/>
            <p:nvPr/>
          </p:nvSpPr>
          <p:spPr>
            <a:xfrm>
              <a:off x="795849" y="5006239"/>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24" name="pl24"/>
            <p:cNvSpPr/>
            <p:nvPr/>
          </p:nvSpPr>
          <p:spPr>
            <a:xfrm>
              <a:off x="970564" y="4104420"/>
              <a:ext cx="0" cy="150303"/>
            </a:xfrm>
            <a:custGeom>
              <a:avLst/>
              <a:pathLst>
                <a:path w="0" h="150303">
                  <a:moveTo>
                    <a:pt x="0" y="0"/>
                  </a:moveTo>
                  <a:lnTo>
                    <a:pt x="0" y="150303"/>
                  </a:lnTo>
                </a:path>
              </a:pathLst>
            </a:custGeom>
            <a:ln w="13550" cap="flat">
              <a:solidFill>
                <a:srgbClr val="000000">
                  <a:alpha val="100000"/>
                </a:srgbClr>
              </a:solidFill>
              <a:prstDash val="dot"/>
              <a:round/>
            </a:ln>
          </p:spPr>
          <p:txBody>
            <a:bodyPr/>
            <a:lstStyle/>
            <a:p/>
          </p:txBody>
        </p:sp>
        <p:sp>
          <p:nvSpPr>
            <p:cNvPr id="25" name="pl25"/>
            <p:cNvSpPr/>
            <p:nvPr/>
          </p:nvSpPr>
          <p:spPr>
            <a:xfrm>
              <a:off x="1669422" y="4555330"/>
              <a:ext cx="0" cy="75151"/>
            </a:xfrm>
            <a:custGeom>
              <a:avLst/>
              <a:pathLst>
                <a:path w="0" h="75151">
                  <a:moveTo>
                    <a:pt x="0" y="0"/>
                  </a:moveTo>
                  <a:lnTo>
                    <a:pt x="0" y="75151"/>
                  </a:lnTo>
                </a:path>
              </a:pathLst>
            </a:custGeom>
            <a:ln w="13550" cap="flat">
              <a:solidFill>
                <a:srgbClr val="000000">
                  <a:alpha val="100000"/>
                </a:srgbClr>
              </a:solidFill>
              <a:prstDash val="dot"/>
              <a:round/>
            </a:ln>
          </p:spPr>
          <p:txBody>
            <a:bodyPr/>
            <a:lstStyle/>
            <a:p/>
          </p:txBody>
        </p:sp>
        <p:sp>
          <p:nvSpPr>
            <p:cNvPr id="26" name="pl26"/>
            <p:cNvSpPr/>
            <p:nvPr/>
          </p:nvSpPr>
          <p:spPr>
            <a:xfrm>
              <a:off x="2368281" y="4555330"/>
              <a:ext cx="0" cy="75151"/>
            </a:xfrm>
            <a:custGeom>
              <a:avLst/>
              <a:pathLst>
                <a:path w="0" h="75151">
                  <a:moveTo>
                    <a:pt x="0" y="0"/>
                  </a:moveTo>
                  <a:lnTo>
                    <a:pt x="0" y="75151"/>
                  </a:lnTo>
                </a:path>
              </a:pathLst>
            </a:custGeom>
            <a:ln w="13550" cap="flat">
              <a:solidFill>
                <a:srgbClr val="000000">
                  <a:alpha val="100000"/>
                </a:srgbClr>
              </a:solidFill>
              <a:prstDash val="dot"/>
              <a:round/>
            </a:ln>
          </p:spPr>
          <p:txBody>
            <a:bodyPr/>
            <a:lstStyle/>
            <a:p/>
          </p:txBody>
        </p:sp>
        <p:sp>
          <p:nvSpPr>
            <p:cNvPr id="27" name="pl27"/>
            <p:cNvSpPr/>
            <p:nvPr/>
          </p:nvSpPr>
          <p:spPr>
            <a:xfrm>
              <a:off x="3067139" y="3878966"/>
              <a:ext cx="0" cy="187878"/>
            </a:xfrm>
            <a:custGeom>
              <a:avLst/>
              <a:pathLst>
                <a:path w="0" h="187878">
                  <a:moveTo>
                    <a:pt x="0" y="0"/>
                  </a:moveTo>
                  <a:lnTo>
                    <a:pt x="0" y="187878"/>
                  </a:lnTo>
                </a:path>
              </a:pathLst>
            </a:custGeom>
            <a:ln w="13550" cap="flat">
              <a:solidFill>
                <a:srgbClr val="000000">
                  <a:alpha val="100000"/>
                </a:srgbClr>
              </a:solidFill>
              <a:prstDash val="dot"/>
              <a:round/>
            </a:ln>
          </p:spPr>
          <p:txBody>
            <a:bodyPr/>
            <a:lstStyle/>
            <a:p/>
          </p:txBody>
        </p:sp>
        <p:sp>
          <p:nvSpPr>
            <p:cNvPr id="28" name="pl28"/>
            <p:cNvSpPr/>
            <p:nvPr/>
          </p:nvSpPr>
          <p:spPr>
            <a:xfrm>
              <a:off x="3626226" y="4555330"/>
              <a:ext cx="0" cy="75151"/>
            </a:xfrm>
            <a:custGeom>
              <a:avLst/>
              <a:pathLst>
                <a:path w="0" h="75151">
                  <a:moveTo>
                    <a:pt x="0" y="0"/>
                  </a:moveTo>
                  <a:lnTo>
                    <a:pt x="0" y="75151"/>
                  </a:lnTo>
                </a:path>
              </a:pathLst>
            </a:custGeom>
            <a:ln w="13550" cap="flat">
              <a:solidFill>
                <a:srgbClr val="000000">
                  <a:alpha val="100000"/>
                </a:srgbClr>
              </a:solidFill>
              <a:prstDash val="dot"/>
              <a:round/>
            </a:ln>
          </p:spPr>
          <p:txBody>
            <a:bodyPr/>
            <a:lstStyle/>
            <a:p/>
          </p:txBody>
        </p:sp>
        <p:sp>
          <p:nvSpPr>
            <p:cNvPr id="29" name="pl29"/>
            <p:cNvSpPr/>
            <p:nvPr/>
          </p:nvSpPr>
          <p:spPr>
            <a:xfrm>
              <a:off x="4325084" y="4104420"/>
              <a:ext cx="0" cy="150303"/>
            </a:xfrm>
            <a:custGeom>
              <a:avLst/>
              <a:pathLst>
                <a:path w="0" h="150303">
                  <a:moveTo>
                    <a:pt x="0" y="0"/>
                  </a:moveTo>
                  <a:lnTo>
                    <a:pt x="0" y="150303"/>
                  </a:lnTo>
                </a:path>
              </a:pathLst>
            </a:custGeom>
            <a:ln w="13550" cap="flat">
              <a:solidFill>
                <a:srgbClr val="000000">
                  <a:alpha val="100000"/>
                </a:srgbClr>
              </a:solidFill>
              <a:prstDash val="dot"/>
              <a:round/>
            </a:ln>
          </p:spPr>
          <p:txBody>
            <a:bodyPr/>
            <a:lstStyle/>
            <a:p/>
          </p:txBody>
        </p:sp>
        <p:sp>
          <p:nvSpPr>
            <p:cNvPr id="30" name="pl30"/>
            <p:cNvSpPr/>
            <p:nvPr/>
          </p:nvSpPr>
          <p:spPr>
            <a:xfrm>
              <a:off x="4464856" y="4104420"/>
              <a:ext cx="0" cy="150303"/>
            </a:xfrm>
            <a:custGeom>
              <a:avLst/>
              <a:pathLst>
                <a:path w="0" h="150303">
                  <a:moveTo>
                    <a:pt x="0" y="0"/>
                  </a:moveTo>
                  <a:lnTo>
                    <a:pt x="0" y="150303"/>
                  </a:lnTo>
                </a:path>
              </a:pathLst>
            </a:custGeom>
            <a:ln w="13550" cap="flat">
              <a:solidFill>
                <a:srgbClr val="000000">
                  <a:alpha val="100000"/>
                </a:srgbClr>
              </a:solidFill>
              <a:prstDash val="dot"/>
              <a:round/>
            </a:ln>
          </p:spPr>
          <p:txBody>
            <a:bodyPr/>
            <a:lstStyle/>
            <a:p/>
          </p:txBody>
        </p:sp>
        <p:sp>
          <p:nvSpPr>
            <p:cNvPr id="31" name="pg31"/>
            <p:cNvSpPr/>
            <p:nvPr/>
          </p:nvSpPr>
          <p:spPr>
            <a:xfrm>
              <a:off x="912093" y="3962045"/>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42446" y="399239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4</a:t>
              </a:r>
            </a:p>
          </p:txBody>
        </p:sp>
        <p:sp>
          <p:nvSpPr>
            <p:cNvPr id="33" name="pg33"/>
            <p:cNvSpPr/>
            <p:nvPr/>
          </p:nvSpPr>
          <p:spPr>
            <a:xfrm>
              <a:off x="1610951" y="4337803"/>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41304" y="4368156"/>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a:t>
              </a:r>
            </a:p>
          </p:txBody>
        </p:sp>
        <p:sp>
          <p:nvSpPr>
            <p:cNvPr id="35" name="pg35"/>
            <p:cNvSpPr/>
            <p:nvPr/>
          </p:nvSpPr>
          <p:spPr>
            <a:xfrm>
              <a:off x="2309809" y="4337803"/>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40163" y="4368156"/>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a:t>
              </a:r>
            </a:p>
          </p:txBody>
        </p:sp>
        <p:sp>
          <p:nvSpPr>
            <p:cNvPr id="37" name="pg37"/>
            <p:cNvSpPr/>
            <p:nvPr/>
          </p:nvSpPr>
          <p:spPr>
            <a:xfrm>
              <a:off x="3008668" y="3774166"/>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39021" y="3804519"/>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39" name="pg39"/>
            <p:cNvSpPr/>
            <p:nvPr/>
          </p:nvSpPr>
          <p:spPr>
            <a:xfrm>
              <a:off x="3567755" y="4337803"/>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98108" y="4368156"/>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a:t>
              </a:r>
            </a:p>
          </p:txBody>
        </p:sp>
        <p:sp>
          <p:nvSpPr>
            <p:cNvPr id="41" name="pg41"/>
            <p:cNvSpPr/>
            <p:nvPr/>
          </p:nvSpPr>
          <p:spPr>
            <a:xfrm>
              <a:off x="4266613" y="3962045"/>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96966" y="399239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4</a:t>
              </a:r>
            </a:p>
          </p:txBody>
        </p:sp>
        <p:sp>
          <p:nvSpPr>
            <p:cNvPr id="43" name="pg43"/>
            <p:cNvSpPr/>
            <p:nvPr/>
          </p:nvSpPr>
          <p:spPr>
            <a:xfrm>
              <a:off x="4406385" y="3962045"/>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6738" y="399239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4</a:t>
              </a:r>
            </a:p>
          </p:txBody>
        </p:sp>
        <p:sp>
          <p:nvSpPr>
            <p:cNvPr id="45" name="tx45"/>
            <p:cNvSpPr/>
            <p:nvPr/>
          </p:nvSpPr>
          <p:spPr>
            <a:xfrm>
              <a:off x="4584395" y="4021582"/>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377D">
                      <a:alpha val="100000"/>
                    </a:srgbClr>
                  </a:solidFill>
                  <a:latin typeface="Arial"/>
                  <a:cs typeface="Arial"/>
                </a:rPr>
                <a:t>5</a:t>
              </a:r>
            </a:p>
          </p:txBody>
        </p:sp>
        <p:sp>
          <p:nvSpPr>
            <p:cNvPr id="46" name="tx46"/>
            <p:cNvSpPr/>
            <p:nvPr/>
          </p:nvSpPr>
          <p:spPr>
            <a:xfrm>
              <a:off x="655495" y="495622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7" name="tx47"/>
            <p:cNvSpPr/>
            <p:nvPr/>
          </p:nvSpPr>
          <p:spPr>
            <a:xfrm>
              <a:off x="655495" y="4016827"/>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48" name="tx48"/>
            <p:cNvSpPr/>
            <p:nvPr/>
          </p:nvSpPr>
          <p:spPr>
            <a:xfrm>
              <a:off x="577771" y="307743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49" name="tx49"/>
            <p:cNvSpPr/>
            <p:nvPr/>
          </p:nvSpPr>
          <p:spPr>
            <a:xfrm>
              <a:off x="577771" y="213803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a:t>
              </a:r>
            </a:p>
          </p:txBody>
        </p:sp>
        <p:sp>
          <p:nvSpPr>
            <p:cNvPr id="50" name="tx50"/>
            <p:cNvSpPr/>
            <p:nvPr/>
          </p:nvSpPr>
          <p:spPr>
            <a:xfrm rot="-5400000">
              <a:off x="82919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51" name="tx51"/>
            <p:cNvSpPr/>
            <p:nvPr/>
          </p:nvSpPr>
          <p:spPr>
            <a:xfrm rot="-5400000">
              <a:off x="1528056"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52" name="tx52"/>
            <p:cNvSpPr/>
            <p:nvPr/>
          </p:nvSpPr>
          <p:spPr>
            <a:xfrm rot="-5400000">
              <a:off x="222691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53" name="tx53"/>
            <p:cNvSpPr/>
            <p:nvPr/>
          </p:nvSpPr>
          <p:spPr>
            <a:xfrm rot="-5400000">
              <a:off x="2925773"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4" name="tx54"/>
            <p:cNvSpPr/>
            <p:nvPr/>
          </p:nvSpPr>
          <p:spPr>
            <a:xfrm rot="-5400000">
              <a:off x="348486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5" name="tx55"/>
            <p:cNvSpPr/>
            <p:nvPr/>
          </p:nvSpPr>
          <p:spPr>
            <a:xfrm rot="-5400000">
              <a:off x="418371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56" name="tx56"/>
            <p:cNvSpPr/>
            <p:nvPr/>
          </p:nvSpPr>
          <p:spPr>
            <a:xfrm rot="-5400000">
              <a:off x="432349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7" name="tx57"/>
            <p:cNvSpPr/>
            <p:nvPr/>
          </p:nvSpPr>
          <p:spPr>
            <a:xfrm rot="-5400000">
              <a:off x="-7630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58" name="pl58"/>
            <p:cNvSpPr/>
            <p:nvPr/>
          </p:nvSpPr>
          <p:spPr>
            <a:xfrm>
              <a:off x="2019835" y="6172552"/>
              <a:ext cx="175564" cy="0"/>
            </a:xfrm>
            <a:custGeom>
              <a:avLst/>
              <a:pathLst>
                <a:path w="175564" h="0">
                  <a:moveTo>
                    <a:pt x="0" y="0"/>
                  </a:moveTo>
                  <a:lnTo>
                    <a:pt x="175564" y="0"/>
                  </a:lnTo>
                </a:path>
              </a:pathLst>
            </a:custGeom>
            <a:ln w="27101" cap="flat">
              <a:solidFill>
                <a:srgbClr val="1CABE2">
                  <a:alpha val="50196"/>
                </a:srgbClr>
              </a:solidFill>
              <a:prstDash val="solid"/>
              <a:round/>
            </a:ln>
          </p:spPr>
          <p:txBody>
            <a:bodyPr/>
            <a:lstStyle/>
            <a:p/>
          </p:txBody>
        </p:sp>
        <p:sp>
          <p:nvSpPr>
            <p:cNvPr id="59" name="pl59"/>
            <p:cNvSpPr/>
            <p:nvPr/>
          </p:nvSpPr>
          <p:spPr>
            <a:xfrm>
              <a:off x="2019835" y="6172552"/>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60" name="pl60"/>
            <p:cNvSpPr/>
            <p:nvPr/>
          </p:nvSpPr>
          <p:spPr>
            <a:xfrm>
              <a:off x="2766540"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61" name="tx61"/>
            <p:cNvSpPr/>
            <p:nvPr/>
          </p:nvSpPr>
          <p:spPr>
            <a:xfrm>
              <a:off x="2286934" y="6122535"/>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ECAR</a:t>
              </a:r>
            </a:p>
          </p:txBody>
        </p:sp>
        <p:sp>
          <p:nvSpPr>
            <p:cNvPr id="62" name="tx62"/>
            <p:cNvSpPr/>
            <p:nvPr/>
          </p:nvSpPr>
          <p:spPr>
            <a:xfrm>
              <a:off x="3033640"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63" name="tx63"/>
            <p:cNvSpPr/>
            <p:nvPr/>
          </p:nvSpPr>
          <p:spPr>
            <a:xfrm>
              <a:off x="1938275"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64" name="tx64"/>
            <p:cNvSpPr/>
            <p:nvPr/>
          </p:nvSpPr>
          <p:spPr>
            <a:xfrm>
              <a:off x="2018925" y="1826980"/>
              <a:ext cx="139756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DTP3 (%)</a:t>
              </a:r>
            </a:p>
          </p:txBody>
        </p:sp>
        <p:sp>
          <p:nvSpPr>
            <p:cNvPr id="65" name="pl65"/>
            <p:cNvSpPr/>
            <p:nvPr/>
          </p:nvSpPr>
          <p:spPr>
            <a:xfrm>
              <a:off x="5161100" y="4536542"/>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6" name="pl66"/>
            <p:cNvSpPr/>
            <p:nvPr/>
          </p:nvSpPr>
          <p:spPr>
            <a:xfrm>
              <a:off x="5161100" y="3597147"/>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7" name="pl67"/>
            <p:cNvSpPr/>
            <p:nvPr/>
          </p:nvSpPr>
          <p:spPr>
            <a:xfrm>
              <a:off x="5161100" y="2657753"/>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8" name="pl68"/>
            <p:cNvSpPr/>
            <p:nvPr/>
          </p:nvSpPr>
          <p:spPr>
            <a:xfrm>
              <a:off x="5161100" y="5006239"/>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69" name="pl69"/>
            <p:cNvSpPr/>
            <p:nvPr/>
          </p:nvSpPr>
          <p:spPr>
            <a:xfrm>
              <a:off x="5161100" y="4066845"/>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0" name="pl70"/>
            <p:cNvSpPr/>
            <p:nvPr/>
          </p:nvSpPr>
          <p:spPr>
            <a:xfrm>
              <a:off x="5161100" y="3127450"/>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1" name="pl71"/>
            <p:cNvSpPr/>
            <p:nvPr/>
          </p:nvSpPr>
          <p:spPr>
            <a:xfrm>
              <a:off x="5161100" y="218805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2" name="pl72"/>
            <p:cNvSpPr/>
            <p:nvPr/>
          </p:nvSpPr>
          <p:spPr>
            <a:xfrm>
              <a:off x="533581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34673"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3353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32390"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99147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033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010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35815" y="4254724"/>
              <a:ext cx="3494291" cy="939394"/>
            </a:xfrm>
            <a:custGeom>
              <a:avLst/>
              <a:pathLst>
                <a:path w="3494291" h="939394">
                  <a:moveTo>
                    <a:pt x="0" y="0"/>
                  </a:moveTo>
                  <a:lnTo>
                    <a:pt x="139771" y="187878"/>
                  </a:lnTo>
                  <a:lnTo>
                    <a:pt x="279543" y="375757"/>
                  </a:lnTo>
                  <a:lnTo>
                    <a:pt x="419315" y="563636"/>
                  </a:lnTo>
                  <a:lnTo>
                    <a:pt x="559086" y="375757"/>
                  </a:lnTo>
                  <a:lnTo>
                    <a:pt x="698858" y="375757"/>
                  </a:lnTo>
                  <a:lnTo>
                    <a:pt x="838630" y="751515"/>
                  </a:lnTo>
                  <a:lnTo>
                    <a:pt x="978401" y="563636"/>
                  </a:lnTo>
                  <a:lnTo>
                    <a:pt x="1118173" y="563636"/>
                  </a:lnTo>
                  <a:lnTo>
                    <a:pt x="1257945" y="563636"/>
                  </a:lnTo>
                  <a:lnTo>
                    <a:pt x="1397716" y="563636"/>
                  </a:lnTo>
                  <a:lnTo>
                    <a:pt x="1537488" y="939394"/>
                  </a:lnTo>
                  <a:lnTo>
                    <a:pt x="1677260" y="563636"/>
                  </a:lnTo>
                  <a:lnTo>
                    <a:pt x="1817031" y="563636"/>
                  </a:lnTo>
                  <a:lnTo>
                    <a:pt x="1956803" y="375757"/>
                  </a:lnTo>
                  <a:lnTo>
                    <a:pt x="2096575" y="375757"/>
                  </a:lnTo>
                  <a:lnTo>
                    <a:pt x="2236346" y="375757"/>
                  </a:lnTo>
                  <a:lnTo>
                    <a:pt x="2376118" y="751515"/>
                  </a:lnTo>
                  <a:lnTo>
                    <a:pt x="2515890" y="375757"/>
                  </a:lnTo>
                  <a:lnTo>
                    <a:pt x="2655661" y="563636"/>
                  </a:lnTo>
                  <a:lnTo>
                    <a:pt x="2795433" y="187878"/>
                  </a:lnTo>
                  <a:lnTo>
                    <a:pt x="2935205" y="375757"/>
                  </a:lnTo>
                  <a:lnTo>
                    <a:pt x="3074976" y="187878"/>
                  </a:lnTo>
                  <a:lnTo>
                    <a:pt x="3214748" y="187878"/>
                  </a:lnTo>
                  <a:lnTo>
                    <a:pt x="3354520" y="563636"/>
                  </a:lnTo>
                  <a:lnTo>
                    <a:pt x="3494291" y="187878"/>
                  </a:lnTo>
                </a:path>
              </a:pathLst>
            </a:custGeom>
            <a:ln w="27101" cap="flat">
              <a:solidFill>
                <a:srgbClr val="1CABE2">
                  <a:alpha val="50196"/>
                </a:srgbClr>
              </a:solidFill>
              <a:prstDash val="solid"/>
              <a:round/>
            </a:ln>
          </p:spPr>
          <p:txBody>
            <a:bodyPr/>
            <a:lstStyle/>
            <a:p/>
          </p:txBody>
        </p:sp>
        <p:sp>
          <p:nvSpPr>
            <p:cNvPr id="80" name="pl80"/>
            <p:cNvSpPr/>
            <p:nvPr/>
          </p:nvSpPr>
          <p:spPr>
            <a:xfrm>
              <a:off x="5335815" y="2375935"/>
              <a:ext cx="3494291" cy="1690910"/>
            </a:xfrm>
            <a:custGeom>
              <a:avLst/>
              <a:pathLst>
                <a:path w="3494291" h="1690910">
                  <a:moveTo>
                    <a:pt x="0" y="0"/>
                  </a:moveTo>
                  <a:lnTo>
                    <a:pt x="139771" y="187878"/>
                  </a:lnTo>
                  <a:lnTo>
                    <a:pt x="279543" y="187878"/>
                  </a:lnTo>
                  <a:lnTo>
                    <a:pt x="419315" y="375757"/>
                  </a:lnTo>
                  <a:lnTo>
                    <a:pt x="559086" y="563636"/>
                  </a:lnTo>
                  <a:lnTo>
                    <a:pt x="698858" y="563636"/>
                  </a:lnTo>
                  <a:lnTo>
                    <a:pt x="838630" y="751515"/>
                  </a:lnTo>
                  <a:lnTo>
                    <a:pt x="978401" y="939394"/>
                  </a:lnTo>
                  <a:lnTo>
                    <a:pt x="1118173" y="1127273"/>
                  </a:lnTo>
                  <a:lnTo>
                    <a:pt x="1257945" y="1315152"/>
                  </a:lnTo>
                  <a:lnTo>
                    <a:pt x="1397716" y="1503031"/>
                  </a:lnTo>
                  <a:lnTo>
                    <a:pt x="1537488" y="1503031"/>
                  </a:lnTo>
                  <a:lnTo>
                    <a:pt x="1677260" y="1503031"/>
                  </a:lnTo>
                  <a:lnTo>
                    <a:pt x="1817031" y="1503031"/>
                  </a:lnTo>
                  <a:lnTo>
                    <a:pt x="1956803" y="1503031"/>
                  </a:lnTo>
                  <a:lnTo>
                    <a:pt x="2096575" y="1690910"/>
                  </a:lnTo>
                  <a:lnTo>
                    <a:pt x="2236346" y="1503031"/>
                  </a:lnTo>
                  <a:lnTo>
                    <a:pt x="2376118" y="1503031"/>
                  </a:lnTo>
                  <a:lnTo>
                    <a:pt x="2515890" y="1690910"/>
                  </a:lnTo>
                  <a:lnTo>
                    <a:pt x="2655661" y="1690910"/>
                  </a:lnTo>
                  <a:lnTo>
                    <a:pt x="2795433" y="1690910"/>
                  </a:lnTo>
                  <a:lnTo>
                    <a:pt x="2935205" y="1503031"/>
                  </a:lnTo>
                  <a:lnTo>
                    <a:pt x="3074976" y="1315152"/>
                  </a:lnTo>
                  <a:lnTo>
                    <a:pt x="3214748" y="1315152"/>
                  </a:lnTo>
                  <a:lnTo>
                    <a:pt x="3354520" y="1503031"/>
                  </a:lnTo>
                  <a:lnTo>
                    <a:pt x="3494291" y="1503031"/>
                  </a:lnTo>
                </a:path>
              </a:pathLst>
            </a:custGeom>
            <a:ln w="27101" cap="flat">
              <a:solidFill>
                <a:srgbClr val="00377D">
                  <a:alpha val="50196"/>
                </a:srgbClr>
              </a:solidFill>
              <a:prstDash val="solid"/>
              <a:round/>
            </a:ln>
          </p:spPr>
          <p:txBody>
            <a:bodyPr/>
            <a:lstStyle/>
            <a:p/>
          </p:txBody>
        </p:sp>
        <p:sp>
          <p:nvSpPr>
            <p:cNvPr id="81" name="pl81"/>
            <p:cNvSpPr/>
            <p:nvPr/>
          </p:nvSpPr>
          <p:spPr>
            <a:xfrm>
              <a:off x="5335815" y="4254724"/>
              <a:ext cx="3494291" cy="939394"/>
            </a:xfrm>
            <a:custGeom>
              <a:avLst/>
              <a:pathLst>
                <a:path w="3494291" h="939394">
                  <a:moveTo>
                    <a:pt x="0" y="0"/>
                  </a:moveTo>
                  <a:lnTo>
                    <a:pt x="139771" y="187878"/>
                  </a:lnTo>
                  <a:lnTo>
                    <a:pt x="279543" y="375757"/>
                  </a:lnTo>
                  <a:lnTo>
                    <a:pt x="419315" y="563636"/>
                  </a:lnTo>
                  <a:lnTo>
                    <a:pt x="559086" y="375757"/>
                  </a:lnTo>
                  <a:lnTo>
                    <a:pt x="698858" y="375757"/>
                  </a:lnTo>
                  <a:lnTo>
                    <a:pt x="838630" y="751515"/>
                  </a:lnTo>
                  <a:lnTo>
                    <a:pt x="978401" y="563636"/>
                  </a:lnTo>
                  <a:lnTo>
                    <a:pt x="1118173" y="563636"/>
                  </a:lnTo>
                  <a:lnTo>
                    <a:pt x="1257945" y="563636"/>
                  </a:lnTo>
                  <a:lnTo>
                    <a:pt x="1397716" y="563636"/>
                  </a:lnTo>
                  <a:lnTo>
                    <a:pt x="1537488" y="939394"/>
                  </a:lnTo>
                  <a:lnTo>
                    <a:pt x="1677260" y="563636"/>
                  </a:lnTo>
                  <a:lnTo>
                    <a:pt x="1817031" y="563636"/>
                  </a:lnTo>
                  <a:lnTo>
                    <a:pt x="1956803" y="375757"/>
                  </a:lnTo>
                  <a:lnTo>
                    <a:pt x="2096575" y="375757"/>
                  </a:lnTo>
                  <a:lnTo>
                    <a:pt x="2236346" y="375757"/>
                  </a:lnTo>
                  <a:lnTo>
                    <a:pt x="2376118" y="751515"/>
                  </a:lnTo>
                  <a:lnTo>
                    <a:pt x="2515890" y="375757"/>
                  </a:lnTo>
                  <a:lnTo>
                    <a:pt x="2655661" y="563636"/>
                  </a:lnTo>
                  <a:lnTo>
                    <a:pt x="2795433" y="187878"/>
                  </a:lnTo>
                  <a:lnTo>
                    <a:pt x="2935205" y="375757"/>
                  </a:lnTo>
                  <a:lnTo>
                    <a:pt x="3074976" y="187878"/>
                  </a:lnTo>
                  <a:lnTo>
                    <a:pt x="3214748" y="187878"/>
                  </a:lnTo>
                  <a:lnTo>
                    <a:pt x="3354520" y="563636"/>
                  </a:lnTo>
                  <a:lnTo>
                    <a:pt x="3494291" y="187878"/>
                  </a:lnTo>
                </a:path>
              </a:pathLst>
            </a:custGeom>
            <a:ln w="65043" cap="flat">
              <a:solidFill>
                <a:srgbClr val="000000">
                  <a:alpha val="100000"/>
                </a:srgbClr>
              </a:solidFill>
              <a:prstDash val="solid"/>
              <a:round/>
            </a:ln>
          </p:spPr>
          <p:txBody>
            <a:bodyPr/>
            <a:lstStyle/>
            <a:p/>
          </p:txBody>
        </p:sp>
        <p:sp>
          <p:nvSpPr>
            <p:cNvPr id="82" name="pl82"/>
            <p:cNvSpPr/>
            <p:nvPr/>
          </p:nvSpPr>
          <p:spPr>
            <a:xfrm>
              <a:off x="5335815" y="4254724"/>
              <a:ext cx="3494291" cy="939394"/>
            </a:xfrm>
            <a:custGeom>
              <a:avLst/>
              <a:pathLst>
                <a:path w="3494291" h="939394">
                  <a:moveTo>
                    <a:pt x="0" y="0"/>
                  </a:moveTo>
                  <a:lnTo>
                    <a:pt x="139771" y="187878"/>
                  </a:lnTo>
                  <a:lnTo>
                    <a:pt x="279543" y="375757"/>
                  </a:lnTo>
                  <a:lnTo>
                    <a:pt x="419315" y="563636"/>
                  </a:lnTo>
                  <a:lnTo>
                    <a:pt x="559086" y="375757"/>
                  </a:lnTo>
                  <a:lnTo>
                    <a:pt x="698858" y="375757"/>
                  </a:lnTo>
                  <a:lnTo>
                    <a:pt x="838630" y="751515"/>
                  </a:lnTo>
                  <a:lnTo>
                    <a:pt x="978401" y="563636"/>
                  </a:lnTo>
                  <a:lnTo>
                    <a:pt x="1118173" y="563636"/>
                  </a:lnTo>
                  <a:lnTo>
                    <a:pt x="1257945" y="563636"/>
                  </a:lnTo>
                  <a:lnTo>
                    <a:pt x="1397716" y="563636"/>
                  </a:lnTo>
                  <a:lnTo>
                    <a:pt x="1537488" y="939394"/>
                  </a:lnTo>
                  <a:lnTo>
                    <a:pt x="1677260" y="563636"/>
                  </a:lnTo>
                  <a:lnTo>
                    <a:pt x="1817031" y="563636"/>
                  </a:lnTo>
                  <a:lnTo>
                    <a:pt x="1956803" y="375757"/>
                  </a:lnTo>
                  <a:lnTo>
                    <a:pt x="2096575" y="375757"/>
                  </a:lnTo>
                  <a:lnTo>
                    <a:pt x="2236346" y="375757"/>
                  </a:lnTo>
                  <a:lnTo>
                    <a:pt x="2376118" y="751515"/>
                  </a:lnTo>
                  <a:lnTo>
                    <a:pt x="2515890" y="375757"/>
                  </a:lnTo>
                  <a:lnTo>
                    <a:pt x="2655661" y="563636"/>
                  </a:lnTo>
                  <a:lnTo>
                    <a:pt x="2795433" y="187878"/>
                  </a:lnTo>
                  <a:lnTo>
                    <a:pt x="2935205" y="375757"/>
                  </a:lnTo>
                  <a:lnTo>
                    <a:pt x="3074976" y="187878"/>
                  </a:lnTo>
                  <a:lnTo>
                    <a:pt x="3214748" y="187878"/>
                  </a:lnTo>
                  <a:lnTo>
                    <a:pt x="3354520" y="563636"/>
                  </a:lnTo>
                  <a:lnTo>
                    <a:pt x="3494291" y="187878"/>
                  </a:lnTo>
                </a:path>
              </a:pathLst>
            </a:custGeom>
            <a:ln w="40651" cap="flat">
              <a:solidFill>
                <a:srgbClr val="1CABE2">
                  <a:alpha val="100000"/>
                </a:srgbClr>
              </a:solidFill>
              <a:prstDash val="solid"/>
              <a:round/>
            </a:ln>
          </p:spPr>
          <p:txBody>
            <a:bodyPr/>
            <a:lstStyle/>
            <a:p/>
          </p:txBody>
        </p:sp>
        <p:sp>
          <p:nvSpPr>
            <p:cNvPr id="83" name="pl83"/>
            <p:cNvSpPr/>
            <p:nvPr/>
          </p:nvSpPr>
          <p:spPr>
            <a:xfrm>
              <a:off x="5161100" y="5006239"/>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84" name="pl84"/>
            <p:cNvSpPr/>
            <p:nvPr/>
          </p:nvSpPr>
          <p:spPr>
            <a:xfrm>
              <a:off x="5335815" y="4104420"/>
              <a:ext cx="0" cy="150303"/>
            </a:xfrm>
            <a:custGeom>
              <a:avLst/>
              <a:pathLst>
                <a:path w="0" h="150303">
                  <a:moveTo>
                    <a:pt x="0" y="0"/>
                  </a:moveTo>
                  <a:lnTo>
                    <a:pt x="0" y="150303"/>
                  </a:lnTo>
                </a:path>
              </a:pathLst>
            </a:custGeom>
            <a:ln w="13550" cap="flat">
              <a:solidFill>
                <a:srgbClr val="000000">
                  <a:alpha val="100000"/>
                </a:srgbClr>
              </a:solidFill>
              <a:prstDash val="dot"/>
              <a:round/>
            </a:ln>
          </p:spPr>
          <p:txBody>
            <a:bodyPr/>
            <a:lstStyle/>
            <a:p/>
          </p:txBody>
        </p:sp>
        <p:sp>
          <p:nvSpPr>
            <p:cNvPr id="85" name="pl85"/>
            <p:cNvSpPr/>
            <p:nvPr/>
          </p:nvSpPr>
          <p:spPr>
            <a:xfrm>
              <a:off x="6034673" y="4555330"/>
              <a:ext cx="0" cy="75151"/>
            </a:xfrm>
            <a:custGeom>
              <a:avLst/>
              <a:pathLst>
                <a:path w="0" h="75151">
                  <a:moveTo>
                    <a:pt x="0" y="0"/>
                  </a:moveTo>
                  <a:lnTo>
                    <a:pt x="0" y="75151"/>
                  </a:lnTo>
                </a:path>
              </a:pathLst>
            </a:custGeom>
            <a:ln w="13550" cap="flat">
              <a:solidFill>
                <a:srgbClr val="000000">
                  <a:alpha val="100000"/>
                </a:srgbClr>
              </a:solidFill>
              <a:prstDash val="dot"/>
              <a:round/>
            </a:ln>
          </p:spPr>
          <p:txBody>
            <a:bodyPr/>
            <a:lstStyle/>
            <a:p/>
          </p:txBody>
        </p:sp>
        <p:sp>
          <p:nvSpPr>
            <p:cNvPr id="86" name="pl86"/>
            <p:cNvSpPr/>
            <p:nvPr/>
          </p:nvSpPr>
          <p:spPr>
            <a:xfrm>
              <a:off x="6733532" y="4780784"/>
              <a:ext cx="0" cy="37575"/>
            </a:xfrm>
            <a:custGeom>
              <a:avLst/>
              <a:pathLst>
                <a:path w="0" h="37575">
                  <a:moveTo>
                    <a:pt x="0" y="0"/>
                  </a:moveTo>
                  <a:lnTo>
                    <a:pt x="0" y="37575"/>
                  </a:lnTo>
                </a:path>
              </a:pathLst>
            </a:custGeom>
            <a:ln w="13550" cap="flat">
              <a:solidFill>
                <a:srgbClr val="000000">
                  <a:alpha val="100000"/>
                </a:srgbClr>
              </a:solidFill>
              <a:prstDash val="dot"/>
              <a:round/>
            </a:ln>
          </p:spPr>
          <p:txBody>
            <a:bodyPr/>
            <a:lstStyle/>
            <a:p/>
          </p:txBody>
        </p:sp>
        <p:sp>
          <p:nvSpPr>
            <p:cNvPr id="87" name="pl87"/>
            <p:cNvSpPr/>
            <p:nvPr/>
          </p:nvSpPr>
          <p:spPr>
            <a:xfrm>
              <a:off x="7432390" y="4555330"/>
              <a:ext cx="0" cy="75151"/>
            </a:xfrm>
            <a:custGeom>
              <a:avLst/>
              <a:pathLst>
                <a:path w="0" h="75151">
                  <a:moveTo>
                    <a:pt x="0" y="0"/>
                  </a:moveTo>
                  <a:lnTo>
                    <a:pt x="0" y="75151"/>
                  </a:lnTo>
                </a:path>
              </a:pathLst>
            </a:custGeom>
            <a:ln w="13550" cap="flat">
              <a:solidFill>
                <a:srgbClr val="000000">
                  <a:alpha val="100000"/>
                </a:srgbClr>
              </a:solidFill>
              <a:prstDash val="dot"/>
              <a:round/>
            </a:ln>
          </p:spPr>
          <p:txBody>
            <a:bodyPr/>
            <a:lstStyle/>
            <a:p/>
          </p:txBody>
        </p:sp>
        <p:sp>
          <p:nvSpPr>
            <p:cNvPr id="88" name="pl88"/>
            <p:cNvSpPr/>
            <p:nvPr/>
          </p:nvSpPr>
          <p:spPr>
            <a:xfrm>
              <a:off x="7991477" y="4780784"/>
              <a:ext cx="0" cy="37575"/>
            </a:xfrm>
            <a:custGeom>
              <a:avLst/>
              <a:pathLst>
                <a:path w="0" h="37575">
                  <a:moveTo>
                    <a:pt x="0" y="0"/>
                  </a:moveTo>
                  <a:lnTo>
                    <a:pt x="0" y="37575"/>
                  </a:lnTo>
                </a:path>
              </a:pathLst>
            </a:custGeom>
            <a:ln w="13550" cap="flat">
              <a:solidFill>
                <a:srgbClr val="000000">
                  <a:alpha val="100000"/>
                </a:srgbClr>
              </a:solidFill>
              <a:prstDash val="dot"/>
              <a:round/>
            </a:ln>
          </p:spPr>
          <p:txBody>
            <a:bodyPr/>
            <a:lstStyle/>
            <a:p/>
          </p:txBody>
        </p:sp>
        <p:sp>
          <p:nvSpPr>
            <p:cNvPr id="89" name="pl89"/>
            <p:cNvSpPr/>
            <p:nvPr/>
          </p:nvSpPr>
          <p:spPr>
            <a:xfrm>
              <a:off x="8690335" y="4780784"/>
              <a:ext cx="0" cy="37575"/>
            </a:xfrm>
            <a:custGeom>
              <a:avLst/>
              <a:pathLst>
                <a:path w="0" h="37575">
                  <a:moveTo>
                    <a:pt x="0" y="0"/>
                  </a:moveTo>
                  <a:lnTo>
                    <a:pt x="0" y="37575"/>
                  </a:lnTo>
                </a:path>
              </a:pathLst>
            </a:custGeom>
            <a:ln w="13550" cap="flat">
              <a:solidFill>
                <a:srgbClr val="000000">
                  <a:alpha val="100000"/>
                </a:srgbClr>
              </a:solidFill>
              <a:prstDash val="dot"/>
              <a:round/>
            </a:ln>
          </p:spPr>
          <p:txBody>
            <a:bodyPr/>
            <a:lstStyle/>
            <a:p/>
          </p:txBody>
        </p:sp>
        <p:sp>
          <p:nvSpPr>
            <p:cNvPr id="90" name="pl90"/>
            <p:cNvSpPr/>
            <p:nvPr/>
          </p:nvSpPr>
          <p:spPr>
            <a:xfrm>
              <a:off x="8830107" y="4329875"/>
              <a:ext cx="0" cy="112727"/>
            </a:xfrm>
            <a:custGeom>
              <a:avLst/>
              <a:pathLst>
                <a:path w="0" h="112727">
                  <a:moveTo>
                    <a:pt x="0" y="0"/>
                  </a:moveTo>
                  <a:lnTo>
                    <a:pt x="0" y="112727"/>
                  </a:lnTo>
                </a:path>
              </a:pathLst>
            </a:custGeom>
            <a:ln w="13550" cap="flat">
              <a:solidFill>
                <a:srgbClr val="000000">
                  <a:alpha val="100000"/>
                </a:srgbClr>
              </a:solidFill>
              <a:prstDash val="dot"/>
              <a:round/>
            </a:ln>
          </p:spPr>
          <p:txBody>
            <a:bodyPr/>
            <a:lstStyle/>
            <a:p/>
          </p:txBody>
        </p:sp>
        <p:sp>
          <p:nvSpPr>
            <p:cNvPr id="91" name="pg91"/>
            <p:cNvSpPr/>
            <p:nvPr/>
          </p:nvSpPr>
          <p:spPr>
            <a:xfrm>
              <a:off x="5277344" y="3962045"/>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5307697" y="399239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4</a:t>
              </a:r>
            </a:p>
          </p:txBody>
        </p:sp>
        <p:sp>
          <p:nvSpPr>
            <p:cNvPr id="93" name="pg93"/>
            <p:cNvSpPr/>
            <p:nvPr/>
          </p:nvSpPr>
          <p:spPr>
            <a:xfrm>
              <a:off x="5976202" y="4337803"/>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6006555" y="4368156"/>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a:t>
              </a:r>
            </a:p>
          </p:txBody>
        </p:sp>
        <p:sp>
          <p:nvSpPr>
            <p:cNvPr id="95" name="pg95"/>
            <p:cNvSpPr/>
            <p:nvPr/>
          </p:nvSpPr>
          <p:spPr>
            <a:xfrm>
              <a:off x="6675060" y="4525681"/>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6705414" y="4556035"/>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a:t>
              </a:r>
            </a:p>
          </p:txBody>
        </p:sp>
        <p:sp>
          <p:nvSpPr>
            <p:cNvPr id="97" name="pg97"/>
            <p:cNvSpPr/>
            <p:nvPr/>
          </p:nvSpPr>
          <p:spPr>
            <a:xfrm>
              <a:off x="7373919" y="4337803"/>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7404272" y="4368156"/>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a:t>
              </a:r>
            </a:p>
          </p:txBody>
        </p:sp>
        <p:sp>
          <p:nvSpPr>
            <p:cNvPr id="99" name="pg99"/>
            <p:cNvSpPr/>
            <p:nvPr/>
          </p:nvSpPr>
          <p:spPr>
            <a:xfrm>
              <a:off x="7933006" y="4525681"/>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7963359" y="4556035"/>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a:t>
              </a:r>
            </a:p>
          </p:txBody>
        </p:sp>
        <p:sp>
          <p:nvSpPr>
            <p:cNvPr id="101" name="pg101"/>
            <p:cNvSpPr/>
            <p:nvPr/>
          </p:nvSpPr>
          <p:spPr>
            <a:xfrm>
              <a:off x="8631864" y="4525681"/>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8662217" y="4556035"/>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a:t>
              </a:r>
            </a:p>
          </p:txBody>
        </p:sp>
        <p:sp>
          <p:nvSpPr>
            <p:cNvPr id="103" name="pg103"/>
            <p:cNvSpPr/>
            <p:nvPr/>
          </p:nvSpPr>
          <p:spPr>
            <a:xfrm>
              <a:off x="8771636" y="4149924"/>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8801989" y="4180277"/>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3</a:t>
              </a:r>
            </a:p>
          </p:txBody>
        </p:sp>
        <p:sp>
          <p:nvSpPr>
            <p:cNvPr id="105" name="tx105"/>
            <p:cNvSpPr/>
            <p:nvPr/>
          </p:nvSpPr>
          <p:spPr>
            <a:xfrm>
              <a:off x="8949646" y="3833703"/>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377D">
                      <a:alpha val="100000"/>
                    </a:srgbClr>
                  </a:solidFill>
                  <a:latin typeface="Arial"/>
                  <a:cs typeface="Arial"/>
                </a:rPr>
                <a:t>6</a:t>
              </a:r>
            </a:p>
          </p:txBody>
        </p:sp>
        <p:sp>
          <p:nvSpPr>
            <p:cNvPr id="106" name="tx106"/>
            <p:cNvSpPr/>
            <p:nvPr/>
          </p:nvSpPr>
          <p:spPr>
            <a:xfrm>
              <a:off x="5020746" y="495622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7" name="tx107"/>
            <p:cNvSpPr/>
            <p:nvPr/>
          </p:nvSpPr>
          <p:spPr>
            <a:xfrm>
              <a:off x="5020746" y="4016827"/>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108" name="tx108"/>
            <p:cNvSpPr/>
            <p:nvPr/>
          </p:nvSpPr>
          <p:spPr>
            <a:xfrm>
              <a:off x="4943022" y="307743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09" name="tx109"/>
            <p:cNvSpPr/>
            <p:nvPr/>
          </p:nvSpPr>
          <p:spPr>
            <a:xfrm>
              <a:off x="4943022" y="213803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a:t>
              </a:r>
            </a:p>
          </p:txBody>
        </p:sp>
        <p:sp>
          <p:nvSpPr>
            <p:cNvPr id="110" name="tx110"/>
            <p:cNvSpPr/>
            <p:nvPr/>
          </p:nvSpPr>
          <p:spPr>
            <a:xfrm rot="-5400000">
              <a:off x="519444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111" name="tx111"/>
            <p:cNvSpPr/>
            <p:nvPr/>
          </p:nvSpPr>
          <p:spPr>
            <a:xfrm rot="-5400000">
              <a:off x="5893307"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112" name="tx112"/>
            <p:cNvSpPr/>
            <p:nvPr/>
          </p:nvSpPr>
          <p:spPr>
            <a:xfrm rot="-5400000">
              <a:off x="6592165"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113" name="tx113"/>
            <p:cNvSpPr/>
            <p:nvPr/>
          </p:nvSpPr>
          <p:spPr>
            <a:xfrm rot="-5400000">
              <a:off x="729102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14" name="tx114"/>
            <p:cNvSpPr/>
            <p:nvPr/>
          </p:nvSpPr>
          <p:spPr>
            <a:xfrm rot="-5400000">
              <a:off x="785011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5" name="tx115"/>
            <p:cNvSpPr/>
            <p:nvPr/>
          </p:nvSpPr>
          <p:spPr>
            <a:xfrm rot="-5400000">
              <a:off x="854896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6" name="tx116"/>
            <p:cNvSpPr/>
            <p:nvPr/>
          </p:nvSpPr>
          <p:spPr>
            <a:xfrm rot="-5400000">
              <a:off x="868874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7" name="tx117"/>
            <p:cNvSpPr/>
            <p:nvPr/>
          </p:nvSpPr>
          <p:spPr>
            <a:xfrm rot="-5400000">
              <a:off x="428895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118" name="pl118"/>
            <p:cNvSpPr/>
            <p:nvPr/>
          </p:nvSpPr>
          <p:spPr>
            <a:xfrm>
              <a:off x="6385086" y="6172552"/>
              <a:ext cx="175564" cy="0"/>
            </a:xfrm>
            <a:custGeom>
              <a:avLst/>
              <a:pathLst>
                <a:path w="175564" h="0">
                  <a:moveTo>
                    <a:pt x="0" y="0"/>
                  </a:moveTo>
                  <a:lnTo>
                    <a:pt x="175564" y="0"/>
                  </a:lnTo>
                </a:path>
              </a:pathLst>
            </a:custGeom>
            <a:ln w="27101" cap="flat">
              <a:solidFill>
                <a:srgbClr val="1CABE2">
                  <a:alpha val="50196"/>
                </a:srgbClr>
              </a:solidFill>
              <a:prstDash val="solid"/>
              <a:round/>
            </a:ln>
          </p:spPr>
          <p:txBody>
            <a:bodyPr/>
            <a:lstStyle/>
            <a:p/>
          </p:txBody>
        </p:sp>
        <p:sp>
          <p:nvSpPr>
            <p:cNvPr id="119" name="pl119"/>
            <p:cNvSpPr/>
            <p:nvPr/>
          </p:nvSpPr>
          <p:spPr>
            <a:xfrm>
              <a:off x="6385086" y="6172552"/>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120" name="pl120"/>
            <p:cNvSpPr/>
            <p:nvPr/>
          </p:nvSpPr>
          <p:spPr>
            <a:xfrm>
              <a:off x="7131791"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121" name="tx121"/>
            <p:cNvSpPr/>
            <p:nvPr/>
          </p:nvSpPr>
          <p:spPr>
            <a:xfrm>
              <a:off x="6652185" y="6122535"/>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ECAR</a:t>
              </a:r>
            </a:p>
          </p:txBody>
        </p:sp>
        <p:sp>
          <p:nvSpPr>
            <p:cNvPr id="122" name="tx122"/>
            <p:cNvSpPr/>
            <p:nvPr/>
          </p:nvSpPr>
          <p:spPr>
            <a:xfrm>
              <a:off x="7398891"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123" name="tx123"/>
            <p:cNvSpPr/>
            <p:nvPr/>
          </p:nvSpPr>
          <p:spPr>
            <a:xfrm>
              <a:off x="6303526"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124" name="tx124"/>
            <p:cNvSpPr/>
            <p:nvPr/>
          </p:nvSpPr>
          <p:spPr>
            <a:xfrm>
              <a:off x="6367214" y="1826980"/>
              <a:ext cx="143149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MCV1 (%)</a:t>
              </a:r>
            </a:p>
          </p:txBody>
        </p:sp>
        <p:sp>
          <p:nvSpPr>
            <p:cNvPr id="125" name="tx125"/>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6" name="tx126"/>
            <p:cNvSpPr/>
            <p:nvPr/>
          </p:nvSpPr>
          <p:spPr>
            <a:xfrm>
              <a:off x="5727063" y="6542159"/>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sp>
          <p:nvSpPr>
            <p:cNvPr id="127" name="tx127"/>
            <p:cNvSpPr/>
            <p:nvPr/>
          </p:nvSpPr>
          <p:spPr>
            <a:xfrm>
              <a:off x="3355710" y="1368037"/>
              <a:ext cx="270689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drop-out, ECAR, 2000-2025</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Drop-out rates show the % of children who received DTP1, but not DTP3/MCV1. Low drop-out rates indicate high retention of children in immunization programmes.
This chart shows trends in drop-out rates between DTP1 and DTP3, and DTP1 and MCV1.
In 2025, 4% of children who received DTP1 did not receive DTP3 (left), and 3%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2025, ECAR DTP drop-out was lower and DTP-MCV drop-out was lower than global drop-out rates, respectively.</a:t>
            </a:r>
          </a:p>
        </p:txBody>
      </p:sp>
      <p:sp>
        <p:nvSpPr>
          <p:cNvPr id="1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and DTP3/MCV1 drop-out was low in ECAR</a:t>
            </a:r>
          </a:p>
        </p:txBody>
      </p:sp>
      <p:grpSp xmlns:pic="http://schemas.openxmlformats.org/drawingml/2006/picture">
        <p:nvGrpSpPr>
          <p:cNvPr id="130" name=""/>
          <p:cNvGrpSpPr/>
          <p:nvPr/>
        </p:nvGrpSpPr>
        <p:grpSpPr>
          <a:xfrm>
            <a:off x="292608" y="1005840"/>
            <a:ext cx="8595360" cy="28575"/>
            <a:chOff x="292608" y="1005840"/>
            <a:chExt cx="8595360" cy="28575"/>
          </a:xfrm>
        </p:grpSpPr>
        <p:sp>
          <p:nvSpPr>
            <p:cNvPr id="13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1620176" cy="758823"/>
            </a:xfrm>
            <a:prstGeom prst="rect">
              <a:avLst/>
            </a:prstGeom>
            <a:solidFill>
              <a:srgbClr val="EBEBEB">
                <a:alpha val="100000"/>
              </a:srgbClr>
            </a:solidFill>
          </p:spPr>
          <p:txBody>
            <a:bodyPr/>
            <a:lstStyle/>
            <a:p/>
          </p:txBody>
        </p:sp>
        <p:sp>
          <p:nvSpPr>
            <p:cNvPr id="6" name="pl6"/>
            <p:cNvSpPr/>
            <p:nvPr/>
          </p:nvSpPr>
          <p:spPr>
            <a:xfrm>
              <a:off x="695171" y="141582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7" name="pl7"/>
            <p:cNvSpPr/>
            <p:nvPr/>
          </p:nvSpPr>
          <p:spPr>
            <a:xfrm>
              <a:off x="695171" y="104889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8" name="pl8"/>
            <p:cNvSpPr/>
            <p:nvPr/>
          </p:nvSpPr>
          <p:spPr>
            <a:xfrm>
              <a:off x="695171" y="15992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 name="pl9"/>
            <p:cNvSpPr/>
            <p:nvPr/>
          </p:nvSpPr>
          <p:spPr>
            <a:xfrm>
              <a:off x="695171" y="123236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 name="pl10"/>
            <p:cNvSpPr/>
            <p:nvPr/>
          </p:nvSpPr>
          <p:spPr>
            <a:xfrm>
              <a:off x="76881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1" name="pl11"/>
            <p:cNvSpPr/>
            <p:nvPr/>
          </p:nvSpPr>
          <p:spPr>
            <a:xfrm>
              <a:off x="97922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18964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40005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61046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82087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203129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24170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768815" y="1540586"/>
              <a:ext cx="1472887" cy="29354"/>
            </a:xfrm>
            <a:custGeom>
              <a:avLst/>
              <a:pathLst>
                <a:path w="1472887" h="29354">
                  <a:moveTo>
                    <a:pt x="0" y="0"/>
                  </a:moveTo>
                  <a:lnTo>
                    <a:pt x="210412" y="29354"/>
                  </a:lnTo>
                  <a:lnTo>
                    <a:pt x="420825" y="0"/>
                  </a:lnTo>
                  <a:lnTo>
                    <a:pt x="631237" y="0"/>
                  </a:lnTo>
                  <a:lnTo>
                    <a:pt x="841650" y="14677"/>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19" name="pl19"/>
            <p:cNvSpPr/>
            <p:nvPr/>
          </p:nvSpPr>
          <p:spPr>
            <a:xfrm>
              <a:off x="768815" y="1569941"/>
              <a:ext cx="1472887" cy="29354"/>
            </a:xfrm>
            <a:custGeom>
              <a:avLst/>
              <a:pathLst>
                <a:path w="1472887" h="29354">
                  <a:moveTo>
                    <a:pt x="0" y="29354"/>
                  </a:moveTo>
                  <a:lnTo>
                    <a:pt x="210412" y="29354"/>
                  </a:lnTo>
                  <a:lnTo>
                    <a:pt x="420825" y="14677"/>
                  </a:lnTo>
                  <a:lnTo>
                    <a:pt x="631237" y="29354"/>
                  </a:lnTo>
                  <a:lnTo>
                    <a:pt x="841650" y="14677"/>
                  </a:lnTo>
                  <a:lnTo>
                    <a:pt x="1052062" y="14677"/>
                  </a:lnTo>
                  <a:lnTo>
                    <a:pt x="1262475" y="0"/>
                  </a:lnTo>
                  <a:lnTo>
                    <a:pt x="1472887" y="0"/>
                  </a:lnTo>
                </a:path>
              </a:pathLst>
            </a:custGeom>
            <a:ln w="40651" cap="flat">
              <a:solidFill>
                <a:srgbClr val="BEBEBE">
                  <a:alpha val="69803"/>
                </a:srgbClr>
              </a:solidFill>
              <a:prstDash val="solid"/>
              <a:round/>
            </a:ln>
          </p:spPr>
          <p:txBody>
            <a:bodyPr/>
            <a:lstStyle/>
            <a:p/>
          </p:txBody>
        </p:sp>
        <p:sp>
          <p:nvSpPr>
            <p:cNvPr id="20" name="pl20"/>
            <p:cNvSpPr/>
            <p:nvPr/>
          </p:nvSpPr>
          <p:spPr>
            <a:xfrm>
              <a:off x="768815" y="1569941"/>
              <a:ext cx="1472887" cy="29354"/>
            </a:xfrm>
            <a:custGeom>
              <a:avLst/>
              <a:pathLst>
                <a:path w="1472887" h="29354">
                  <a:moveTo>
                    <a:pt x="0" y="29354"/>
                  </a:moveTo>
                  <a:lnTo>
                    <a:pt x="210412" y="29354"/>
                  </a:lnTo>
                  <a:lnTo>
                    <a:pt x="420825" y="14677"/>
                  </a:lnTo>
                  <a:lnTo>
                    <a:pt x="631237" y="29354"/>
                  </a:lnTo>
                  <a:lnTo>
                    <a:pt x="841650" y="14677"/>
                  </a:lnTo>
                  <a:lnTo>
                    <a:pt x="1052062" y="14677"/>
                  </a:lnTo>
                  <a:lnTo>
                    <a:pt x="1262475" y="0"/>
                  </a:lnTo>
                  <a:lnTo>
                    <a:pt x="1472887" y="0"/>
                  </a:lnTo>
                </a:path>
              </a:pathLst>
            </a:custGeom>
            <a:ln w="35231" cap="flat">
              <a:solidFill>
                <a:srgbClr val="BEBEBE">
                  <a:alpha val="69803"/>
                </a:srgbClr>
              </a:solidFill>
              <a:prstDash val="solid"/>
              <a:round/>
            </a:ln>
          </p:spPr>
          <p:txBody>
            <a:bodyPr/>
            <a:lstStyle/>
            <a:p/>
          </p:txBody>
        </p:sp>
        <p:sp>
          <p:nvSpPr>
            <p:cNvPr id="21" name="pl21"/>
            <p:cNvSpPr/>
            <p:nvPr/>
          </p:nvSpPr>
          <p:spPr>
            <a:xfrm>
              <a:off x="768815" y="1540586"/>
              <a:ext cx="1472887" cy="29354"/>
            </a:xfrm>
            <a:custGeom>
              <a:avLst/>
              <a:pathLst>
                <a:path w="1472887" h="29354">
                  <a:moveTo>
                    <a:pt x="0" y="0"/>
                  </a:moveTo>
                  <a:lnTo>
                    <a:pt x="210412" y="29354"/>
                  </a:lnTo>
                  <a:lnTo>
                    <a:pt x="420825" y="0"/>
                  </a:lnTo>
                  <a:lnTo>
                    <a:pt x="631237" y="0"/>
                  </a:lnTo>
                  <a:lnTo>
                    <a:pt x="841650" y="14677"/>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22" name="pl22"/>
            <p:cNvSpPr/>
            <p:nvPr/>
          </p:nvSpPr>
          <p:spPr>
            <a:xfrm>
              <a:off x="768815" y="1569941"/>
              <a:ext cx="1472887" cy="29354"/>
            </a:xfrm>
            <a:custGeom>
              <a:avLst/>
              <a:pathLst>
                <a:path w="1472887" h="29354">
                  <a:moveTo>
                    <a:pt x="0" y="29354"/>
                  </a:moveTo>
                  <a:lnTo>
                    <a:pt x="210412" y="29354"/>
                  </a:lnTo>
                  <a:lnTo>
                    <a:pt x="420825" y="14677"/>
                  </a:lnTo>
                  <a:lnTo>
                    <a:pt x="631237" y="29354"/>
                  </a:lnTo>
                  <a:lnTo>
                    <a:pt x="841650" y="14677"/>
                  </a:lnTo>
                  <a:lnTo>
                    <a:pt x="1052062" y="14677"/>
                  </a:lnTo>
                  <a:lnTo>
                    <a:pt x="1262475" y="0"/>
                  </a:lnTo>
                  <a:lnTo>
                    <a:pt x="1472887" y="0"/>
                  </a:lnTo>
                </a:path>
              </a:pathLst>
            </a:custGeom>
            <a:ln w="40651" cap="flat">
              <a:solidFill>
                <a:srgbClr val="000000">
                  <a:alpha val="100000"/>
                </a:srgbClr>
              </a:solidFill>
              <a:prstDash val="solid"/>
              <a:round/>
            </a:ln>
          </p:spPr>
          <p:txBody>
            <a:bodyPr/>
            <a:lstStyle/>
            <a:p/>
          </p:txBody>
        </p:sp>
        <p:sp>
          <p:nvSpPr>
            <p:cNvPr id="23" name="pl23"/>
            <p:cNvSpPr/>
            <p:nvPr/>
          </p:nvSpPr>
          <p:spPr>
            <a:xfrm>
              <a:off x="768815" y="1569941"/>
              <a:ext cx="1472887" cy="29354"/>
            </a:xfrm>
            <a:custGeom>
              <a:avLst/>
              <a:pathLst>
                <a:path w="1472887" h="29354">
                  <a:moveTo>
                    <a:pt x="0" y="29354"/>
                  </a:moveTo>
                  <a:lnTo>
                    <a:pt x="210412" y="29354"/>
                  </a:lnTo>
                  <a:lnTo>
                    <a:pt x="420825" y="14677"/>
                  </a:lnTo>
                  <a:lnTo>
                    <a:pt x="631237" y="29354"/>
                  </a:lnTo>
                  <a:lnTo>
                    <a:pt x="841650" y="14677"/>
                  </a:lnTo>
                  <a:lnTo>
                    <a:pt x="1052062" y="14677"/>
                  </a:lnTo>
                  <a:lnTo>
                    <a:pt x="1262475" y="0"/>
                  </a:lnTo>
                  <a:lnTo>
                    <a:pt x="1472887" y="0"/>
                  </a:lnTo>
                </a:path>
              </a:pathLst>
            </a:custGeom>
            <a:ln w="35231" cap="flat">
              <a:solidFill>
                <a:srgbClr val="F26A21">
                  <a:alpha val="100000"/>
                </a:srgbClr>
              </a:solidFill>
              <a:prstDash val="solid"/>
              <a:round/>
            </a:ln>
          </p:spPr>
          <p:txBody>
            <a:bodyPr/>
            <a:lstStyle/>
            <a:p/>
          </p:txBody>
        </p:sp>
        <p:sp>
          <p:nvSpPr>
            <p:cNvPr id="24" name="pl24"/>
            <p:cNvSpPr/>
            <p:nvPr/>
          </p:nvSpPr>
          <p:spPr>
            <a:xfrm>
              <a:off x="695171" y="159929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5" name="tx25"/>
            <p:cNvSpPr/>
            <p:nvPr/>
          </p:nvSpPr>
          <p:spPr>
            <a:xfrm>
              <a:off x="738686"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 name="tx26"/>
            <p:cNvSpPr/>
            <p:nvPr/>
          </p:nvSpPr>
          <p:spPr>
            <a:xfrm>
              <a:off x="949098"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 name="tx27"/>
            <p:cNvSpPr/>
            <p:nvPr/>
          </p:nvSpPr>
          <p:spPr>
            <a:xfrm>
              <a:off x="1159511" y="14215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8" name="tx28"/>
            <p:cNvSpPr/>
            <p:nvPr/>
          </p:nvSpPr>
          <p:spPr>
            <a:xfrm>
              <a:off x="1369923"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 name="tx29"/>
            <p:cNvSpPr/>
            <p:nvPr/>
          </p:nvSpPr>
          <p:spPr>
            <a:xfrm>
              <a:off x="1580336" y="14215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0" name="tx30"/>
            <p:cNvSpPr/>
            <p:nvPr/>
          </p:nvSpPr>
          <p:spPr>
            <a:xfrm>
              <a:off x="1790748" y="14215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 name="tx31"/>
            <p:cNvSpPr/>
            <p:nvPr/>
          </p:nvSpPr>
          <p:spPr>
            <a:xfrm>
              <a:off x="2001161" y="14069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2" name="tx32"/>
            <p:cNvSpPr/>
            <p:nvPr/>
          </p:nvSpPr>
          <p:spPr>
            <a:xfrm>
              <a:off x="2211573" y="14069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3" name="rc33"/>
            <p:cNvSpPr/>
            <p:nvPr/>
          </p:nvSpPr>
          <p:spPr>
            <a:xfrm>
              <a:off x="695171" y="1918229"/>
              <a:ext cx="1620176" cy="758823"/>
            </a:xfrm>
            <a:prstGeom prst="rect">
              <a:avLst/>
            </a:prstGeom>
            <a:solidFill>
              <a:srgbClr val="EBEBEB">
                <a:alpha val="100000"/>
              </a:srgbClr>
            </a:solidFill>
          </p:spPr>
          <p:txBody>
            <a:bodyPr/>
            <a:lstStyle/>
            <a:p/>
          </p:txBody>
        </p:sp>
        <p:sp>
          <p:nvSpPr>
            <p:cNvPr id="34" name="pl34"/>
            <p:cNvSpPr/>
            <p:nvPr/>
          </p:nvSpPr>
          <p:spPr>
            <a:xfrm>
              <a:off x="695171" y="245909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5" name="pl35"/>
            <p:cNvSpPr/>
            <p:nvPr/>
          </p:nvSpPr>
          <p:spPr>
            <a:xfrm>
              <a:off x="695171" y="209215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 name="pl36"/>
            <p:cNvSpPr/>
            <p:nvPr/>
          </p:nvSpPr>
          <p:spPr>
            <a:xfrm>
              <a:off x="695171" y="26425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 name="pl37"/>
            <p:cNvSpPr/>
            <p:nvPr/>
          </p:nvSpPr>
          <p:spPr>
            <a:xfrm>
              <a:off x="695171" y="227562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8" name="pl38"/>
            <p:cNvSpPr/>
            <p:nvPr/>
          </p:nvSpPr>
          <p:spPr>
            <a:xfrm>
              <a:off x="76881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9" name="pl39"/>
            <p:cNvSpPr/>
            <p:nvPr/>
          </p:nvSpPr>
          <p:spPr>
            <a:xfrm>
              <a:off x="97922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 name="pl40"/>
            <p:cNvSpPr/>
            <p:nvPr/>
          </p:nvSpPr>
          <p:spPr>
            <a:xfrm>
              <a:off x="118964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40005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61046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82087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203129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224170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768815" y="2583851"/>
              <a:ext cx="1472887" cy="29354"/>
            </a:xfrm>
            <a:custGeom>
              <a:avLst/>
              <a:pathLst>
                <a:path w="1472887" h="29354">
                  <a:moveTo>
                    <a:pt x="0" y="0"/>
                  </a:moveTo>
                  <a:lnTo>
                    <a:pt x="210412" y="29354"/>
                  </a:lnTo>
                  <a:lnTo>
                    <a:pt x="420825" y="0"/>
                  </a:lnTo>
                  <a:lnTo>
                    <a:pt x="631237" y="0"/>
                  </a:lnTo>
                  <a:lnTo>
                    <a:pt x="841650" y="14677"/>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47" name="pl47"/>
            <p:cNvSpPr/>
            <p:nvPr/>
          </p:nvSpPr>
          <p:spPr>
            <a:xfrm>
              <a:off x="768815" y="2569174"/>
              <a:ext cx="1472887" cy="44032"/>
            </a:xfrm>
            <a:custGeom>
              <a:avLst/>
              <a:pathLst>
                <a:path w="1472887" h="44032">
                  <a:moveTo>
                    <a:pt x="0" y="29354"/>
                  </a:moveTo>
                  <a:lnTo>
                    <a:pt x="210412" y="29354"/>
                  </a:lnTo>
                  <a:lnTo>
                    <a:pt x="420825" y="29354"/>
                  </a:lnTo>
                  <a:lnTo>
                    <a:pt x="631237" y="29354"/>
                  </a:lnTo>
                  <a:lnTo>
                    <a:pt x="841650" y="29354"/>
                  </a:lnTo>
                  <a:lnTo>
                    <a:pt x="1052062" y="29354"/>
                  </a:lnTo>
                  <a:lnTo>
                    <a:pt x="1262475" y="44032"/>
                  </a:lnTo>
                  <a:lnTo>
                    <a:pt x="1472887" y="0"/>
                  </a:lnTo>
                </a:path>
              </a:pathLst>
            </a:custGeom>
            <a:ln w="40651" cap="flat">
              <a:solidFill>
                <a:srgbClr val="BEBEBE">
                  <a:alpha val="69803"/>
                </a:srgbClr>
              </a:solidFill>
              <a:prstDash val="solid"/>
              <a:round/>
            </a:ln>
          </p:spPr>
          <p:txBody>
            <a:bodyPr/>
            <a:lstStyle/>
            <a:p/>
          </p:txBody>
        </p:sp>
        <p:sp>
          <p:nvSpPr>
            <p:cNvPr id="48" name="pl48"/>
            <p:cNvSpPr/>
            <p:nvPr/>
          </p:nvSpPr>
          <p:spPr>
            <a:xfrm>
              <a:off x="768815" y="2569174"/>
              <a:ext cx="1472887" cy="44032"/>
            </a:xfrm>
            <a:custGeom>
              <a:avLst/>
              <a:pathLst>
                <a:path w="1472887" h="44032">
                  <a:moveTo>
                    <a:pt x="0" y="29354"/>
                  </a:moveTo>
                  <a:lnTo>
                    <a:pt x="210412" y="29354"/>
                  </a:lnTo>
                  <a:lnTo>
                    <a:pt x="420825" y="29354"/>
                  </a:lnTo>
                  <a:lnTo>
                    <a:pt x="631237" y="29354"/>
                  </a:lnTo>
                  <a:lnTo>
                    <a:pt x="841650" y="29354"/>
                  </a:lnTo>
                  <a:lnTo>
                    <a:pt x="1052062" y="29354"/>
                  </a:lnTo>
                  <a:lnTo>
                    <a:pt x="1262475" y="44032"/>
                  </a:lnTo>
                  <a:lnTo>
                    <a:pt x="1472887" y="0"/>
                  </a:lnTo>
                </a:path>
              </a:pathLst>
            </a:custGeom>
            <a:ln w="35231" cap="flat">
              <a:solidFill>
                <a:srgbClr val="BEBEBE">
                  <a:alpha val="69803"/>
                </a:srgbClr>
              </a:solidFill>
              <a:prstDash val="solid"/>
              <a:round/>
            </a:ln>
          </p:spPr>
          <p:txBody>
            <a:bodyPr/>
            <a:lstStyle/>
            <a:p/>
          </p:txBody>
        </p:sp>
        <p:sp>
          <p:nvSpPr>
            <p:cNvPr id="49" name="pl49"/>
            <p:cNvSpPr/>
            <p:nvPr/>
          </p:nvSpPr>
          <p:spPr>
            <a:xfrm>
              <a:off x="768815" y="2583851"/>
              <a:ext cx="1472887" cy="29354"/>
            </a:xfrm>
            <a:custGeom>
              <a:avLst/>
              <a:pathLst>
                <a:path w="1472887" h="29354">
                  <a:moveTo>
                    <a:pt x="0" y="0"/>
                  </a:moveTo>
                  <a:lnTo>
                    <a:pt x="210412" y="29354"/>
                  </a:lnTo>
                  <a:lnTo>
                    <a:pt x="420825" y="0"/>
                  </a:lnTo>
                  <a:lnTo>
                    <a:pt x="631237" y="0"/>
                  </a:lnTo>
                  <a:lnTo>
                    <a:pt x="841650" y="14677"/>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50" name="pl50"/>
            <p:cNvSpPr/>
            <p:nvPr/>
          </p:nvSpPr>
          <p:spPr>
            <a:xfrm>
              <a:off x="768815" y="2569174"/>
              <a:ext cx="1472887" cy="44032"/>
            </a:xfrm>
            <a:custGeom>
              <a:avLst/>
              <a:pathLst>
                <a:path w="1472887" h="44032">
                  <a:moveTo>
                    <a:pt x="0" y="29354"/>
                  </a:moveTo>
                  <a:lnTo>
                    <a:pt x="210412" y="29354"/>
                  </a:lnTo>
                  <a:lnTo>
                    <a:pt x="420825" y="29354"/>
                  </a:lnTo>
                  <a:lnTo>
                    <a:pt x="631237" y="29354"/>
                  </a:lnTo>
                  <a:lnTo>
                    <a:pt x="841650" y="29354"/>
                  </a:lnTo>
                  <a:lnTo>
                    <a:pt x="1052062" y="29354"/>
                  </a:lnTo>
                  <a:lnTo>
                    <a:pt x="1262475" y="44032"/>
                  </a:lnTo>
                  <a:lnTo>
                    <a:pt x="1472887" y="0"/>
                  </a:lnTo>
                </a:path>
              </a:pathLst>
            </a:custGeom>
            <a:ln w="40651" cap="flat">
              <a:solidFill>
                <a:srgbClr val="000000">
                  <a:alpha val="100000"/>
                </a:srgbClr>
              </a:solidFill>
              <a:prstDash val="solid"/>
              <a:round/>
            </a:ln>
          </p:spPr>
          <p:txBody>
            <a:bodyPr/>
            <a:lstStyle/>
            <a:p/>
          </p:txBody>
        </p:sp>
        <p:sp>
          <p:nvSpPr>
            <p:cNvPr id="51" name="pl51"/>
            <p:cNvSpPr/>
            <p:nvPr/>
          </p:nvSpPr>
          <p:spPr>
            <a:xfrm>
              <a:off x="768815" y="2569174"/>
              <a:ext cx="1472887" cy="44032"/>
            </a:xfrm>
            <a:custGeom>
              <a:avLst/>
              <a:pathLst>
                <a:path w="1472887" h="44032">
                  <a:moveTo>
                    <a:pt x="0" y="29354"/>
                  </a:moveTo>
                  <a:lnTo>
                    <a:pt x="210412" y="29354"/>
                  </a:lnTo>
                  <a:lnTo>
                    <a:pt x="420825" y="29354"/>
                  </a:lnTo>
                  <a:lnTo>
                    <a:pt x="631237" y="29354"/>
                  </a:lnTo>
                  <a:lnTo>
                    <a:pt x="841650" y="29354"/>
                  </a:lnTo>
                  <a:lnTo>
                    <a:pt x="1052062" y="29354"/>
                  </a:lnTo>
                  <a:lnTo>
                    <a:pt x="1262475" y="44032"/>
                  </a:lnTo>
                  <a:lnTo>
                    <a:pt x="1472887" y="0"/>
                  </a:lnTo>
                </a:path>
              </a:pathLst>
            </a:custGeom>
            <a:ln w="35231" cap="flat">
              <a:solidFill>
                <a:srgbClr val="F26A21">
                  <a:alpha val="100000"/>
                </a:srgbClr>
              </a:solidFill>
              <a:prstDash val="solid"/>
              <a:round/>
            </a:ln>
          </p:spPr>
          <p:txBody>
            <a:bodyPr/>
            <a:lstStyle/>
            <a:p/>
          </p:txBody>
        </p:sp>
        <p:sp>
          <p:nvSpPr>
            <p:cNvPr id="52" name="pl52"/>
            <p:cNvSpPr/>
            <p:nvPr/>
          </p:nvSpPr>
          <p:spPr>
            <a:xfrm>
              <a:off x="695171" y="264256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3" name="tx53"/>
            <p:cNvSpPr/>
            <p:nvPr/>
          </p:nvSpPr>
          <p:spPr>
            <a:xfrm>
              <a:off x="738686" y="24355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4" name="tx54"/>
            <p:cNvSpPr/>
            <p:nvPr/>
          </p:nvSpPr>
          <p:spPr>
            <a:xfrm>
              <a:off x="949098" y="24355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5" name="tx55"/>
            <p:cNvSpPr/>
            <p:nvPr/>
          </p:nvSpPr>
          <p:spPr>
            <a:xfrm>
              <a:off x="1159511" y="24355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6" name="tx56"/>
            <p:cNvSpPr/>
            <p:nvPr/>
          </p:nvSpPr>
          <p:spPr>
            <a:xfrm>
              <a:off x="1369923" y="24355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7" name="tx57"/>
            <p:cNvSpPr/>
            <p:nvPr/>
          </p:nvSpPr>
          <p:spPr>
            <a:xfrm>
              <a:off x="1580336" y="24355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8" name="tx58"/>
            <p:cNvSpPr/>
            <p:nvPr/>
          </p:nvSpPr>
          <p:spPr>
            <a:xfrm>
              <a:off x="1790748" y="24355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9" name="tx59"/>
            <p:cNvSpPr/>
            <p:nvPr/>
          </p:nvSpPr>
          <p:spPr>
            <a:xfrm>
              <a:off x="2001161" y="24501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0" name="tx60"/>
            <p:cNvSpPr/>
            <p:nvPr/>
          </p:nvSpPr>
          <p:spPr>
            <a:xfrm>
              <a:off x="2211573" y="24061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1" name="rc61"/>
            <p:cNvSpPr/>
            <p:nvPr/>
          </p:nvSpPr>
          <p:spPr>
            <a:xfrm>
              <a:off x="695171" y="2961495"/>
              <a:ext cx="1620176" cy="758823"/>
            </a:xfrm>
            <a:prstGeom prst="rect">
              <a:avLst/>
            </a:prstGeom>
            <a:solidFill>
              <a:srgbClr val="EBEBEB">
                <a:alpha val="100000"/>
              </a:srgbClr>
            </a:solidFill>
          </p:spPr>
          <p:txBody>
            <a:bodyPr/>
            <a:lstStyle/>
            <a:p/>
          </p:txBody>
        </p:sp>
        <p:sp>
          <p:nvSpPr>
            <p:cNvPr id="62" name="pl62"/>
            <p:cNvSpPr/>
            <p:nvPr/>
          </p:nvSpPr>
          <p:spPr>
            <a:xfrm>
              <a:off x="695171" y="350235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3" name="pl63"/>
            <p:cNvSpPr/>
            <p:nvPr/>
          </p:nvSpPr>
          <p:spPr>
            <a:xfrm>
              <a:off x="695171" y="313542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4" name="pl64"/>
            <p:cNvSpPr/>
            <p:nvPr/>
          </p:nvSpPr>
          <p:spPr>
            <a:xfrm>
              <a:off x="695171" y="368582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5" name="pl65"/>
            <p:cNvSpPr/>
            <p:nvPr/>
          </p:nvSpPr>
          <p:spPr>
            <a:xfrm>
              <a:off x="695171" y="331889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6" name="pl66"/>
            <p:cNvSpPr/>
            <p:nvPr/>
          </p:nvSpPr>
          <p:spPr>
            <a:xfrm>
              <a:off x="76881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 name="pl67"/>
            <p:cNvSpPr/>
            <p:nvPr/>
          </p:nvSpPr>
          <p:spPr>
            <a:xfrm>
              <a:off x="97922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 name="pl68"/>
            <p:cNvSpPr/>
            <p:nvPr/>
          </p:nvSpPr>
          <p:spPr>
            <a:xfrm>
              <a:off x="118964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9" name="pl69"/>
            <p:cNvSpPr/>
            <p:nvPr/>
          </p:nvSpPr>
          <p:spPr>
            <a:xfrm>
              <a:off x="140005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61046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82087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203129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224170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768815" y="3627117"/>
              <a:ext cx="1472887" cy="29354"/>
            </a:xfrm>
            <a:custGeom>
              <a:avLst/>
              <a:pathLst>
                <a:path w="1472887" h="29354">
                  <a:moveTo>
                    <a:pt x="0" y="0"/>
                  </a:moveTo>
                  <a:lnTo>
                    <a:pt x="210412" y="29354"/>
                  </a:lnTo>
                  <a:lnTo>
                    <a:pt x="420825" y="0"/>
                  </a:lnTo>
                  <a:lnTo>
                    <a:pt x="631237" y="0"/>
                  </a:lnTo>
                  <a:lnTo>
                    <a:pt x="841650" y="14677"/>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75" name="pl75"/>
            <p:cNvSpPr/>
            <p:nvPr/>
          </p:nvSpPr>
          <p:spPr>
            <a:xfrm>
              <a:off x="768815" y="3597762"/>
              <a:ext cx="1472887" cy="88064"/>
            </a:xfrm>
            <a:custGeom>
              <a:avLst/>
              <a:pathLst>
                <a:path w="1472887" h="88064">
                  <a:moveTo>
                    <a:pt x="0" y="29354"/>
                  </a:moveTo>
                  <a:lnTo>
                    <a:pt x="210412" y="29354"/>
                  </a:lnTo>
                  <a:lnTo>
                    <a:pt x="420825" y="44032"/>
                  </a:lnTo>
                  <a:lnTo>
                    <a:pt x="631237" y="88064"/>
                  </a:lnTo>
                  <a:lnTo>
                    <a:pt x="841650" y="88064"/>
                  </a:lnTo>
                  <a:lnTo>
                    <a:pt x="1052062" y="14677"/>
                  </a:lnTo>
                  <a:lnTo>
                    <a:pt x="1262475" y="0"/>
                  </a:lnTo>
                  <a:lnTo>
                    <a:pt x="1472887" y="29354"/>
                  </a:lnTo>
                </a:path>
              </a:pathLst>
            </a:custGeom>
            <a:ln w="40651" cap="flat">
              <a:solidFill>
                <a:srgbClr val="BEBEBE">
                  <a:alpha val="69803"/>
                </a:srgbClr>
              </a:solidFill>
              <a:prstDash val="solid"/>
              <a:round/>
            </a:ln>
          </p:spPr>
          <p:txBody>
            <a:bodyPr/>
            <a:lstStyle/>
            <a:p/>
          </p:txBody>
        </p:sp>
        <p:sp>
          <p:nvSpPr>
            <p:cNvPr id="76" name="pl76"/>
            <p:cNvSpPr/>
            <p:nvPr/>
          </p:nvSpPr>
          <p:spPr>
            <a:xfrm>
              <a:off x="768815" y="3597762"/>
              <a:ext cx="1472887" cy="88064"/>
            </a:xfrm>
            <a:custGeom>
              <a:avLst/>
              <a:pathLst>
                <a:path w="1472887" h="88064">
                  <a:moveTo>
                    <a:pt x="0" y="29354"/>
                  </a:moveTo>
                  <a:lnTo>
                    <a:pt x="210412" y="29354"/>
                  </a:lnTo>
                  <a:lnTo>
                    <a:pt x="420825" y="44032"/>
                  </a:lnTo>
                  <a:lnTo>
                    <a:pt x="631237" y="88064"/>
                  </a:lnTo>
                  <a:lnTo>
                    <a:pt x="841650" y="88064"/>
                  </a:lnTo>
                  <a:lnTo>
                    <a:pt x="1052062" y="14677"/>
                  </a:lnTo>
                  <a:lnTo>
                    <a:pt x="1262475" y="0"/>
                  </a:lnTo>
                  <a:lnTo>
                    <a:pt x="1472887" y="29354"/>
                  </a:lnTo>
                </a:path>
              </a:pathLst>
            </a:custGeom>
            <a:ln w="35231" cap="flat">
              <a:solidFill>
                <a:srgbClr val="BEBEBE">
                  <a:alpha val="69803"/>
                </a:srgbClr>
              </a:solidFill>
              <a:prstDash val="solid"/>
              <a:round/>
            </a:ln>
          </p:spPr>
          <p:txBody>
            <a:bodyPr/>
            <a:lstStyle/>
            <a:p/>
          </p:txBody>
        </p:sp>
        <p:sp>
          <p:nvSpPr>
            <p:cNvPr id="77" name="pl77"/>
            <p:cNvSpPr/>
            <p:nvPr/>
          </p:nvSpPr>
          <p:spPr>
            <a:xfrm>
              <a:off x="768815" y="3627117"/>
              <a:ext cx="1472887" cy="29354"/>
            </a:xfrm>
            <a:custGeom>
              <a:avLst/>
              <a:pathLst>
                <a:path w="1472887" h="29354">
                  <a:moveTo>
                    <a:pt x="0" y="0"/>
                  </a:moveTo>
                  <a:lnTo>
                    <a:pt x="210412" y="29354"/>
                  </a:lnTo>
                  <a:lnTo>
                    <a:pt x="420825" y="0"/>
                  </a:lnTo>
                  <a:lnTo>
                    <a:pt x="631237" y="0"/>
                  </a:lnTo>
                  <a:lnTo>
                    <a:pt x="841650" y="14677"/>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78" name="pl78"/>
            <p:cNvSpPr/>
            <p:nvPr/>
          </p:nvSpPr>
          <p:spPr>
            <a:xfrm>
              <a:off x="768815" y="3597762"/>
              <a:ext cx="1472887" cy="88064"/>
            </a:xfrm>
            <a:custGeom>
              <a:avLst/>
              <a:pathLst>
                <a:path w="1472887" h="88064">
                  <a:moveTo>
                    <a:pt x="0" y="29354"/>
                  </a:moveTo>
                  <a:lnTo>
                    <a:pt x="210412" y="29354"/>
                  </a:lnTo>
                  <a:lnTo>
                    <a:pt x="420825" y="44032"/>
                  </a:lnTo>
                  <a:lnTo>
                    <a:pt x="631237" y="88064"/>
                  </a:lnTo>
                  <a:lnTo>
                    <a:pt x="841650" y="88064"/>
                  </a:lnTo>
                  <a:lnTo>
                    <a:pt x="1052062" y="14677"/>
                  </a:lnTo>
                  <a:lnTo>
                    <a:pt x="1262475" y="0"/>
                  </a:lnTo>
                  <a:lnTo>
                    <a:pt x="1472887" y="29354"/>
                  </a:lnTo>
                </a:path>
              </a:pathLst>
            </a:custGeom>
            <a:ln w="40651" cap="flat">
              <a:solidFill>
                <a:srgbClr val="000000">
                  <a:alpha val="100000"/>
                </a:srgbClr>
              </a:solidFill>
              <a:prstDash val="solid"/>
              <a:round/>
            </a:ln>
          </p:spPr>
          <p:txBody>
            <a:bodyPr/>
            <a:lstStyle/>
            <a:p/>
          </p:txBody>
        </p:sp>
        <p:sp>
          <p:nvSpPr>
            <p:cNvPr id="79" name="pl79"/>
            <p:cNvSpPr/>
            <p:nvPr/>
          </p:nvSpPr>
          <p:spPr>
            <a:xfrm>
              <a:off x="768815" y="3597762"/>
              <a:ext cx="1472887" cy="88064"/>
            </a:xfrm>
            <a:custGeom>
              <a:avLst/>
              <a:pathLst>
                <a:path w="1472887" h="88064">
                  <a:moveTo>
                    <a:pt x="0" y="29354"/>
                  </a:moveTo>
                  <a:lnTo>
                    <a:pt x="210412" y="29354"/>
                  </a:lnTo>
                  <a:lnTo>
                    <a:pt x="420825" y="44032"/>
                  </a:lnTo>
                  <a:lnTo>
                    <a:pt x="631237" y="88064"/>
                  </a:lnTo>
                  <a:lnTo>
                    <a:pt x="841650" y="88064"/>
                  </a:lnTo>
                  <a:lnTo>
                    <a:pt x="1052062" y="14677"/>
                  </a:lnTo>
                  <a:lnTo>
                    <a:pt x="1262475" y="0"/>
                  </a:lnTo>
                  <a:lnTo>
                    <a:pt x="1472887" y="29354"/>
                  </a:lnTo>
                </a:path>
              </a:pathLst>
            </a:custGeom>
            <a:ln w="35231" cap="flat">
              <a:solidFill>
                <a:srgbClr val="F26A21">
                  <a:alpha val="100000"/>
                </a:srgbClr>
              </a:solidFill>
              <a:prstDash val="solid"/>
              <a:round/>
            </a:ln>
          </p:spPr>
          <p:txBody>
            <a:bodyPr/>
            <a:lstStyle/>
            <a:p/>
          </p:txBody>
        </p:sp>
        <p:sp>
          <p:nvSpPr>
            <p:cNvPr id="80" name="pl80"/>
            <p:cNvSpPr/>
            <p:nvPr/>
          </p:nvSpPr>
          <p:spPr>
            <a:xfrm>
              <a:off x="695171" y="368582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81" name="tx81"/>
            <p:cNvSpPr/>
            <p:nvPr/>
          </p:nvSpPr>
          <p:spPr>
            <a:xfrm>
              <a:off x="738686" y="34640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2" name="tx82"/>
            <p:cNvSpPr/>
            <p:nvPr/>
          </p:nvSpPr>
          <p:spPr>
            <a:xfrm>
              <a:off x="949098" y="34640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3" name="tx83"/>
            <p:cNvSpPr/>
            <p:nvPr/>
          </p:nvSpPr>
          <p:spPr>
            <a:xfrm>
              <a:off x="1159511" y="34787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4" name="tx84"/>
            <p:cNvSpPr/>
            <p:nvPr/>
          </p:nvSpPr>
          <p:spPr>
            <a:xfrm>
              <a:off x="1369923"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5" name="tx85"/>
            <p:cNvSpPr/>
            <p:nvPr/>
          </p:nvSpPr>
          <p:spPr>
            <a:xfrm>
              <a:off x="1580336"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6" name="tx86"/>
            <p:cNvSpPr/>
            <p:nvPr/>
          </p:nvSpPr>
          <p:spPr>
            <a:xfrm>
              <a:off x="1790748" y="34494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7" name="tx87"/>
            <p:cNvSpPr/>
            <p:nvPr/>
          </p:nvSpPr>
          <p:spPr>
            <a:xfrm>
              <a:off x="2001161" y="34347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88" name="tx88"/>
            <p:cNvSpPr/>
            <p:nvPr/>
          </p:nvSpPr>
          <p:spPr>
            <a:xfrm>
              <a:off x="2211573" y="34640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9" name="rc89"/>
            <p:cNvSpPr/>
            <p:nvPr/>
          </p:nvSpPr>
          <p:spPr>
            <a:xfrm>
              <a:off x="695171" y="4004760"/>
              <a:ext cx="1620176" cy="758823"/>
            </a:xfrm>
            <a:prstGeom prst="rect">
              <a:avLst/>
            </a:prstGeom>
            <a:solidFill>
              <a:srgbClr val="EBEBEB">
                <a:alpha val="100000"/>
              </a:srgbClr>
            </a:solidFill>
          </p:spPr>
          <p:txBody>
            <a:bodyPr/>
            <a:lstStyle/>
            <a:p/>
          </p:txBody>
        </p:sp>
        <p:sp>
          <p:nvSpPr>
            <p:cNvPr id="90" name="pl90"/>
            <p:cNvSpPr/>
            <p:nvPr/>
          </p:nvSpPr>
          <p:spPr>
            <a:xfrm>
              <a:off x="695171" y="454562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1" name="pl91"/>
            <p:cNvSpPr/>
            <p:nvPr/>
          </p:nvSpPr>
          <p:spPr>
            <a:xfrm>
              <a:off x="695171" y="417868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2" name="pl92"/>
            <p:cNvSpPr/>
            <p:nvPr/>
          </p:nvSpPr>
          <p:spPr>
            <a:xfrm>
              <a:off x="695171" y="47290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3" name="pl93"/>
            <p:cNvSpPr/>
            <p:nvPr/>
          </p:nvSpPr>
          <p:spPr>
            <a:xfrm>
              <a:off x="695171" y="436215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4" name="pl94"/>
            <p:cNvSpPr/>
            <p:nvPr/>
          </p:nvSpPr>
          <p:spPr>
            <a:xfrm>
              <a:off x="76881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95" name="pl95"/>
            <p:cNvSpPr/>
            <p:nvPr/>
          </p:nvSpPr>
          <p:spPr>
            <a:xfrm>
              <a:off x="97922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96" name="pl96"/>
            <p:cNvSpPr/>
            <p:nvPr/>
          </p:nvSpPr>
          <p:spPr>
            <a:xfrm>
              <a:off x="118964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97" name="pl97"/>
            <p:cNvSpPr/>
            <p:nvPr/>
          </p:nvSpPr>
          <p:spPr>
            <a:xfrm>
              <a:off x="140005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98" name="pl98"/>
            <p:cNvSpPr/>
            <p:nvPr/>
          </p:nvSpPr>
          <p:spPr>
            <a:xfrm>
              <a:off x="161046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182087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203129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224170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768815" y="4670382"/>
              <a:ext cx="1472887" cy="29354"/>
            </a:xfrm>
            <a:custGeom>
              <a:avLst/>
              <a:pathLst>
                <a:path w="1472887" h="29354">
                  <a:moveTo>
                    <a:pt x="0" y="0"/>
                  </a:moveTo>
                  <a:lnTo>
                    <a:pt x="210412" y="29354"/>
                  </a:lnTo>
                  <a:lnTo>
                    <a:pt x="420825" y="0"/>
                  </a:lnTo>
                  <a:lnTo>
                    <a:pt x="631237" y="0"/>
                  </a:lnTo>
                  <a:lnTo>
                    <a:pt x="841650" y="14677"/>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103" name="pl103"/>
            <p:cNvSpPr/>
            <p:nvPr/>
          </p:nvSpPr>
          <p:spPr>
            <a:xfrm>
              <a:off x="768815" y="4714414"/>
              <a:ext cx="1472887" cy="14677"/>
            </a:xfrm>
            <a:custGeom>
              <a:avLst/>
              <a:pathLst>
                <a:path w="1472887" h="14677">
                  <a:moveTo>
                    <a:pt x="0" y="0"/>
                  </a:moveTo>
                  <a:lnTo>
                    <a:pt x="210412" y="14677"/>
                  </a:lnTo>
                  <a:lnTo>
                    <a:pt x="420825" y="14677"/>
                  </a:lnTo>
                  <a:lnTo>
                    <a:pt x="631237" y="14677"/>
                  </a:lnTo>
                  <a:lnTo>
                    <a:pt x="841650" y="14677"/>
                  </a:lnTo>
                  <a:lnTo>
                    <a:pt x="1052062" y="14677"/>
                  </a:lnTo>
                  <a:lnTo>
                    <a:pt x="1262475" y="14677"/>
                  </a:lnTo>
                  <a:lnTo>
                    <a:pt x="1472887" y="14677"/>
                  </a:lnTo>
                </a:path>
              </a:pathLst>
            </a:custGeom>
            <a:ln w="40651" cap="flat">
              <a:solidFill>
                <a:srgbClr val="BEBEBE">
                  <a:alpha val="69803"/>
                </a:srgbClr>
              </a:solidFill>
              <a:prstDash val="solid"/>
              <a:round/>
            </a:ln>
          </p:spPr>
          <p:txBody>
            <a:bodyPr/>
            <a:lstStyle/>
            <a:p/>
          </p:txBody>
        </p:sp>
        <p:sp>
          <p:nvSpPr>
            <p:cNvPr id="104" name="pl104"/>
            <p:cNvSpPr/>
            <p:nvPr/>
          </p:nvSpPr>
          <p:spPr>
            <a:xfrm>
              <a:off x="768815" y="4714414"/>
              <a:ext cx="1472887" cy="14677"/>
            </a:xfrm>
            <a:custGeom>
              <a:avLst/>
              <a:pathLst>
                <a:path w="1472887" h="14677">
                  <a:moveTo>
                    <a:pt x="0" y="0"/>
                  </a:moveTo>
                  <a:lnTo>
                    <a:pt x="210412" y="14677"/>
                  </a:lnTo>
                  <a:lnTo>
                    <a:pt x="420825" y="14677"/>
                  </a:lnTo>
                  <a:lnTo>
                    <a:pt x="631237" y="14677"/>
                  </a:lnTo>
                  <a:lnTo>
                    <a:pt x="841650" y="14677"/>
                  </a:lnTo>
                  <a:lnTo>
                    <a:pt x="1052062" y="14677"/>
                  </a:lnTo>
                  <a:lnTo>
                    <a:pt x="1262475" y="14677"/>
                  </a:lnTo>
                  <a:lnTo>
                    <a:pt x="1472887" y="14677"/>
                  </a:lnTo>
                </a:path>
              </a:pathLst>
            </a:custGeom>
            <a:ln w="35231" cap="flat">
              <a:solidFill>
                <a:srgbClr val="BEBEBE">
                  <a:alpha val="69803"/>
                </a:srgbClr>
              </a:solidFill>
              <a:prstDash val="solid"/>
              <a:round/>
            </a:ln>
          </p:spPr>
          <p:txBody>
            <a:bodyPr/>
            <a:lstStyle/>
            <a:p/>
          </p:txBody>
        </p:sp>
        <p:sp>
          <p:nvSpPr>
            <p:cNvPr id="105" name="pl105"/>
            <p:cNvSpPr/>
            <p:nvPr/>
          </p:nvSpPr>
          <p:spPr>
            <a:xfrm>
              <a:off x="768815" y="4670382"/>
              <a:ext cx="1472887" cy="29354"/>
            </a:xfrm>
            <a:custGeom>
              <a:avLst/>
              <a:pathLst>
                <a:path w="1472887" h="29354">
                  <a:moveTo>
                    <a:pt x="0" y="0"/>
                  </a:moveTo>
                  <a:lnTo>
                    <a:pt x="210412" y="29354"/>
                  </a:lnTo>
                  <a:lnTo>
                    <a:pt x="420825" y="0"/>
                  </a:lnTo>
                  <a:lnTo>
                    <a:pt x="631237" y="0"/>
                  </a:lnTo>
                  <a:lnTo>
                    <a:pt x="841650" y="14677"/>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106" name="pl106"/>
            <p:cNvSpPr/>
            <p:nvPr/>
          </p:nvSpPr>
          <p:spPr>
            <a:xfrm>
              <a:off x="768815" y="4714414"/>
              <a:ext cx="1472887" cy="14677"/>
            </a:xfrm>
            <a:custGeom>
              <a:avLst/>
              <a:pathLst>
                <a:path w="1472887" h="14677">
                  <a:moveTo>
                    <a:pt x="0" y="0"/>
                  </a:moveTo>
                  <a:lnTo>
                    <a:pt x="210412" y="14677"/>
                  </a:lnTo>
                  <a:lnTo>
                    <a:pt x="420825" y="14677"/>
                  </a:lnTo>
                  <a:lnTo>
                    <a:pt x="631237" y="14677"/>
                  </a:lnTo>
                  <a:lnTo>
                    <a:pt x="841650" y="14677"/>
                  </a:lnTo>
                  <a:lnTo>
                    <a:pt x="1052062" y="14677"/>
                  </a:lnTo>
                  <a:lnTo>
                    <a:pt x="1262475" y="14677"/>
                  </a:lnTo>
                  <a:lnTo>
                    <a:pt x="1472887" y="14677"/>
                  </a:lnTo>
                </a:path>
              </a:pathLst>
            </a:custGeom>
            <a:ln w="40651" cap="flat">
              <a:solidFill>
                <a:srgbClr val="000000">
                  <a:alpha val="100000"/>
                </a:srgbClr>
              </a:solidFill>
              <a:prstDash val="solid"/>
              <a:round/>
            </a:ln>
          </p:spPr>
          <p:txBody>
            <a:bodyPr/>
            <a:lstStyle/>
            <a:p/>
          </p:txBody>
        </p:sp>
        <p:sp>
          <p:nvSpPr>
            <p:cNvPr id="107" name="pl107"/>
            <p:cNvSpPr/>
            <p:nvPr/>
          </p:nvSpPr>
          <p:spPr>
            <a:xfrm>
              <a:off x="768815" y="4714414"/>
              <a:ext cx="1472887" cy="14677"/>
            </a:xfrm>
            <a:custGeom>
              <a:avLst/>
              <a:pathLst>
                <a:path w="1472887" h="14677">
                  <a:moveTo>
                    <a:pt x="0" y="0"/>
                  </a:moveTo>
                  <a:lnTo>
                    <a:pt x="210412" y="14677"/>
                  </a:lnTo>
                  <a:lnTo>
                    <a:pt x="420825" y="14677"/>
                  </a:lnTo>
                  <a:lnTo>
                    <a:pt x="631237" y="14677"/>
                  </a:lnTo>
                  <a:lnTo>
                    <a:pt x="841650" y="14677"/>
                  </a:lnTo>
                  <a:lnTo>
                    <a:pt x="1052062" y="14677"/>
                  </a:lnTo>
                  <a:lnTo>
                    <a:pt x="1262475" y="14677"/>
                  </a:lnTo>
                  <a:lnTo>
                    <a:pt x="1472887" y="14677"/>
                  </a:lnTo>
                </a:path>
              </a:pathLst>
            </a:custGeom>
            <a:ln w="35231" cap="flat">
              <a:solidFill>
                <a:srgbClr val="F26A21">
                  <a:alpha val="100000"/>
                </a:srgbClr>
              </a:solidFill>
              <a:prstDash val="solid"/>
              <a:round/>
            </a:ln>
          </p:spPr>
          <p:txBody>
            <a:bodyPr/>
            <a:lstStyle/>
            <a:p/>
          </p:txBody>
        </p:sp>
        <p:sp>
          <p:nvSpPr>
            <p:cNvPr id="108" name="pl108"/>
            <p:cNvSpPr/>
            <p:nvPr/>
          </p:nvSpPr>
          <p:spPr>
            <a:xfrm>
              <a:off x="695171" y="472909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09" name="tx109"/>
            <p:cNvSpPr/>
            <p:nvPr/>
          </p:nvSpPr>
          <p:spPr>
            <a:xfrm>
              <a:off x="738686" y="45513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0" name="tx110"/>
            <p:cNvSpPr/>
            <p:nvPr/>
          </p:nvSpPr>
          <p:spPr>
            <a:xfrm>
              <a:off x="949098"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1" name="tx111"/>
            <p:cNvSpPr/>
            <p:nvPr/>
          </p:nvSpPr>
          <p:spPr>
            <a:xfrm>
              <a:off x="1159511"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2" name="tx112"/>
            <p:cNvSpPr/>
            <p:nvPr/>
          </p:nvSpPr>
          <p:spPr>
            <a:xfrm>
              <a:off x="1369923"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3" name="tx113"/>
            <p:cNvSpPr/>
            <p:nvPr/>
          </p:nvSpPr>
          <p:spPr>
            <a:xfrm>
              <a:off x="1580336"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4" name="tx114"/>
            <p:cNvSpPr/>
            <p:nvPr/>
          </p:nvSpPr>
          <p:spPr>
            <a:xfrm>
              <a:off x="1790748"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5" name="tx115"/>
            <p:cNvSpPr/>
            <p:nvPr/>
          </p:nvSpPr>
          <p:spPr>
            <a:xfrm>
              <a:off x="2001161"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6" name="tx116"/>
            <p:cNvSpPr/>
            <p:nvPr/>
          </p:nvSpPr>
          <p:spPr>
            <a:xfrm>
              <a:off x="2211573"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7" name="rc117"/>
            <p:cNvSpPr/>
            <p:nvPr/>
          </p:nvSpPr>
          <p:spPr>
            <a:xfrm>
              <a:off x="695171" y="5048025"/>
              <a:ext cx="1620176" cy="758823"/>
            </a:xfrm>
            <a:prstGeom prst="rect">
              <a:avLst/>
            </a:prstGeom>
            <a:solidFill>
              <a:srgbClr val="EBEBEB">
                <a:alpha val="100000"/>
              </a:srgbClr>
            </a:solidFill>
          </p:spPr>
          <p:txBody>
            <a:bodyPr/>
            <a:lstStyle/>
            <a:p/>
          </p:txBody>
        </p:sp>
        <p:sp>
          <p:nvSpPr>
            <p:cNvPr id="118" name="pl118"/>
            <p:cNvSpPr/>
            <p:nvPr/>
          </p:nvSpPr>
          <p:spPr>
            <a:xfrm>
              <a:off x="695171" y="558888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19" name="pl119"/>
            <p:cNvSpPr/>
            <p:nvPr/>
          </p:nvSpPr>
          <p:spPr>
            <a:xfrm>
              <a:off x="695171" y="522195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0" name="pl120"/>
            <p:cNvSpPr/>
            <p:nvPr/>
          </p:nvSpPr>
          <p:spPr>
            <a:xfrm>
              <a:off x="695171" y="57723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1" name="pl121"/>
            <p:cNvSpPr/>
            <p:nvPr/>
          </p:nvSpPr>
          <p:spPr>
            <a:xfrm>
              <a:off x="695171" y="540542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2" name="pl122"/>
            <p:cNvSpPr/>
            <p:nvPr/>
          </p:nvSpPr>
          <p:spPr>
            <a:xfrm>
              <a:off x="76881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23" name="pl123"/>
            <p:cNvSpPr/>
            <p:nvPr/>
          </p:nvSpPr>
          <p:spPr>
            <a:xfrm>
              <a:off x="97922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24" name="pl124"/>
            <p:cNvSpPr/>
            <p:nvPr/>
          </p:nvSpPr>
          <p:spPr>
            <a:xfrm>
              <a:off x="118964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25" name="pl125"/>
            <p:cNvSpPr/>
            <p:nvPr/>
          </p:nvSpPr>
          <p:spPr>
            <a:xfrm>
              <a:off x="140005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26" name="pl126"/>
            <p:cNvSpPr/>
            <p:nvPr/>
          </p:nvSpPr>
          <p:spPr>
            <a:xfrm>
              <a:off x="161046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27" name="pl127"/>
            <p:cNvSpPr/>
            <p:nvPr/>
          </p:nvSpPr>
          <p:spPr>
            <a:xfrm>
              <a:off x="182087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203129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224170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768815" y="5713647"/>
              <a:ext cx="1472887" cy="29354"/>
            </a:xfrm>
            <a:custGeom>
              <a:avLst/>
              <a:pathLst>
                <a:path w="1472887" h="29354">
                  <a:moveTo>
                    <a:pt x="0" y="0"/>
                  </a:moveTo>
                  <a:lnTo>
                    <a:pt x="210412" y="29354"/>
                  </a:lnTo>
                  <a:lnTo>
                    <a:pt x="420825" y="0"/>
                  </a:lnTo>
                  <a:lnTo>
                    <a:pt x="631237" y="0"/>
                  </a:lnTo>
                  <a:lnTo>
                    <a:pt x="841650" y="14677"/>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131" name="pl131"/>
            <p:cNvSpPr/>
            <p:nvPr/>
          </p:nvSpPr>
          <p:spPr>
            <a:xfrm>
              <a:off x="768815" y="5757680"/>
              <a:ext cx="1472887" cy="14677"/>
            </a:xfrm>
            <a:custGeom>
              <a:avLst/>
              <a:pathLst>
                <a:path w="1472887" h="14677">
                  <a:moveTo>
                    <a:pt x="0" y="0"/>
                  </a:moveTo>
                  <a:lnTo>
                    <a:pt x="210412" y="14677"/>
                  </a:lnTo>
                  <a:lnTo>
                    <a:pt x="420825" y="0"/>
                  </a:lnTo>
                  <a:lnTo>
                    <a:pt x="631237" y="14677"/>
                  </a:lnTo>
                  <a:lnTo>
                    <a:pt x="841650" y="14677"/>
                  </a:lnTo>
                  <a:lnTo>
                    <a:pt x="1052062" y="14677"/>
                  </a:lnTo>
                  <a:lnTo>
                    <a:pt x="1262475" y="14677"/>
                  </a:lnTo>
                  <a:lnTo>
                    <a:pt x="1472887" y="14677"/>
                  </a:lnTo>
                </a:path>
              </a:pathLst>
            </a:custGeom>
            <a:ln w="40651" cap="flat">
              <a:solidFill>
                <a:srgbClr val="BEBEBE">
                  <a:alpha val="69803"/>
                </a:srgbClr>
              </a:solidFill>
              <a:prstDash val="solid"/>
              <a:round/>
            </a:ln>
          </p:spPr>
          <p:txBody>
            <a:bodyPr/>
            <a:lstStyle/>
            <a:p/>
          </p:txBody>
        </p:sp>
        <p:sp>
          <p:nvSpPr>
            <p:cNvPr id="132" name="pl132"/>
            <p:cNvSpPr/>
            <p:nvPr/>
          </p:nvSpPr>
          <p:spPr>
            <a:xfrm>
              <a:off x="768815" y="5757680"/>
              <a:ext cx="1472887" cy="14677"/>
            </a:xfrm>
            <a:custGeom>
              <a:avLst/>
              <a:pathLst>
                <a:path w="1472887" h="14677">
                  <a:moveTo>
                    <a:pt x="0" y="0"/>
                  </a:moveTo>
                  <a:lnTo>
                    <a:pt x="210412" y="14677"/>
                  </a:lnTo>
                  <a:lnTo>
                    <a:pt x="420825" y="0"/>
                  </a:lnTo>
                  <a:lnTo>
                    <a:pt x="631237" y="14677"/>
                  </a:lnTo>
                  <a:lnTo>
                    <a:pt x="841650" y="14677"/>
                  </a:lnTo>
                  <a:lnTo>
                    <a:pt x="1052062" y="14677"/>
                  </a:lnTo>
                  <a:lnTo>
                    <a:pt x="1262475" y="14677"/>
                  </a:lnTo>
                  <a:lnTo>
                    <a:pt x="1472887" y="14677"/>
                  </a:lnTo>
                </a:path>
              </a:pathLst>
            </a:custGeom>
            <a:ln w="35231" cap="flat">
              <a:solidFill>
                <a:srgbClr val="BEBEBE">
                  <a:alpha val="69803"/>
                </a:srgbClr>
              </a:solidFill>
              <a:prstDash val="solid"/>
              <a:round/>
            </a:ln>
          </p:spPr>
          <p:txBody>
            <a:bodyPr/>
            <a:lstStyle/>
            <a:p/>
          </p:txBody>
        </p:sp>
        <p:sp>
          <p:nvSpPr>
            <p:cNvPr id="133" name="pl133"/>
            <p:cNvSpPr/>
            <p:nvPr/>
          </p:nvSpPr>
          <p:spPr>
            <a:xfrm>
              <a:off x="768815" y="5713647"/>
              <a:ext cx="1472887" cy="29354"/>
            </a:xfrm>
            <a:custGeom>
              <a:avLst/>
              <a:pathLst>
                <a:path w="1472887" h="29354">
                  <a:moveTo>
                    <a:pt x="0" y="0"/>
                  </a:moveTo>
                  <a:lnTo>
                    <a:pt x="210412" y="29354"/>
                  </a:lnTo>
                  <a:lnTo>
                    <a:pt x="420825" y="0"/>
                  </a:lnTo>
                  <a:lnTo>
                    <a:pt x="631237" y="0"/>
                  </a:lnTo>
                  <a:lnTo>
                    <a:pt x="841650" y="14677"/>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134" name="pl134"/>
            <p:cNvSpPr/>
            <p:nvPr/>
          </p:nvSpPr>
          <p:spPr>
            <a:xfrm>
              <a:off x="768815" y="5757680"/>
              <a:ext cx="1472887" cy="14677"/>
            </a:xfrm>
            <a:custGeom>
              <a:avLst/>
              <a:pathLst>
                <a:path w="1472887" h="14677">
                  <a:moveTo>
                    <a:pt x="0" y="0"/>
                  </a:moveTo>
                  <a:lnTo>
                    <a:pt x="210412" y="14677"/>
                  </a:lnTo>
                  <a:lnTo>
                    <a:pt x="420825" y="0"/>
                  </a:lnTo>
                  <a:lnTo>
                    <a:pt x="631237" y="14677"/>
                  </a:lnTo>
                  <a:lnTo>
                    <a:pt x="841650" y="14677"/>
                  </a:lnTo>
                  <a:lnTo>
                    <a:pt x="1052062" y="14677"/>
                  </a:lnTo>
                  <a:lnTo>
                    <a:pt x="1262475" y="14677"/>
                  </a:lnTo>
                  <a:lnTo>
                    <a:pt x="1472887" y="14677"/>
                  </a:lnTo>
                </a:path>
              </a:pathLst>
            </a:custGeom>
            <a:ln w="40651" cap="flat">
              <a:solidFill>
                <a:srgbClr val="000000">
                  <a:alpha val="100000"/>
                </a:srgbClr>
              </a:solidFill>
              <a:prstDash val="solid"/>
              <a:round/>
            </a:ln>
          </p:spPr>
          <p:txBody>
            <a:bodyPr/>
            <a:lstStyle/>
            <a:p/>
          </p:txBody>
        </p:sp>
        <p:sp>
          <p:nvSpPr>
            <p:cNvPr id="135" name="pl135"/>
            <p:cNvSpPr/>
            <p:nvPr/>
          </p:nvSpPr>
          <p:spPr>
            <a:xfrm>
              <a:off x="768815" y="5757680"/>
              <a:ext cx="1472887" cy="14677"/>
            </a:xfrm>
            <a:custGeom>
              <a:avLst/>
              <a:pathLst>
                <a:path w="1472887" h="14677">
                  <a:moveTo>
                    <a:pt x="0" y="0"/>
                  </a:moveTo>
                  <a:lnTo>
                    <a:pt x="210412" y="14677"/>
                  </a:lnTo>
                  <a:lnTo>
                    <a:pt x="420825" y="0"/>
                  </a:lnTo>
                  <a:lnTo>
                    <a:pt x="631237" y="14677"/>
                  </a:lnTo>
                  <a:lnTo>
                    <a:pt x="841650" y="14677"/>
                  </a:lnTo>
                  <a:lnTo>
                    <a:pt x="1052062" y="14677"/>
                  </a:lnTo>
                  <a:lnTo>
                    <a:pt x="1262475" y="14677"/>
                  </a:lnTo>
                  <a:lnTo>
                    <a:pt x="1472887" y="14677"/>
                  </a:lnTo>
                </a:path>
              </a:pathLst>
            </a:custGeom>
            <a:ln w="35231" cap="flat">
              <a:solidFill>
                <a:srgbClr val="F26A21">
                  <a:alpha val="100000"/>
                </a:srgbClr>
              </a:solidFill>
              <a:prstDash val="solid"/>
              <a:round/>
            </a:ln>
          </p:spPr>
          <p:txBody>
            <a:bodyPr/>
            <a:lstStyle/>
            <a:p/>
          </p:txBody>
        </p:sp>
        <p:sp>
          <p:nvSpPr>
            <p:cNvPr id="136" name="pl136"/>
            <p:cNvSpPr/>
            <p:nvPr/>
          </p:nvSpPr>
          <p:spPr>
            <a:xfrm>
              <a:off x="695171" y="57723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37" name="tx137"/>
            <p:cNvSpPr/>
            <p:nvPr/>
          </p:nvSpPr>
          <p:spPr>
            <a:xfrm>
              <a:off x="738686" y="55946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38" name="tx138"/>
            <p:cNvSpPr/>
            <p:nvPr/>
          </p:nvSpPr>
          <p:spPr>
            <a:xfrm>
              <a:off x="949098" y="56093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39" name="tx139"/>
            <p:cNvSpPr/>
            <p:nvPr/>
          </p:nvSpPr>
          <p:spPr>
            <a:xfrm>
              <a:off x="1159511" y="55946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0" name="tx140"/>
            <p:cNvSpPr/>
            <p:nvPr/>
          </p:nvSpPr>
          <p:spPr>
            <a:xfrm>
              <a:off x="1369923" y="56093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1" name="tx141"/>
            <p:cNvSpPr/>
            <p:nvPr/>
          </p:nvSpPr>
          <p:spPr>
            <a:xfrm>
              <a:off x="1580336" y="56093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2" name="tx142"/>
            <p:cNvSpPr/>
            <p:nvPr/>
          </p:nvSpPr>
          <p:spPr>
            <a:xfrm>
              <a:off x="1790748" y="56093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3" name="tx143"/>
            <p:cNvSpPr/>
            <p:nvPr/>
          </p:nvSpPr>
          <p:spPr>
            <a:xfrm>
              <a:off x="2001161" y="56093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4" name="tx144"/>
            <p:cNvSpPr/>
            <p:nvPr/>
          </p:nvSpPr>
          <p:spPr>
            <a:xfrm>
              <a:off x="2211573" y="56093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5" name="rc145"/>
            <p:cNvSpPr/>
            <p:nvPr/>
          </p:nvSpPr>
          <p:spPr>
            <a:xfrm>
              <a:off x="2384936" y="874964"/>
              <a:ext cx="1620176" cy="758823"/>
            </a:xfrm>
            <a:prstGeom prst="rect">
              <a:avLst/>
            </a:prstGeom>
            <a:solidFill>
              <a:srgbClr val="EBEBEB">
                <a:alpha val="100000"/>
              </a:srgbClr>
            </a:solidFill>
          </p:spPr>
          <p:txBody>
            <a:bodyPr/>
            <a:lstStyle/>
            <a:p/>
          </p:txBody>
        </p:sp>
        <p:sp>
          <p:nvSpPr>
            <p:cNvPr id="146" name="pl146"/>
            <p:cNvSpPr/>
            <p:nvPr/>
          </p:nvSpPr>
          <p:spPr>
            <a:xfrm>
              <a:off x="2384936" y="141582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47" name="pl147"/>
            <p:cNvSpPr/>
            <p:nvPr/>
          </p:nvSpPr>
          <p:spPr>
            <a:xfrm>
              <a:off x="2384936" y="104889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48" name="pl148"/>
            <p:cNvSpPr/>
            <p:nvPr/>
          </p:nvSpPr>
          <p:spPr>
            <a:xfrm>
              <a:off x="2384936" y="15992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49" name="pl149"/>
            <p:cNvSpPr/>
            <p:nvPr/>
          </p:nvSpPr>
          <p:spPr>
            <a:xfrm>
              <a:off x="2384936" y="123236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50" name="pl150"/>
            <p:cNvSpPr/>
            <p:nvPr/>
          </p:nvSpPr>
          <p:spPr>
            <a:xfrm>
              <a:off x="245858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1" name="pl151"/>
            <p:cNvSpPr/>
            <p:nvPr/>
          </p:nvSpPr>
          <p:spPr>
            <a:xfrm>
              <a:off x="266899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2" name="pl152"/>
            <p:cNvSpPr/>
            <p:nvPr/>
          </p:nvSpPr>
          <p:spPr>
            <a:xfrm>
              <a:off x="287940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3" name="pl153"/>
            <p:cNvSpPr/>
            <p:nvPr/>
          </p:nvSpPr>
          <p:spPr>
            <a:xfrm>
              <a:off x="308981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4" name="pl154"/>
            <p:cNvSpPr/>
            <p:nvPr/>
          </p:nvSpPr>
          <p:spPr>
            <a:xfrm>
              <a:off x="330023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5" name="pl155"/>
            <p:cNvSpPr/>
            <p:nvPr/>
          </p:nvSpPr>
          <p:spPr>
            <a:xfrm>
              <a:off x="351064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6" name="pl156"/>
            <p:cNvSpPr/>
            <p:nvPr/>
          </p:nvSpPr>
          <p:spPr>
            <a:xfrm>
              <a:off x="372105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393146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2458581" y="1540586"/>
              <a:ext cx="1472887" cy="29354"/>
            </a:xfrm>
            <a:custGeom>
              <a:avLst/>
              <a:pathLst>
                <a:path w="1472887" h="29354">
                  <a:moveTo>
                    <a:pt x="0" y="0"/>
                  </a:moveTo>
                  <a:lnTo>
                    <a:pt x="210412" y="29354"/>
                  </a:lnTo>
                  <a:lnTo>
                    <a:pt x="420825" y="0"/>
                  </a:lnTo>
                  <a:lnTo>
                    <a:pt x="631237" y="0"/>
                  </a:lnTo>
                  <a:lnTo>
                    <a:pt x="841650" y="14677"/>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159" name="pl159"/>
            <p:cNvSpPr/>
            <p:nvPr/>
          </p:nvSpPr>
          <p:spPr>
            <a:xfrm>
              <a:off x="2458581" y="1540586"/>
              <a:ext cx="1472887" cy="29354"/>
            </a:xfrm>
            <a:custGeom>
              <a:avLst/>
              <a:pathLst>
                <a:path w="1472887" h="29354">
                  <a:moveTo>
                    <a:pt x="0" y="0"/>
                  </a:moveTo>
                  <a:lnTo>
                    <a:pt x="210412" y="0"/>
                  </a:lnTo>
                  <a:lnTo>
                    <a:pt x="420825" y="0"/>
                  </a:lnTo>
                  <a:lnTo>
                    <a:pt x="631237" y="14677"/>
                  </a:lnTo>
                  <a:lnTo>
                    <a:pt x="841650" y="14677"/>
                  </a:lnTo>
                  <a:lnTo>
                    <a:pt x="1052062" y="29354"/>
                  </a:lnTo>
                  <a:lnTo>
                    <a:pt x="1262475" y="14677"/>
                  </a:lnTo>
                  <a:lnTo>
                    <a:pt x="1472887" y="29354"/>
                  </a:lnTo>
                </a:path>
              </a:pathLst>
            </a:custGeom>
            <a:ln w="40651" cap="flat">
              <a:solidFill>
                <a:srgbClr val="BEBEBE">
                  <a:alpha val="69803"/>
                </a:srgbClr>
              </a:solidFill>
              <a:prstDash val="solid"/>
              <a:round/>
            </a:ln>
          </p:spPr>
          <p:txBody>
            <a:bodyPr/>
            <a:lstStyle/>
            <a:p/>
          </p:txBody>
        </p:sp>
        <p:sp>
          <p:nvSpPr>
            <p:cNvPr id="160" name="pl160"/>
            <p:cNvSpPr/>
            <p:nvPr/>
          </p:nvSpPr>
          <p:spPr>
            <a:xfrm>
              <a:off x="2458581" y="1540586"/>
              <a:ext cx="1472887" cy="29354"/>
            </a:xfrm>
            <a:custGeom>
              <a:avLst/>
              <a:pathLst>
                <a:path w="1472887" h="29354">
                  <a:moveTo>
                    <a:pt x="0" y="0"/>
                  </a:moveTo>
                  <a:lnTo>
                    <a:pt x="210412" y="0"/>
                  </a:lnTo>
                  <a:lnTo>
                    <a:pt x="420825" y="0"/>
                  </a:lnTo>
                  <a:lnTo>
                    <a:pt x="631237" y="14677"/>
                  </a:lnTo>
                  <a:lnTo>
                    <a:pt x="841650" y="14677"/>
                  </a:lnTo>
                  <a:lnTo>
                    <a:pt x="1052062" y="29354"/>
                  </a:lnTo>
                  <a:lnTo>
                    <a:pt x="1262475" y="14677"/>
                  </a:lnTo>
                  <a:lnTo>
                    <a:pt x="1472887" y="29354"/>
                  </a:lnTo>
                </a:path>
              </a:pathLst>
            </a:custGeom>
            <a:ln w="35231" cap="flat">
              <a:solidFill>
                <a:srgbClr val="BEBEBE">
                  <a:alpha val="69803"/>
                </a:srgbClr>
              </a:solidFill>
              <a:prstDash val="solid"/>
              <a:round/>
            </a:ln>
          </p:spPr>
          <p:txBody>
            <a:bodyPr/>
            <a:lstStyle/>
            <a:p/>
          </p:txBody>
        </p:sp>
        <p:sp>
          <p:nvSpPr>
            <p:cNvPr id="161" name="pl161"/>
            <p:cNvSpPr/>
            <p:nvPr/>
          </p:nvSpPr>
          <p:spPr>
            <a:xfrm>
              <a:off x="2458581" y="1540586"/>
              <a:ext cx="1472887" cy="29354"/>
            </a:xfrm>
            <a:custGeom>
              <a:avLst/>
              <a:pathLst>
                <a:path w="1472887" h="29354">
                  <a:moveTo>
                    <a:pt x="0" y="0"/>
                  </a:moveTo>
                  <a:lnTo>
                    <a:pt x="210412" y="29354"/>
                  </a:lnTo>
                  <a:lnTo>
                    <a:pt x="420825" y="0"/>
                  </a:lnTo>
                  <a:lnTo>
                    <a:pt x="631237" y="0"/>
                  </a:lnTo>
                  <a:lnTo>
                    <a:pt x="841650" y="14677"/>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162" name="pl162"/>
            <p:cNvSpPr/>
            <p:nvPr/>
          </p:nvSpPr>
          <p:spPr>
            <a:xfrm>
              <a:off x="2458581" y="1540586"/>
              <a:ext cx="1472887" cy="29354"/>
            </a:xfrm>
            <a:custGeom>
              <a:avLst/>
              <a:pathLst>
                <a:path w="1472887" h="29354">
                  <a:moveTo>
                    <a:pt x="0" y="0"/>
                  </a:moveTo>
                  <a:lnTo>
                    <a:pt x="210412" y="0"/>
                  </a:lnTo>
                  <a:lnTo>
                    <a:pt x="420825" y="0"/>
                  </a:lnTo>
                  <a:lnTo>
                    <a:pt x="631237" y="14677"/>
                  </a:lnTo>
                  <a:lnTo>
                    <a:pt x="841650" y="14677"/>
                  </a:lnTo>
                  <a:lnTo>
                    <a:pt x="1052062" y="29354"/>
                  </a:lnTo>
                  <a:lnTo>
                    <a:pt x="1262475" y="14677"/>
                  </a:lnTo>
                  <a:lnTo>
                    <a:pt x="1472887" y="29354"/>
                  </a:lnTo>
                </a:path>
              </a:pathLst>
            </a:custGeom>
            <a:ln w="40651" cap="flat">
              <a:solidFill>
                <a:srgbClr val="000000">
                  <a:alpha val="100000"/>
                </a:srgbClr>
              </a:solidFill>
              <a:prstDash val="solid"/>
              <a:round/>
            </a:ln>
          </p:spPr>
          <p:txBody>
            <a:bodyPr/>
            <a:lstStyle/>
            <a:p/>
          </p:txBody>
        </p:sp>
        <p:sp>
          <p:nvSpPr>
            <p:cNvPr id="163" name="pl163"/>
            <p:cNvSpPr/>
            <p:nvPr/>
          </p:nvSpPr>
          <p:spPr>
            <a:xfrm>
              <a:off x="2458581" y="1540586"/>
              <a:ext cx="1472887" cy="29354"/>
            </a:xfrm>
            <a:custGeom>
              <a:avLst/>
              <a:pathLst>
                <a:path w="1472887" h="29354">
                  <a:moveTo>
                    <a:pt x="0" y="0"/>
                  </a:moveTo>
                  <a:lnTo>
                    <a:pt x="210412" y="0"/>
                  </a:lnTo>
                  <a:lnTo>
                    <a:pt x="420825" y="0"/>
                  </a:lnTo>
                  <a:lnTo>
                    <a:pt x="631237" y="14677"/>
                  </a:lnTo>
                  <a:lnTo>
                    <a:pt x="841650" y="14677"/>
                  </a:lnTo>
                  <a:lnTo>
                    <a:pt x="1052062" y="29354"/>
                  </a:lnTo>
                  <a:lnTo>
                    <a:pt x="1262475" y="14677"/>
                  </a:lnTo>
                  <a:lnTo>
                    <a:pt x="1472887" y="29354"/>
                  </a:lnTo>
                </a:path>
              </a:pathLst>
            </a:custGeom>
            <a:ln w="35231" cap="flat">
              <a:solidFill>
                <a:srgbClr val="F26A21">
                  <a:alpha val="100000"/>
                </a:srgbClr>
              </a:solidFill>
              <a:prstDash val="solid"/>
              <a:round/>
            </a:ln>
          </p:spPr>
          <p:txBody>
            <a:bodyPr/>
            <a:lstStyle/>
            <a:p/>
          </p:txBody>
        </p:sp>
        <p:sp>
          <p:nvSpPr>
            <p:cNvPr id="164" name="pl164"/>
            <p:cNvSpPr/>
            <p:nvPr/>
          </p:nvSpPr>
          <p:spPr>
            <a:xfrm>
              <a:off x="2384936" y="159929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65" name="tx165"/>
            <p:cNvSpPr/>
            <p:nvPr/>
          </p:nvSpPr>
          <p:spPr>
            <a:xfrm>
              <a:off x="2428451" y="1377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66" name="tx166"/>
            <p:cNvSpPr/>
            <p:nvPr/>
          </p:nvSpPr>
          <p:spPr>
            <a:xfrm>
              <a:off x="2638864" y="1377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67" name="tx167"/>
            <p:cNvSpPr/>
            <p:nvPr/>
          </p:nvSpPr>
          <p:spPr>
            <a:xfrm>
              <a:off x="2849276" y="1377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68" name="tx168"/>
            <p:cNvSpPr/>
            <p:nvPr/>
          </p:nvSpPr>
          <p:spPr>
            <a:xfrm>
              <a:off x="3059689" y="13922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69" name="tx169"/>
            <p:cNvSpPr/>
            <p:nvPr/>
          </p:nvSpPr>
          <p:spPr>
            <a:xfrm>
              <a:off x="3270102" y="13922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70" name="tx170"/>
            <p:cNvSpPr/>
            <p:nvPr/>
          </p:nvSpPr>
          <p:spPr>
            <a:xfrm>
              <a:off x="3480514" y="14069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1" name="tx171"/>
            <p:cNvSpPr/>
            <p:nvPr/>
          </p:nvSpPr>
          <p:spPr>
            <a:xfrm>
              <a:off x="3690927" y="13922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72" name="tx172"/>
            <p:cNvSpPr/>
            <p:nvPr/>
          </p:nvSpPr>
          <p:spPr>
            <a:xfrm>
              <a:off x="3901339" y="14069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3" name="rc173"/>
            <p:cNvSpPr/>
            <p:nvPr/>
          </p:nvSpPr>
          <p:spPr>
            <a:xfrm>
              <a:off x="2384936" y="1918229"/>
              <a:ext cx="1620176" cy="758823"/>
            </a:xfrm>
            <a:prstGeom prst="rect">
              <a:avLst/>
            </a:prstGeom>
            <a:solidFill>
              <a:srgbClr val="EBEBEB">
                <a:alpha val="100000"/>
              </a:srgbClr>
            </a:solidFill>
          </p:spPr>
          <p:txBody>
            <a:bodyPr/>
            <a:lstStyle/>
            <a:p/>
          </p:txBody>
        </p:sp>
        <p:sp>
          <p:nvSpPr>
            <p:cNvPr id="174" name="pl174"/>
            <p:cNvSpPr/>
            <p:nvPr/>
          </p:nvSpPr>
          <p:spPr>
            <a:xfrm>
              <a:off x="2384936" y="245909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75" name="pl175"/>
            <p:cNvSpPr/>
            <p:nvPr/>
          </p:nvSpPr>
          <p:spPr>
            <a:xfrm>
              <a:off x="2384936" y="209215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76" name="pl176"/>
            <p:cNvSpPr/>
            <p:nvPr/>
          </p:nvSpPr>
          <p:spPr>
            <a:xfrm>
              <a:off x="2384936" y="26425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77" name="pl177"/>
            <p:cNvSpPr/>
            <p:nvPr/>
          </p:nvSpPr>
          <p:spPr>
            <a:xfrm>
              <a:off x="2384936" y="227562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78" name="pl178"/>
            <p:cNvSpPr/>
            <p:nvPr/>
          </p:nvSpPr>
          <p:spPr>
            <a:xfrm>
              <a:off x="245858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79" name="pl179"/>
            <p:cNvSpPr/>
            <p:nvPr/>
          </p:nvSpPr>
          <p:spPr>
            <a:xfrm>
              <a:off x="266899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0" name="pl180"/>
            <p:cNvSpPr/>
            <p:nvPr/>
          </p:nvSpPr>
          <p:spPr>
            <a:xfrm>
              <a:off x="287940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1" name="pl181"/>
            <p:cNvSpPr/>
            <p:nvPr/>
          </p:nvSpPr>
          <p:spPr>
            <a:xfrm>
              <a:off x="308981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2" name="pl182"/>
            <p:cNvSpPr/>
            <p:nvPr/>
          </p:nvSpPr>
          <p:spPr>
            <a:xfrm>
              <a:off x="330023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3" name="pl183"/>
            <p:cNvSpPr/>
            <p:nvPr/>
          </p:nvSpPr>
          <p:spPr>
            <a:xfrm>
              <a:off x="351064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4" name="pl184"/>
            <p:cNvSpPr/>
            <p:nvPr/>
          </p:nvSpPr>
          <p:spPr>
            <a:xfrm>
              <a:off x="372105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5" name="pl185"/>
            <p:cNvSpPr/>
            <p:nvPr/>
          </p:nvSpPr>
          <p:spPr>
            <a:xfrm>
              <a:off x="393146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2458581" y="2583851"/>
              <a:ext cx="1472887" cy="29354"/>
            </a:xfrm>
            <a:custGeom>
              <a:avLst/>
              <a:pathLst>
                <a:path w="1472887" h="29354">
                  <a:moveTo>
                    <a:pt x="0" y="0"/>
                  </a:moveTo>
                  <a:lnTo>
                    <a:pt x="210412" y="29354"/>
                  </a:lnTo>
                  <a:lnTo>
                    <a:pt x="420825" y="0"/>
                  </a:lnTo>
                  <a:lnTo>
                    <a:pt x="631237" y="0"/>
                  </a:lnTo>
                  <a:lnTo>
                    <a:pt x="841650" y="14677"/>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187" name="pl187"/>
            <p:cNvSpPr/>
            <p:nvPr/>
          </p:nvSpPr>
          <p:spPr>
            <a:xfrm>
              <a:off x="2458581" y="2613206"/>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188" name="pl188"/>
            <p:cNvSpPr/>
            <p:nvPr/>
          </p:nvSpPr>
          <p:spPr>
            <a:xfrm>
              <a:off x="2458581" y="2613206"/>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189" name="pl189"/>
            <p:cNvSpPr/>
            <p:nvPr/>
          </p:nvSpPr>
          <p:spPr>
            <a:xfrm>
              <a:off x="2458581" y="2583851"/>
              <a:ext cx="1472887" cy="29354"/>
            </a:xfrm>
            <a:custGeom>
              <a:avLst/>
              <a:pathLst>
                <a:path w="1472887" h="29354">
                  <a:moveTo>
                    <a:pt x="0" y="0"/>
                  </a:moveTo>
                  <a:lnTo>
                    <a:pt x="210412" y="29354"/>
                  </a:lnTo>
                  <a:lnTo>
                    <a:pt x="420825" y="0"/>
                  </a:lnTo>
                  <a:lnTo>
                    <a:pt x="631237" y="0"/>
                  </a:lnTo>
                  <a:lnTo>
                    <a:pt x="841650" y="14677"/>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190" name="pl190"/>
            <p:cNvSpPr/>
            <p:nvPr/>
          </p:nvSpPr>
          <p:spPr>
            <a:xfrm>
              <a:off x="2458581" y="2613206"/>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191" name="pl191"/>
            <p:cNvSpPr/>
            <p:nvPr/>
          </p:nvSpPr>
          <p:spPr>
            <a:xfrm>
              <a:off x="2458581" y="2613206"/>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F26A21">
                  <a:alpha val="100000"/>
                </a:srgbClr>
              </a:solidFill>
              <a:prstDash val="solid"/>
              <a:round/>
            </a:ln>
          </p:spPr>
          <p:txBody>
            <a:bodyPr/>
            <a:lstStyle/>
            <a:p/>
          </p:txBody>
        </p:sp>
        <p:sp>
          <p:nvSpPr>
            <p:cNvPr id="192" name="pl192"/>
            <p:cNvSpPr/>
            <p:nvPr/>
          </p:nvSpPr>
          <p:spPr>
            <a:xfrm>
              <a:off x="2384936" y="264256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93" name="tx193"/>
            <p:cNvSpPr/>
            <p:nvPr/>
          </p:nvSpPr>
          <p:spPr>
            <a:xfrm>
              <a:off x="2428451" y="24501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94" name="tx194"/>
            <p:cNvSpPr/>
            <p:nvPr/>
          </p:nvSpPr>
          <p:spPr>
            <a:xfrm>
              <a:off x="2638864" y="24501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95" name="tx195"/>
            <p:cNvSpPr/>
            <p:nvPr/>
          </p:nvSpPr>
          <p:spPr>
            <a:xfrm>
              <a:off x="2849276" y="24501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96" name="tx196"/>
            <p:cNvSpPr/>
            <p:nvPr/>
          </p:nvSpPr>
          <p:spPr>
            <a:xfrm>
              <a:off x="3059689" y="24501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97" name="tx197"/>
            <p:cNvSpPr/>
            <p:nvPr/>
          </p:nvSpPr>
          <p:spPr>
            <a:xfrm>
              <a:off x="3270102" y="24501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98" name="tx198"/>
            <p:cNvSpPr/>
            <p:nvPr/>
          </p:nvSpPr>
          <p:spPr>
            <a:xfrm>
              <a:off x="3480514" y="24501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99" name="tx199"/>
            <p:cNvSpPr/>
            <p:nvPr/>
          </p:nvSpPr>
          <p:spPr>
            <a:xfrm>
              <a:off x="3690927" y="24501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00" name="tx200"/>
            <p:cNvSpPr/>
            <p:nvPr/>
          </p:nvSpPr>
          <p:spPr>
            <a:xfrm>
              <a:off x="3901339" y="24501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01" name="rc201"/>
            <p:cNvSpPr/>
            <p:nvPr/>
          </p:nvSpPr>
          <p:spPr>
            <a:xfrm>
              <a:off x="2384936" y="2961495"/>
              <a:ext cx="1620176" cy="758823"/>
            </a:xfrm>
            <a:prstGeom prst="rect">
              <a:avLst/>
            </a:prstGeom>
            <a:solidFill>
              <a:srgbClr val="EBEBEB">
                <a:alpha val="100000"/>
              </a:srgbClr>
            </a:solidFill>
          </p:spPr>
          <p:txBody>
            <a:bodyPr/>
            <a:lstStyle/>
            <a:p/>
          </p:txBody>
        </p:sp>
        <p:sp>
          <p:nvSpPr>
            <p:cNvPr id="202" name="pl202"/>
            <p:cNvSpPr/>
            <p:nvPr/>
          </p:nvSpPr>
          <p:spPr>
            <a:xfrm>
              <a:off x="2384936" y="350235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03" name="pl203"/>
            <p:cNvSpPr/>
            <p:nvPr/>
          </p:nvSpPr>
          <p:spPr>
            <a:xfrm>
              <a:off x="2384936" y="313542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04" name="pl204"/>
            <p:cNvSpPr/>
            <p:nvPr/>
          </p:nvSpPr>
          <p:spPr>
            <a:xfrm>
              <a:off x="2384936" y="368582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05" name="pl205"/>
            <p:cNvSpPr/>
            <p:nvPr/>
          </p:nvSpPr>
          <p:spPr>
            <a:xfrm>
              <a:off x="2384936" y="331889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06" name="pl206"/>
            <p:cNvSpPr/>
            <p:nvPr/>
          </p:nvSpPr>
          <p:spPr>
            <a:xfrm>
              <a:off x="245858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66899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87940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09" name="pl209"/>
            <p:cNvSpPr/>
            <p:nvPr/>
          </p:nvSpPr>
          <p:spPr>
            <a:xfrm>
              <a:off x="308981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0" name="pl210"/>
            <p:cNvSpPr/>
            <p:nvPr/>
          </p:nvSpPr>
          <p:spPr>
            <a:xfrm>
              <a:off x="330023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1" name="pl211"/>
            <p:cNvSpPr/>
            <p:nvPr/>
          </p:nvSpPr>
          <p:spPr>
            <a:xfrm>
              <a:off x="351064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2" name="pl212"/>
            <p:cNvSpPr/>
            <p:nvPr/>
          </p:nvSpPr>
          <p:spPr>
            <a:xfrm>
              <a:off x="372105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3" name="pl213"/>
            <p:cNvSpPr/>
            <p:nvPr/>
          </p:nvSpPr>
          <p:spPr>
            <a:xfrm>
              <a:off x="393146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4" name="pl214"/>
            <p:cNvSpPr/>
            <p:nvPr/>
          </p:nvSpPr>
          <p:spPr>
            <a:xfrm>
              <a:off x="2458581" y="3627117"/>
              <a:ext cx="1472887" cy="29354"/>
            </a:xfrm>
            <a:custGeom>
              <a:avLst/>
              <a:pathLst>
                <a:path w="1472887" h="29354">
                  <a:moveTo>
                    <a:pt x="0" y="0"/>
                  </a:moveTo>
                  <a:lnTo>
                    <a:pt x="210412" y="29354"/>
                  </a:lnTo>
                  <a:lnTo>
                    <a:pt x="420825" y="0"/>
                  </a:lnTo>
                  <a:lnTo>
                    <a:pt x="631237" y="0"/>
                  </a:lnTo>
                  <a:lnTo>
                    <a:pt x="841650" y="14677"/>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215" name="pl215"/>
            <p:cNvSpPr/>
            <p:nvPr/>
          </p:nvSpPr>
          <p:spPr>
            <a:xfrm>
              <a:off x="2458581" y="3641794"/>
              <a:ext cx="1472887" cy="44032"/>
            </a:xfrm>
            <a:custGeom>
              <a:avLst/>
              <a:pathLst>
                <a:path w="1472887" h="44032">
                  <a:moveTo>
                    <a:pt x="0" y="0"/>
                  </a:moveTo>
                  <a:lnTo>
                    <a:pt x="210412" y="44032"/>
                  </a:lnTo>
                  <a:lnTo>
                    <a:pt x="420825" y="44032"/>
                  </a:lnTo>
                  <a:lnTo>
                    <a:pt x="631237" y="44032"/>
                  </a:lnTo>
                  <a:lnTo>
                    <a:pt x="841650" y="29354"/>
                  </a:lnTo>
                  <a:lnTo>
                    <a:pt x="1052062" y="44032"/>
                  </a:lnTo>
                  <a:lnTo>
                    <a:pt x="1262475" y="29354"/>
                  </a:lnTo>
                  <a:lnTo>
                    <a:pt x="1472887" y="44032"/>
                  </a:lnTo>
                </a:path>
              </a:pathLst>
            </a:custGeom>
            <a:ln w="40651" cap="flat">
              <a:solidFill>
                <a:srgbClr val="BEBEBE">
                  <a:alpha val="69803"/>
                </a:srgbClr>
              </a:solidFill>
              <a:prstDash val="solid"/>
              <a:round/>
            </a:ln>
          </p:spPr>
          <p:txBody>
            <a:bodyPr/>
            <a:lstStyle/>
            <a:p/>
          </p:txBody>
        </p:sp>
        <p:sp>
          <p:nvSpPr>
            <p:cNvPr id="216" name="pl216"/>
            <p:cNvSpPr/>
            <p:nvPr/>
          </p:nvSpPr>
          <p:spPr>
            <a:xfrm>
              <a:off x="2458581" y="3641794"/>
              <a:ext cx="1472887" cy="44032"/>
            </a:xfrm>
            <a:custGeom>
              <a:avLst/>
              <a:pathLst>
                <a:path w="1472887" h="44032">
                  <a:moveTo>
                    <a:pt x="0" y="0"/>
                  </a:moveTo>
                  <a:lnTo>
                    <a:pt x="210412" y="44032"/>
                  </a:lnTo>
                  <a:lnTo>
                    <a:pt x="420825" y="44032"/>
                  </a:lnTo>
                  <a:lnTo>
                    <a:pt x="631237" y="44032"/>
                  </a:lnTo>
                  <a:lnTo>
                    <a:pt x="841650" y="29354"/>
                  </a:lnTo>
                  <a:lnTo>
                    <a:pt x="1052062" y="44032"/>
                  </a:lnTo>
                  <a:lnTo>
                    <a:pt x="1262475" y="29354"/>
                  </a:lnTo>
                  <a:lnTo>
                    <a:pt x="1472887" y="44032"/>
                  </a:lnTo>
                </a:path>
              </a:pathLst>
            </a:custGeom>
            <a:ln w="35231" cap="flat">
              <a:solidFill>
                <a:srgbClr val="BEBEBE">
                  <a:alpha val="69803"/>
                </a:srgbClr>
              </a:solidFill>
              <a:prstDash val="solid"/>
              <a:round/>
            </a:ln>
          </p:spPr>
          <p:txBody>
            <a:bodyPr/>
            <a:lstStyle/>
            <a:p/>
          </p:txBody>
        </p:sp>
        <p:sp>
          <p:nvSpPr>
            <p:cNvPr id="217" name="pl217"/>
            <p:cNvSpPr/>
            <p:nvPr/>
          </p:nvSpPr>
          <p:spPr>
            <a:xfrm>
              <a:off x="2458581" y="3627117"/>
              <a:ext cx="1472887" cy="29354"/>
            </a:xfrm>
            <a:custGeom>
              <a:avLst/>
              <a:pathLst>
                <a:path w="1472887" h="29354">
                  <a:moveTo>
                    <a:pt x="0" y="0"/>
                  </a:moveTo>
                  <a:lnTo>
                    <a:pt x="210412" y="29354"/>
                  </a:lnTo>
                  <a:lnTo>
                    <a:pt x="420825" y="0"/>
                  </a:lnTo>
                  <a:lnTo>
                    <a:pt x="631237" y="0"/>
                  </a:lnTo>
                  <a:lnTo>
                    <a:pt x="841650" y="14677"/>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218" name="pl218"/>
            <p:cNvSpPr/>
            <p:nvPr/>
          </p:nvSpPr>
          <p:spPr>
            <a:xfrm>
              <a:off x="2458581" y="3641794"/>
              <a:ext cx="1472887" cy="44032"/>
            </a:xfrm>
            <a:custGeom>
              <a:avLst/>
              <a:pathLst>
                <a:path w="1472887" h="44032">
                  <a:moveTo>
                    <a:pt x="0" y="0"/>
                  </a:moveTo>
                  <a:lnTo>
                    <a:pt x="210412" y="44032"/>
                  </a:lnTo>
                  <a:lnTo>
                    <a:pt x="420825" y="44032"/>
                  </a:lnTo>
                  <a:lnTo>
                    <a:pt x="631237" y="44032"/>
                  </a:lnTo>
                  <a:lnTo>
                    <a:pt x="841650" y="29354"/>
                  </a:lnTo>
                  <a:lnTo>
                    <a:pt x="1052062" y="44032"/>
                  </a:lnTo>
                  <a:lnTo>
                    <a:pt x="1262475" y="29354"/>
                  </a:lnTo>
                  <a:lnTo>
                    <a:pt x="1472887" y="44032"/>
                  </a:lnTo>
                </a:path>
              </a:pathLst>
            </a:custGeom>
            <a:ln w="40651" cap="flat">
              <a:solidFill>
                <a:srgbClr val="000000">
                  <a:alpha val="100000"/>
                </a:srgbClr>
              </a:solidFill>
              <a:prstDash val="solid"/>
              <a:round/>
            </a:ln>
          </p:spPr>
          <p:txBody>
            <a:bodyPr/>
            <a:lstStyle/>
            <a:p/>
          </p:txBody>
        </p:sp>
        <p:sp>
          <p:nvSpPr>
            <p:cNvPr id="219" name="pl219"/>
            <p:cNvSpPr/>
            <p:nvPr/>
          </p:nvSpPr>
          <p:spPr>
            <a:xfrm>
              <a:off x="2458581" y="3641794"/>
              <a:ext cx="1472887" cy="44032"/>
            </a:xfrm>
            <a:custGeom>
              <a:avLst/>
              <a:pathLst>
                <a:path w="1472887" h="44032">
                  <a:moveTo>
                    <a:pt x="0" y="0"/>
                  </a:moveTo>
                  <a:lnTo>
                    <a:pt x="210412" y="44032"/>
                  </a:lnTo>
                  <a:lnTo>
                    <a:pt x="420825" y="44032"/>
                  </a:lnTo>
                  <a:lnTo>
                    <a:pt x="631237" y="44032"/>
                  </a:lnTo>
                  <a:lnTo>
                    <a:pt x="841650" y="29354"/>
                  </a:lnTo>
                  <a:lnTo>
                    <a:pt x="1052062" y="44032"/>
                  </a:lnTo>
                  <a:lnTo>
                    <a:pt x="1262475" y="29354"/>
                  </a:lnTo>
                  <a:lnTo>
                    <a:pt x="1472887" y="44032"/>
                  </a:lnTo>
                </a:path>
              </a:pathLst>
            </a:custGeom>
            <a:ln w="35231" cap="flat">
              <a:solidFill>
                <a:srgbClr val="F26A21">
                  <a:alpha val="100000"/>
                </a:srgbClr>
              </a:solidFill>
              <a:prstDash val="solid"/>
              <a:round/>
            </a:ln>
          </p:spPr>
          <p:txBody>
            <a:bodyPr/>
            <a:lstStyle/>
            <a:p/>
          </p:txBody>
        </p:sp>
        <p:sp>
          <p:nvSpPr>
            <p:cNvPr id="220" name="pl220"/>
            <p:cNvSpPr/>
            <p:nvPr/>
          </p:nvSpPr>
          <p:spPr>
            <a:xfrm>
              <a:off x="2384936" y="368582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21" name="tx221"/>
            <p:cNvSpPr/>
            <p:nvPr/>
          </p:nvSpPr>
          <p:spPr>
            <a:xfrm>
              <a:off x="2428451" y="34787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22" name="tx222"/>
            <p:cNvSpPr/>
            <p:nvPr/>
          </p:nvSpPr>
          <p:spPr>
            <a:xfrm>
              <a:off x="2638864"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3" name="tx223"/>
            <p:cNvSpPr/>
            <p:nvPr/>
          </p:nvSpPr>
          <p:spPr>
            <a:xfrm>
              <a:off x="2849276"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4" name="tx224"/>
            <p:cNvSpPr/>
            <p:nvPr/>
          </p:nvSpPr>
          <p:spPr>
            <a:xfrm>
              <a:off x="3059689"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5" name="tx225"/>
            <p:cNvSpPr/>
            <p:nvPr/>
          </p:nvSpPr>
          <p:spPr>
            <a:xfrm>
              <a:off x="3270102" y="35081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26" name="tx226"/>
            <p:cNvSpPr/>
            <p:nvPr/>
          </p:nvSpPr>
          <p:spPr>
            <a:xfrm>
              <a:off x="3480514"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7" name="tx227"/>
            <p:cNvSpPr/>
            <p:nvPr/>
          </p:nvSpPr>
          <p:spPr>
            <a:xfrm>
              <a:off x="3690927" y="35081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28" name="tx228"/>
            <p:cNvSpPr/>
            <p:nvPr/>
          </p:nvSpPr>
          <p:spPr>
            <a:xfrm>
              <a:off x="3901339"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9" name="rc229"/>
            <p:cNvSpPr/>
            <p:nvPr/>
          </p:nvSpPr>
          <p:spPr>
            <a:xfrm>
              <a:off x="2384936" y="4004760"/>
              <a:ext cx="1620176" cy="758823"/>
            </a:xfrm>
            <a:prstGeom prst="rect">
              <a:avLst/>
            </a:prstGeom>
            <a:solidFill>
              <a:srgbClr val="EBEBEB">
                <a:alpha val="100000"/>
              </a:srgbClr>
            </a:solidFill>
          </p:spPr>
          <p:txBody>
            <a:bodyPr/>
            <a:lstStyle/>
            <a:p/>
          </p:txBody>
        </p:sp>
        <p:sp>
          <p:nvSpPr>
            <p:cNvPr id="230" name="pl230"/>
            <p:cNvSpPr/>
            <p:nvPr/>
          </p:nvSpPr>
          <p:spPr>
            <a:xfrm>
              <a:off x="2384936" y="454562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31" name="pl231"/>
            <p:cNvSpPr/>
            <p:nvPr/>
          </p:nvSpPr>
          <p:spPr>
            <a:xfrm>
              <a:off x="2384936" y="417868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32" name="pl232"/>
            <p:cNvSpPr/>
            <p:nvPr/>
          </p:nvSpPr>
          <p:spPr>
            <a:xfrm>
              <a:off x="2384936" y="47290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33" name="pl233"/>
            <p:cNvSpPr/>
            <p:nvPr/>
          </p:nvSpPr>
          <p:spPr>
            <a:xfrm>
              <a:off x="2384936" y="436215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34" name="pl234"/>
            <p:cNvSpPr/>
            <p:nvPr/>
          </p:nvSpPr>
          <p:spPr>
            <a:xfrm>
              <a:off x="245858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266899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287940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08981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330023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351064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0" name="pl240"/>
            <p:cNvSpPr/>
            <p:nvPr/>
          </p:nvSpPr>
          <p:spPr>
            <a:xfrm>
              <a:off x="372105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1" name="pl241"/>
            <p:cNvSpPr/>
            <p:nvPr/>
          </p:nvSpPr>
          <p:spPr>
            <a:xfrm>
              <a:off x="393146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2" name="pl242"/>
            <p:cNvSpPr/>
            <p:nvPr/>
          </p:nvSpPr>
          <p:spPr>
            <a:xfrm>
              <a:off x="2458581" y="4670382"/>
              <a:ext cx="1472887" cy="29354"/>
            </a:xfrm>
            <a:custGeom>
              <a:avLst/>
              <a:pathLst>
                <a:path w="1472887" h="29354">
                  <a:moveTo>
                    <a:pt x="0" y="0"/>
                  </a:moveTo>
                  <a:lnTo>
                    <a:pt x="210412" y="29354"/>
                  </a:lnTo>
                  <a:lnTo>
                    <a:pt x="420825" y="0"/>
                  </a:lnTo>
                  <a:lnTo>
                    <a:pt x="631237" y="0"/>
                  </a:lnTo>
                  <a:lnTo>
                    <a:pt x="841650" y="14677"/>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243" name="pl243"/>
            <p:cNvSpPr/>
            <p:nvPr/>
          </p:nvSpPr>
          <p:spPr>
            <a:xfrm>
              <a:off x="2458581" y="4670382"/>
              <a:ext cx="1472887" cy="29354"/>
            </a:xfrm>
            <a:custGeom>
              <a:avLst/>
              <a:pathLst>
                <a:path w="1472887" h="29354">
                  <a:moveTo>
                    <a:pt x="0" y="29354"/>
                  </a:moveTo>
                  <a:lnTo>
                    <a:pt x="210412" y="14677"/>
                  </a:lnTo>
                  <a:lnTo>
                    <a:pt x="420825" y="14677"/>
                  </a:lnTo>
                  <a:lnTo>
                    <a:pt x="631237" y="29354"/>
                  </a:lnTo>
                  <a:lnTo>
                    <a:pt x="841650" y="14677"/>
                  </a:lnTo>
                  <a:lnTo>
                    <a:pt x="1052062" y="0"/>
                  </a:lnTo>
                  <a:lnTo>
                    <a:pt x="1262475" y="14677"/>
                  </a:lnTo>
                  <a:lnTo>
                    <a:pt x="1472887" y="0"/>
                  </a:lnTo>
                </a:path>
              </a:pathLst>
            </a:custGeom>
            <a:ln w="40651" cap="flat">
              <a:solidFill>
                <a:srgbClr val="BEBEBE">
                  <a:alpha val="69803"/>
                </a:srgbClr>
              </a:solidFill>
              <a:prstDash val="solid"/>
              <a:round/>
            </a:ln>
          </p:spPr>
          <p:txBody>
            <a:bodyPr/>
            <a:lstStyle/>
            <a:p/>
          </p:txBody>
        </p:sp>
        <p:sp>
          <p:nvSpPr>
            <p:cNvPr id="244" name="pl244"/>
            <p:cNvSpPr/>
            <p:nvPr/>
          </p:nvSpPr>
          <p:spPr>
            <a:xfrm>
              <a:off x="2458581" y="4670382"/>
              <a:ext cx="1472887" cy="29354"/>
            </a:xfrm>
            <a:custGeom>
              <a:avLst/>
              <a:pathLst>
                <a:path w="1472887" h="29354">
                  <a:moveTo>
                    <a:pt x="0" y="29354"/>
                  </a:moveTo>
                  <a:lnTo>
                    <a:pt x="210412" y="14677"/>
                  </a:lnTo>
                  <a:lnTo>
                    <a:pt x="420825" y="14677"/>
                  </a:lnTo>
                  <a:lnTo>
                    <a:pt x="631237" y="29354"/>
                  </a:lnTo>
                  <a:lnTo>
                    <a:pt x="841650" y="14677"/>
                  </a:lnTo>
                  <a:lnTo>
                    <a:pt x="1052062" y="0"/>
                  </a:lnTo>
                  <a:lnTo>
                    <a:pt x="1262475" y="14677"/>
                  </a:lnTo>
                  <a:lnTo>
                    <a:pt x="1472887" y="0"/>
                  </a:lnTo>
                </a:path>
              </a:pathLst>
            </a:custGeom>
            <a:ln w="35231" cap="flat">
              <a:solidFill>
                <a:srgbClr val="BEBEBE">
                  <a:alpha val="69803"/>
                </a:srgbClr>
              </a:solidFill>
              <a:prstDash val="solid"/>
              <a:round/>
            </a:ln>
          </p:spPr>
          <p:txBody>
            <a:bodyPr/>
            <a:lstStyle/>
            <a:p/>
          </p:txBody>
        </p:sp>
        <p:sp>
          <p:nvSpPr>
            <p:cNvPr id="245" name="pl245"/>
            <p:cNvSpPr/>
            <p:nvPr/>
          </p:nvSpPr>
          <p:spPr>
            <a:xfrm>
              <a:off x="2458581" y="4670382"/>
              <a:ext cx="1472887" cy="29354"/>
            </a:xfrm>
            <a:custGeom>
              <a:avLst/>
              <a:pathLst>
                <a:path w="1472887" h="29354">
                  <a:moveTo>
                    <a:pt x="0" y="0"/>
                  </a:moveTo>
                  <a:lnTo>
                    <a:pt x="210412" y="29354"/>
                  </a:lnTo>
                  <a:lnTo>
                    <a:pt x="420825" y="0"/>
                  </a:lnTo>
                  <a:lnTo>
                    <a:pt x="631237" y="0"/>
                  </a:lnTo>
                  <a:lnTo>
                    <a:pt x="841650" y="14677"/>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246" name="pl246"/>
            <p:cNvSpPr/>
            <p:nvPr/>
          </p:nvSpPr>
          <p:spPr>
            <a:xfrm>
              <a:off x="2458581" y="4670382"/>
              <a:ext cx="1472887" cy="29354"/>
            </a:xfrm>
            <a:custGeom>
              <a:avLst/>
              <a:pathLst>
                <a:path w="1472887" h="29354">
                  <a:moveTo>
                    <a:pt x="0" y="29354"/>
                  </a:moveTo>
                  <a:lnTo>
                    <a:pt x="210412" y="14677"/>
                  </a:lnTo>
                  <a:lnTo>
                    <a:pt x="420825" y="14677"/>
                  </a:lnTo>
                  <a:lnTo>
                    <a:pt x="631237" y="29354"/>
                  </a:lnTo>
                  <a:lnTo>
                    <a:pt x="841650" y="14677"/>
                  </a:lnTo>
                  <a:lnTo>
                    <a:pt x="1052062" y="0"/>
                  </a:lnTo>
                  <a:lnTo>
                    <a:pt x="1262475" y="14677"/>
                  </a:lnTo>
                  <a:lnTo>
                    <a:pt x="1472887" y="0"/>
                  </a:lnTo>
                </a:path>
              </a:pathLst>
            </a:custGeom>
            <a:ln w="40651" cap="flat">
              <a:solidFill>
                <a:srgbClr val="000000">
                  <a:alpha val="100000"/>
                </a:srgbClr>
              </a:solidFill>
              <a:prstDash val="solid"/>
              <a:round/>
            </a:ln>
          </p:spPr>
          <p:txBody>
            <a:bodyPr/>
            <a:lstStyle/>
            <a:p/>
          </p:txBody>
        </p:sp>
        <p:sp>
          <p:nvSpPr>
            <p:cNvPr id="247" name="pl247"/>
            <p:cNvSpPr/>
            <p:nvPr/>
          </p:nvSpPr>
          <p:spPr>
            <a:xfrm>
              <a:off x="2458581" y="4670382"/>
              <a:ext cx="1472887" cy="29354"/>
            </a:xfrm>
            <a:custGeom>
              <a:avLst/>
              <a:pathLst>
                <a:path w="1472887" h="29354">
                  <a:moveTo>
                    <a:pt x="0" y="29354"/>
                  </a:moveTo>
                  <a:lnTo>
                    <a:pt x="210412" y="14677"/>
                  </a:lnTo>
                  <a:lnTo>
                    <a:pt x="420825" y="14677"/>
                  </a:lnTo>
                  <a:lnTo>
                    <a:pt x="631237" y="29354"/>
                  </a:lnTo>
                  <a:lnTo>
                    <a:pt x="841650" y="14677"/>
                  </a:lnTo>
                  <a:lnTo>
                    <a:pt x="1052062" y="0"/>
                  </a:lnTo>
                  <a:lnTo>
                    <a:pt x="1262475" y="14677"/>
                  </a:lnTo>
                  <a:lnTo>
                    <a:pt x="1472887" y="0"/>
                  </a:lnTo>
                </a:path>
              </a:pathLst>
            </a:custGeom>
            <a:ln w="35231" cap="flat">
              <a:solidFill>
                <a:srgbClr val="F26A21">
                  <a:alpha val="100000"/>
                </a:srgbClr>
              </a:solidFill>
              <a:prstDash val="solid"/>
              <a:round/>
            </a:ln>
          </p:spPr>
          <p:txBody>
            <a:bodyPr/>
            <a:lstStyle/>
            <a:p/>
          </p:txBody>
        </p:sp>
        <p:sp>
          <p:nvSpPr>
            <p:cNvPr id="248" name="pl248"/>
            <p:cNvSpPr/>
            <p:nvPr/>
          </p:nvSpPr>
          <p:spPr>
            <a:xfrm>
              <a:off x="2384936" y="472909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49" name="tx249"/>
            <p:cNvSpPr/>
            <p:nvPr/>
          </p:nvSpPr>
          <p:spPr>
            <a:xfrm>
              <a:off x="2428451" y="45367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50" name="tx250"/>
            <p:cNvSpPr/>
            <p:nvPr/>
          </p:nvSpPr>
          <p:spPr>
            <a:xfrm>
              <a:off x="2638864" y="45220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1" name="tx251"/>
            <p:cNvSpPr/>
            <p:nvPr/>
          </p:nvSpPr>
          <p:spPr>
            <a:xfrm>
              <a:off x="2849276" y="45220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2" name="tx252"/>
            <p:cNvSpPr/>
            <p:nvPr/>
          </p:nvSpPr>
          <p:spPr>
            <a:xfrm>
              <a:off x="3059689" y="45367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53" name="tx253"/>
            <p:cNvSpPr/>
            <p:nvPr/>
          </p:nvSpPr>
          <p:spPr>
            <a:xfrm>
              <a:off x="3270102" y="45220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4" name="tx254"/>
            <p:cNvSpPr/>
            <p:nvPr/>
          </p:nvSpPr>
          <p:spPr>
            <a:xfrm>
              <a:off x="3480514" y="45073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55" name="tx255"/>
            <p:cNvSpPr/>
            <p:nvPr/>
          </p:nvSpPr>
          <p:spPr>
            <a:xfrm>
              <a:off x="3690927" y="45220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6" name="tx256"/>
            <p:cNvSpPr/>
            <p:nvPr/>
          </p:nvSpPr>
          <p:spPr>
            <a:xfrm>
              <a:off x="3901339" y="45073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57" name="rc257"/>
            <p:cNvSpPr/>
            <p:nvPr/>
          </p:nvSpPr>
          <p:spPr>
            <a:xfrm>
              <a:off x="4074702" y="874964"/>
              <a:ext cx="1620176" cy="758823"/>
            </a:xfrm>
            <a:prstGeom prst="rect">
              <a:avLst/>
            </a:prstGeom>
            <a:solidFill>
              <a:srgbClr val="EBEBEB">
                <a:alpha val="100000"/>
              </a:srgbClr>
            </a:solidFill>
          </p:spPr>
          <p:txBody>
            <a:bodyPr/>
            <a:lstStyle/>
            <a:p/>
          </p:txBody>
        </p:sp>
        <p:sp>
          <p:nvSpPr>
            <p:cNvPr id="258" name="pl258"/>
            <p:cNvSpPr/>
            <p:nvPr/>
          </p:nvSpPr>
          <p:spPr>
            <a:xfrm>
              <a:off x="4074702" y="141582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59" name="pl259"/>
            <p:cNvSpPr/>
            <p:nvPr/>
          </p:nvSpPr>
          <p:spPr>
            <a:xfrm>
              <a:off x="4074702" y="104889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60" name="pl260"/>
            <p:cNvSpPr/>
            <p:nvPr/>
          </p:nvSpPr>
          <p:spPr>
            <a:xfrm>
              <a:off x="4074702" y="15992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61" name="pl261"/>
            <p:cNvSpPr/>
            <p:nvPr/>
          </p:nvSpPr>
          <p:spPr>
            <a:xfrm>
              <a:off x="4074702" y="123236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62" name="pl262"/>
            <p:cNvSpPr/>
            <p:nvPr/>
          </p:nvSpPr>
          <p:spPr>
            <a:xfrm>
              <a:off x="414834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35875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56917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477958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498999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20040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41082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562123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4148347" y="1540586"/>
              <a:ext cx="1472887" cy="29354"/>
            </a:xfrm>
            <a:custGeom>
              <a:avLst/>
              <a:pathLst>
                <a:path w="1472887" h="29354">
                  <a:moveTo>
                    <a:pt x="0" y="0"/>
                  </a:moveTo>
                  <a:lnTo>
                    <a:pt x="210412" y="29354"/>
                  </a:lnTo>
                  <a:lnTo>
                    <a:pt x="420825" y="0"/>
                  </a:lnTo>
                  <a:lnTo>
                    <a:pt x="631237" y="0"/>
                  </a:lnTo>
                  <a:lnTo>
                    <a:pt x="841650" y="14677"/>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271" name="pl271"/>
            <p:cNvSpPr/>
            <p:nvPr/>
          </p:nvSpPr>
          <p:spPr>
            <a:xfrm>
              <a:off x="4148347" y="1276392"/>
              <a:ext cx="1472887" cy="249516"/>
            </a:xfrm>
            <a:custGeom>
              <a:avLst/>
              <a:pathLst>
                <a:path w="1472887" h="249516">
                  <a:moveTo>
                    <a:pt x="0" y="234839"/>
                  </a:moveTo>
                  <a:lnTo>
                    <a:pt x="210412" y="249516"/>
                  </a:lnTo>
                  <a:lnTo>
                    <a:pt x="420825" y="132096"/>
                  </a:lnTo>
                  <a:lnTo>
                    <a:pt x="631237" y="0"/>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272" name="pl272"/>
            <p:cNvSpPr/>
            <p:nvPr/>
          </p:nvSpPr>
          <p:spPr>
            <a:xfrm>
              <a:off x="4148347" y="1276392"/>
              <a:ext cx="1472887" cy="249516"/>
            </a:xfrm>
            <a:custGeom>
              <a:avLst/>
              <a:pathLst>
                <a:path w="1472887" h="249516">
                  <a:moveTo>
                    <a:pt x="0" y="234839"/>
                  </a:moveTo>
                  <a:lnTo>
                    <a:pt x="210412" y="249516"/>
                  </a:lnTo>
                  <a:lnTo>
                    <a:pt x="420825" y="132096"/>
                  </a:lnTo>
                  <a:lnTo>
                    <a:pt x="631237" y="0"/>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273" name="pl273"/>
            <p:cNvSpPr/>
            <p:nvPr/>
          </p:nvSpPr>
          <p:spPr>
            <a:xfrm>
              <a:off x="4148347" y="1540586"/>
              <a:ext cx="1472887" cy="29354"/>
            </a:xfrm>
            <a:custGeom>
              <a:avLst/>
              <a:pathLst>
                <a:path w="1472887" h="29354">
                  <a:moveTo>
                    <a:pt x="0" y="0"/>
                  </a:moveTo>
                  <a:lnTo>
                    <a:pt x="210412" y="29354"/>
                  </a:lnTo>
                  <a:lnTo>
                    <a:pt x="420825" y="0"/>
                  </a:lnTo>
                  <a:lnTo>
                    <a:pt x="631237" y="0"/>
                  </a:lnTo>
                  <a:lnTo>
                    <a:pt x="841650" y="14677"/>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274" name="pl274"/>
            <p:cNvSpPr/>
            <p:nvPr/>
          </p:nvSpPr>
          <p:spPr>
            <a:xfrm>
              <a:off x="4148347" y="1276392"/>
              <a:ext cx="1472887" cy="249516"/>
            </a:xfrm>
            <a:custGeom>
              <a:avLst/>
              <a:pathLst>
                <a:path w="1472887" h="249516">
                  <a:moveTo>
                    <a:pt x="0" y="234839"/>
                  </a:moveTo>
                  <a:lnTo>
                    <a:pt x="210412" y="249516"/>
                  </a:lnTo>
                  <a:lnTo>
                    <a:pt x="420825" y="132096"/>
                  </a:lnTo>
                  <a:lnTo>
                    <a:pt x="631237" y="0"/>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275" name="pl275"/>
            <p:cNvSpPr/>
            <p:nvPr/>
          </p:nvSpPr>
          <p:spPr>
            <a:xfrm>
              <a:off x="4148347" y="1276392"/>
              <a:ext cx="1472887" cy="249516"/>
            </a:xfrm>
            <a:custGeom>
              <a:avLst/>
              <a:pathLst>
                <a:path w="1472887" h="249516">
                  <a:moveTo>
                    <a:pt x="0" y="234839"/>
                  </a:moveTo>
                  <a:lnTo>
                    <a:pt x="210412" y="249516"/>
                  </a:lnTo>
                  <a:lnTo>
                    <a:pt x="420825" y="132096"/>
                  </a:lnTo>
                  <a:lnTo>
                    <a:pt x="631237" y="0"/>
                  </a:lnTo>
                  <a:lnTo>
                    <a:pt x="841650" y="0"/>
                  </a:lnTo>
                  <a:lnTo>
                    <a:pt x="1052062" y="0"/>
                  </a:lnTo>
                  <a:lnTo>
                    <a:pt x="1262475" y="0"/>
                  </a:lnTo>
                  <a:lnTo>
                    <a:pt x="1472887" y="0"/>
                  </a:lnTo>
                </a:path>
              </a:pathLst>
            </a:custGeom>
            <a:ln w="35231" cap="flat">
              <a:solidFill>
                <a:srgbClr val="F26A21">
                  <a:alpha val="100000"/>
                </a:srgbClr>
              </a:solidFill>
              <a:prstDash val="solid"/>
              <a:round/>
            </a:ln>
          </p:spPr>
          <p:txBody>
            <a:bodyPr/>
            <a:lstStyle/>
            <a:p/>
          </p:txBody>
        </p:sp>
        <p:sp>
          <p:nvSpPr>
            <p:cNvPr id="276" name="pl276"/>
            <p:cNvSpPr/>
            <p:nvPr/>
          </p:nvSpPr>
          <p:spPr>
            <a:xfrm>
              <a:off x="4074702" y="159929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77" name="tx277"/>
            <p:cNvSpPr/>
            <p:nvPr/>
          </p:nvSpPr>
          <p:spPr>
            <a:xfrm>
              <a:off x="4118217" y="13482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78" name="tx278"/>
            <p:cNvSpPr/>
            <p:nvPr/>
          </p:nvSpPr>
          <p:spPr>
            <a:xfrm>
              <a:off x="4328630" y="13628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79" name="tx279"/>
            <p:cNvSpPr/>
            <p:nvPr/>
          </p:nvSpPr>
          <p:spPr>
            <a:xfrm>
              <a:off x="4508913" y="12454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80" name="tx280"/>
            <p:cNvSpPr/>
            <p:nvPr/>
          </p:nvSpPr>
          <p:spPr>
            <a:xfrm>
              <a:off x="4719325" y="11133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281" name="tx281"/>
            <p:cNvSpPr/>
            <p:nvPr/>
          </p:nvSpPr>
          <p:spPr>
            <a:xfrm>
              <a:off x="4929738" y="11133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282" name="tx282"/>
            <p:cNvSpPr/>
            <p:nvPr/>
          </p:nvSpPr>
          <p:spPr>
            <a:xfrm>
              <a:off x="5140150" y="11133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283" name="tx283"/>
            <p:cNvSpPr/>
            <p:nvPr/>
          </p:nvSpPr>
          <p:spPr>
            <a:xfrm>
              <a:off x="5350563" y="11133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284" name="tx284"/>
            <p:cNvSpPr/>
            <p:nvPr/>
          </p:nvSpPr>
          <p:spPr>
            <a:xfrm>
              <a:off x="5560976" y="11133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285" name="rc285"/>
            <p:cNvSpPr/>
            <p:nvPr/>
          </p:nvSpPr>
          <p:spPr>
            <a:xfrm>
              <a:off x="4074702" y="1918229"/>
              <a:ext cx="1620176" cy="758823"/>
            </a:xfrm>
            <a:prstGeom prst="rect">
              <a:avLst/>
            </a:prstGeom>
            <a:solidFill>
              <a:srgbClr val="EBEBEB">
                <a:alpha val="100000"/>
              </a:srgbClr>
            </a:solidFill>
          </p:spPr>
          <p:txBody>
            <a:bodyPr/>
            <a:lstStyle/>
            <a:p/>
          </p:txBody>
        </p:sp>
        <p:sp>
          <p:nvSpPr>
            <p:cNvPr id="286" name="pl286"/>
            <p:cNvSpPr/>
            <p:nvPr/>
          </p:nvSpPr>
          <p:spPr>
            <a:xfrm>
              <a:off x="4074702" y="245909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87" name="pl287"/>
            <p:cNvSpPr/>
            <p:nvPr/>
          </p:nvSpPr>
          <p:spPr>
            <a:xfrm>
              <a:off x="4074702" y="209215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88" name="pl288"/>
            <p:cNvSpPr/>
            <p:nvPr/>
          </p:nvSpPr>
          <p:spPr>
            <a:xfrm>
              <a:off x="4074702" y="26425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89" name="pl289"/>
            <p:cNvSpPr/>
            <p:nvPr/>
          </p:nvSpPr>
          <p:spPr>
            <a:xfrm>
              <a:off x="4074702" y="227562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90" name="pl290"/>
            <p:cNvSpPr/>
            <p:nvPr/>
          </p:nvSpPr>
          <p:spPr>
            <a:xfrm>
              <a:off x="414834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91" name="pl291"/>
            <p:cNvSpPr/>
            <p:nvPr/>
          </p:nvSpPr>
          <p:spPr>
            <a:xfrm>
              <a:off x="435875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92" name="pl292"/>
            <p:cNvSpPr/>
            <p:nvPr/>
          </p:nvSpPr>
          <p:spPr>
            <a:xfrm>
              <a:off x="456917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477958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98999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520040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541082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62123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4148347" y="2583851"/>
              <a:ext cx="1472887" cy="29354"/>
            </a:xfrm>
            <a:custGeom>
              <a:avLst/>
              <a:pathLst>
                <a:path w="1472887" h="29354">
                  <a:moveTo>
                    <a:pt x="0" y="0"/>
                  </a:moveTo>
                  <a:lnTo>
                    <a:pt x="210412" y="29354"/>
                  </a:lnTo>
                  <a:lnTo>
                    <a:pt x="420825" y="0"/>
                  </a:lnTo>
                  <a:lnTo>
                    <a:pt x="631237" y="0"/>
                  </a:lnTo>
                  <a:lnTo>
                    <a:pt x="841650" y="14677"/>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299" name="pl299"/>
            <p:cNvSpPr/>
            <p:nvPr/>
          </p:nvSpPr>
          <p:spPr>
            <a:xfrm>
              <a:off x="4148347" y="2466432"/>
              <a:ext cx="1472887" cy="102742"/>
            </a:xfrm>
            <a:custGeom>
              <a:avLst/>
              <a:pathLst>
                <a:path w="1472887" h="102742">
                  <a:moveTo>
                    <a:pt x="0" y="88064"/>
                  </a:moveTo>
                  <a:lnTo>
                    <a:pt x="210412" y="102742"/>
                  </a:lnTo>
                  <a:lnTo>
                    <a:pt x="420825" y="73387"/>
                  </a:lnTo>
                  <a:lnTo>
                    <a:pt x="631237" y="0"/>
                  </a:lnTo>
                  <a:lnTo>
                    <a:pt x="841650" y="14677"/>
                  </a:lnTo>
                  <a:lnTo>
                    <a:pt x="1052062" y="58709"/>
                  </a:lnTo>
                  <a:lnTo>
                    <a:pt x="1262475" y="44032"/>
                  </a:lnTo>
                  <a:lnTo>
                    <a:pt x="1472887" y="0"/>
                  </a:lnTo>
                </a:path>
              </a:pathLst>
            </a:custGeom>
            <a:ln w="40651" cap="flat">
              <a:solidFill>
                <a:srgbClr val="BEBEBE">
                  <a:alpha val="69803"/>
                </a:srgbClr>
              </a:solidFill>
              <a:prstDash val="solid"/>
              <a:round/>
            </a:ln>
          </p:spPr>
          <p:txBody>
            <a:bodyPr/>
            <a:lstStyle/>
            <a:p/>
          </p:txBody>
        </p:sp>
        <p:sp>
          <p:nvSpPr>
            <p:cNvPr id="300" name="pl300"/>
            <p:cNvSpPr/>
            <p:nvPr/>
          </p:nvSpPr>
          <p:spPr>
            <a:xfrm>
              <a:off x="4148347" y="2466432"/>
              <a:ext cx="1472887" cy="102742"/>
            </a:xfrm>
            <a:custGeom>
              <a:avLst/>
              <a:pathLst>
                <a:path w="1472887" h="102742">
                  <a:moveTo>
                    <a:pt x="0" y="88064"/>
                  </a:moveTo>
                  <a:lnTo>
                    <a:pt x="210412" y="102742"/>
                  </a:lnTo>
                  <a:lnTo>
                    <a:pt x="420825" y="73387"/>
                  </a:lnTo>
                  <a:lnTo>
                    <a:pt x="631237" y="0"/>
                  </a:lnTo>
                  <a:lnTo>
                    <a:pt x="841650" y="14677"/>
                  </a:lnTo>
                  <a:lnTo>
                    <a:pt x="1052062" y="58709"/>
                  </a:lnTo>
                  <a:lnTo>
                    <a:pt x="1262475" y="44032"/>
                  </a:lnTo>
                  <a:lnTo>
                    <a:pt x="1472887" y="0"/>
                  </a:lnTo>
                </a:path>
              </a:pathLst>
            </a:custGeom>
            <a:ln w="35231" cap="flat">
              <a:solidFill>
                <a:srgbClr val="BEBEBE">
                  <a:alpha val="69803"/>
                </a:srgbClr>
              </a:solidFill>
              <a:prstDash val="solid"/>
              <a:round/>
            </a:ln>
          </p:spPr>
          <p:txBody>
            <a:bodyPr/>
            <a:lstStyle/>
            <a:p/>
          </p:txBody>
        </p:sp>
        <p:sp>
          <p:nvSpPr>
            <p:cNvPr id="301" name="pl301"/>
            <p:cNvSpPr/>
            <p:nvPr/>
          </p:nvSpPr>
          <p:spPr>
            <a:xfrm>
              <a:off x="4148347" y="2583851"/>
              <a:ext cx="1472887" cy="29354"/>
            </a:xfrm>
            <a:custGeom>
              <a:avLst/>
              <a:pathLst>
                <a:path w="1472887" h="29354">
                  <a:moveTo>
                    <a:pt x="0" y="0"/>
                  </a:moveTo>
                  <a:lnTo>
                    <a:pt x="210412" y="29354"/>
                  </a:lnTo>
                  <a:lnTo>
                    <a:pt x="420825" y="0"/>
                  </a:lnTo>
                  <a:lnTo>
                    <a:pt x="631237" y="0"/>
                  </a:lnTo>
                  <a:lnTo>
                    <a:pt x="841650" y="14677"/>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302" name="pl302"/>
            <p:cNvSpPr/>
            <p:nvPr/>
          </p:nvSpPr>
          <p:spPr>
            <a:xfrm>
              <a:off x="4148347" y="2466432"/>
              <a:ext cx="1472887" cy="102742"/>
            </a:xfrm>
            <a:custGeom>
              <a:avLst/>
              <a:pathLst>
                <a:path w="1472887" h="102742">
                  <a:moveTo>
                    <a:pt x="0" y="88064"/>
                  </a:moveTo>
                  <a:lnTo>
                    <a:pt x="210412" y="102742"/>
                  </a:lnTo>
                  <a:lnTo>
                    <a:pt x="420825" y="73387"/>
                  </a:lnTo>
                  <a:lnTo>
                    <a:pt x="631237" y="0"/>
                  </a:lnTo>
                  <a:lnTo>
                    <a:pt x="841650" y="14677"/>
                  </a:lnTo>
                  <a:lnTo>
                    <a:pt x="1052062" y="58709"/>
                  </a:lnTo>
                  <a:lnTo>
                    <a:pt x="1262475" y="44032"/>
                  </a:lnTo>
                  <a:lnTo>
                    <a:pt x="1472887" y="0"/>
                  </a:lnTo>
                </a:path>
              </a:pathLst>
            </a:custGeom>
            <a:ln w="40651" cap="flat">
              <a:solidFill>
                <a:srgbClr val="000000">
                  <a:alpha val="100000"/>
                </a:srgbClr>
              </a:solidFill>
              <a:prstDash val="solid"/>
              <a:round/>
            </a:ln>
          </p:spPr>
          <p:txBody>
            <a:bodyPr/>
            <a:lstStyle/>
            <a:p/>
          </p:txBody>
        </p:sp>
        <p:sp>
          <p:nvSpPr>
            <p:cNvPr id="303" name="pl303"/>
            <p:cNvSpPr/>
            <p:nvPr/>
          </p:nvSpPr>
          <p:spPr>
            <a:xfrm>
              <a:off x="4148347" y="2466432"/>
              <a:ext cx="1472887" cy="102742"/>
            </a:xfrm>
            <a:custGeom>
              <a:avLst/>
              <a:pathLst>
                <a:path w="1472887" h="102742">
                  <a:moveTo>
                    <a:pt x="0" y="88064"/>
                  </a:moveTo>
                  <a:lnTo>
                    <a:pt x="210412" y="102742"/>
                  </a:lnTo>
                  <a:lnTo>
                    <a:pt x="420825" y="73387"/>
                  </a:lnTo>
                  <a:lnTo>
                    <a:pt x="631237" y="0"/>
                  </a:lnTo>
                  <a:lnTo>
                    <a:pt x="841650" y="14677"/>
                  </a:lnTo>
                  <a:lnTo>
                    <a:pt x="1052062" y="58709"/>
                  </a:lnTo>
                  <a:lnTo>
                    <a:pt x="1262475" y="44032"/>
                  </a:lnTo>
                  <a:lnTo>
                    <a:pt x="1472887" y="0"/>
                  </a:lnTo>
                </a:path>
              </a:pathLst>
            </a:custGeom>
            <a:ln w="35231" cap="flat">
              <a:solidFill>
                <a:srgbClr val="F26A21">
                  <a:alpha val="100000"/>
                </a:srgbClr>
              </a:solidFill>
              <a:prstDash val="solid"/>
              <a:round/>
            </a:ln>
          </p:spPr>
          <p:txBody>
            <a:bodyPr/>
            <a:lstStyle/>
            <a:p/>
          </p:txBody>
        </p:sp>
        <p:sp>
          <p:nvSpPr>
            <p:cNvPr id="304" name="pl304"/>
            <p:cNvSpPr/>
            <p:nvPr/>
          </p:nvSpPr>
          <p:spPr>
            <a:xfrm>
              <a:off x="4074702" y="264256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05" name="tx305"/>
            <p:cNvSpPr/>
            <p:nvPr/>
          </p:nvSpPr>
          <p:spPr>
            <a:xfrm>
              <a:off x="4118217" y="23914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06" name="tx306"/>
            <p:cNvSpPr/>
            <p:nvPr/>
          </p:nvSpPr>
          <p:spPr>
            <a:xfrm>
              <a:off x="4328630" y="24061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07" name="tx307"/>
            <p:cNvSpPr/>
            <p:nvPr/>
          </p:nvSpPr>
          <p:spPr>
            <a:xfrm>
              <a:off x="4539042" y="23767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08" name="tx308"/>
            <p:cNvSpPr/>
            <p:nvPr/>
          </p:nvSpPr>
          <p:spPr>
            <a:xfrm>
              <a:off x="4719325" y="2303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09" name="tx309"/>
            <p:cNvSpPr/>
            <p:nvPr/>
          </p:nvSpPr>
          <p:spPr>
            <a:xfrm>
              <a:off x="4933761" y="2318081"/>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10" name="tx310"/>
            <p:cNvSpPr/>
            <p:nvPr/>
          </p:nvSpPr>
          <p:spPr>
            <a:xfrm>
              <a:off x="5170280" y="23621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11" name="tx311"/>
            <p:cNvSpPr/>
            <p:nvPr/>
          </p:nvSpPr>
          <p:spPr>
            <a:xfrm>
              <a:off x="5380692" y="234743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12" name="tx312"/>
            <p:cNvSpPr/>
            <p:nvPr/>
          </p:nvSpPr>
          <p:spPr>
            <a:xfrm>
              <a:off x="5560976" y="2303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13" name="rc313"/>
            <p:cNvSpPr/>
            <p:nvPr/>
          </p:nvSpPr>
          <p:spPr>
            <a:xfrm>
              <a:off x="4074702" y="2961495"/>
              <a:ext cx="1620176" cy="758823"/>
            </a:xfrm>
            <a:prstGeom prst="rect">
              <a:avLst/>
            </a:prstGeom>
            <a:solidFill>
              <a:srgbClr val="EBEBEB">
                <a:alpha val="100000"/>
              </a:srgbClr>
            </a:solidFill>
          </p:spPr>
          <p:txBody>
            <a:bodyPr/>
            <a:lstStyle/>
            <a:p/>
          </p:txBody>
        </p:sp>
        <p:sp>
          <p:nvSpPr>
            <p:cNvPr id="314" name="pl314"/>
            <p:cNvSpPr/>
            <p:nvPr/>
          </p:nvSpPr>
          <p:spPr>
            <a:xfrm>
              <a:off x="4074702" y="350235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15" name="pl315"/>
            <p:cNvSpPr/>
            <p:nvPr/>
          </p:nvSpPr>
          <p:spPr>
            <a:xfrm>
              <a:off x="4074702" y="313542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16" name="pl316"/>
            <p:cNvSpPr/>
            <p:nvPr/>
          </p:nvSpPr>
          <p:spPr>
            <a:xfrm>
              <a:off x="4074702" y="368582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7" name="pl317"/>
            <p:cNvSpPr/>
            <p:nvPr/>
          </p:nvSpPr>
          <p:spPr>
            <a:xfrm>
              <a:off x="4074702" y="331889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8" name="pl318"/>
            <p:cNvSpPr/>
            <p:nvPr/>
          </p:nvSpPr>
          <p:spPr>
            <a:xfrm>
              <a:off x="414834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435875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456917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21" name="pl321"/>
            <p:cNvSpPr/>
            <p:nvPr/>
          </p:nvSpPr>
          <p:spPr>
            <a:xfrm>
              <a:off x="477958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22" name="pl322"/>
            <p:cNvSpPr/>
            <p:nvPr/>
          </p:nvSpPr>
          <p:spPr>
            <a:xfrm>
              <a:off x="498999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23" name="pl323"/>
            <p:cNvSpPr/>
            <p:nvPr/>
          </p:nvSpPr>
          <p:spPr>
            <a:xfrm>
              <a:off x="520040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541082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562123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148347" y="3627117"/>
              <a:ext cx="1472887" cy="29354"/>
            </a:xfrm>
            <a:custGeom>
              <a:avLst/>
              <a:pathLst>
                <a:path w="1472887" h="29354">
                  <a:moveTo>
                    <a:pt x="0" y="0"/>
                  </a:moveTo>
                  <a:lnTo>
                    <a:pt x="210412" y="29354"/>
                  </a:lnTo>
                  <a:lnTo>
                    <a:pt x="420825" y="0"/>
                  </a:lnTo>
                  <a:lnTo>
                    <a:pt x="631237" y="0"/>
                  </a:lnTo>
                  <a:lnTo>
                    <a:pt x="841650" y="14677"/>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327" name="pl327"/>
            <p:cNvSpPr/>
            <p:nvPr/>
          </p:nvSpPr>
          <p:spPr>
            <a:xfrm>
              <a:off x="4148347" y="3421632"/>
              <a:ext cx="1472887" cy="161451"/>
            </a:xfrm>
            <a:custGeom>
              <a:avLst/>
              <a:pathLst>
                <a:path w="1472887" h="161451">
                  <a:moveTo>
                    <a:pt x="0" y="132096"/>
                  </a:moveTo>
                  <a:lnTo>
                    <a:pt x="210412" y="161451"/>
                  </a:lnTo>
                  <a:lnTo>
                    <a:pt x="420825" y="102742"/>
                  </a:lnTo>
                  <a:lnTo>
                    <a:pt x="631237" y="88064"/>
                  </a:lnTo>
                  <a:lnTo>
                    <a:pt x="841650" y="58709"/>
                  </a:lnTo>
                  <a:lnTo>
                    <a:pt x="1052062" y="73387"/>
                  </a:lnTo>
                  <a:lnTo>
                    <a:pt x="1262475" y="88064"/>
                  </a:lnTo>
                  <a:lnTo>
                    <a:pt x="1472887" y="0"/>
                  </a:lnTo>
                </a:path>
              </a:pathLst>
            </a:custGeom>
            <a:ln w="40651" cap="flat">
              <a:solidFill>
                <a:srgbClr val="BEBEBE">
                  <a:alpha val="69803"/>
                </a:srgbClr>
              </a:solidFill>
              <a:prstDash val="solid"/>
              <a:round/>
            </a:ln>
          </p:spPr>
          <p:txBody>
            <a:bodyPr/>
            <a:lstStyle/>
            <a:p/>
          </p:txBody>
        </p:sp>
        <p:sp>
          <p:nvSpPr>
            <p:cNvPr id="328" name="pl328"/>
            <p:cNvSpPr/>
            <p:nvPr/>
          </p:nvSpPr>
          <p:spPr>
            <a:xfrm>
              <a:off x="4148347" y="3421632"/>
              <a:ext cx="1472887" cy="161451"/>
            </a:xfrm>
            <a:custGeom>
              <a:avLst/>
              <a:pathLst>
                <a:path w="1472887" h="161451">
                  <a:moveTo>
                    <a:pt x="0" y="132096"/>
                  </a:moveTo>
                  <a:lnTo>
                    <a:pt x="210412" y="161451"/>
                  </a:lnTo>
                  <a:lnTo>
                    <a:pt x="420825" y="102742"/>
                  </a:lnTo>
                  <a:lnTo>
                    <a:pt x="631237" y="88064"/>
                  </a:lnTo>
                  <a:lnTo>
                    <a:pt x="841650" y="58709"/>
                  </a:lnTo>
                  <a:lnTo>
                    <a:pt x="1052062" y="73387"/>
                  </a:lnTo>
                  <a:lnTo>
                    <a:pt x="1262475" y="88064"/>
                  </a:lnTo>
                  <a:lnTo>
                    <a:pt x="1472887" y="0"/>
                  </a:lnTo>
                </a:path>
              </a:pathLst>
            </a:custGeom>
            <a:ln w="35231" cap="flat">
              <a:solidFill>
                <a:srgbClr val="BEBEBE">
                  <a:alpha val="69803"/>
                </a:srgbClr>
              </a:solidFill>
              <a:prstDash val="solid"/>
              <a:round/>
            </a:ln>
          </p:spPr>
          <p:txBody>
            <a:bodyPr/>
            <a:lstStyle/>
            <a:p/>
          </p:txBody>
        </p:sp>
        <p:sp>
          <p:nvSpPr>
            <p:cNvPr id="329" name="pl329"/>
            <p:cNvSpPr/>
            <p:nvPr/>
          </p:nvSpPr>
          <p:spPr>
            <a:xfrm>
              <a:off x="4148347" y="3627117"/>
              <a:ext cx="1472887" cy="29354"/>
            </a:xfrm>
            <a:custGeom>
              <a:avLst/>
              <a:pathLst>
                <a:path w="1472887" h="29354">
                  <a:moveTo>
                    <a:pt x="0" y="0"/>
                  </a:moveTo>
                  <a:lnTo>
                    <a:pt x="210412" y="29354"/>
                  </a:lnTo>
                  <a:lnTo>
                    <a:pt x="420825" y="0"/>
                  </a:lnTo>
                  <a:lnTo>
                    <a:pt x="631237" y="0"/>
                  </a:lnTo>
                  <a:lnTo>
                    <a:pt x="841650" y="14677"/>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330" name="pl330"/>
            <p:cNvSpPr/>
            <p:nvPr/>
          </p:nvSpPr>
          <p:spPr>
            <a:xfrm>
              <a:off x="4148347" y="3421632"/>
              <a:ext cx="1472887" cy="161451"/>
            </a:xfrm>
            <a:custGeom>
              <a:avLst/>
              <a:pathLst>
                <a:path w="1472887" h="161451">
                  <a:moveTo>
                    <a:pt x="0" y="132096"/>
                  </a:moveTo>
                  <a:lnTo>
                    <a:pt x="210412" y="161451"/>
                  </a:lnTo>
                  <a:lnTo>
                    <a:pt x="420825" y="102742"/>
                  </a:lnTo>
                  <a:lnTo>
                    <a:pt x="631237" y="88064"/>
                  </a:lnTo>
                  <a:lnTo>
                    <a:pt x="841650" y="58709"/>
                  </a:lnTo>
                  <a:lnTo>
                    <a:pt x="1052062" y="73387"/>
                  </a:lnTo>
                  <a:lnTo>
                    <a:pt x="1262475" y="88064"/>
                  </a:lnTo>
                  <a:lnTo>
                    <a:pt x="1472887" y="0"/>
                  </a:lnTo>
                </a:path>
              </a:pathLst>
            </a:custGeom>
            <a:ln w="40651" cap="flat">
              <a:solidFill>
                <a:srgbClr val="000000">
                  <a:alpha val="100000"/>
                </a:srgbClr>
              </a:solidFill>
              <a:prstDash val="solid"/>
              <a:round/>
            </a:ln>
          </p:spPr>
          <p:txBody>
            <a:bodyPr/>
            <a:lstStyle/>
            <a:p/>
          </p:txBody>
        </p:sp>
        <p:sp>
          <p:nvSpPr>
            <p:cNvPr id="331" name="pl331"/>
            <p:cNvSpPr/>
            <p:nvPr/>
          </p:nvSpPr>
          <p:spPr>
            <a:xfrm>
              <a:off x="4148347" y="3421632"/>
              <a:ext cx="1472887" cy="161451"/>
            </a:xfrm>
            <a:custGeom>
              <a:avLst/>
              <a:pathLst>
                <a:path w="1472887" h="161451">
                  <a:moveTo>
                    <a:pt x="0" y="132096"/>
                  </a:moveTo>
                  <a:lnTo>
                    <a:pt x="210412" y="161451"/>
                  </a:lnTo>
                  <a:lnTo>
                    <a:pt x="420825" y="102742"/>
                  </a:lnTo>
                  <a:lnTo>
                    <a:pt x="631237" y="88064"/>
                  </a:lnTo>
                  <a:lnTo>
                    <a:pt x="841650" y="58709"/>
                  </a:lnTo>
                  <a:lnTo>
                    <a:pt x="1052062" y="73387"/>
                  </a:lnTo>
                  <a:lnTo>
                    <a:pt x="1262475" y="88064"/>
                  </a:lnTo>
                  <a:lnTo>
                    <a:pt x="1472887" y="0"/>
                  </a:lnTo>
                </a:path>
              </a:pathLst>
            </a:custGeom>
            <a:ln w="35231" cap="flat">
              <a:solidFill>
                <a:srgbClr val="F26A21">
                  <a:alpha val="100000"/>
                </a:srgbClr>
              </a:solidFill>
              <a:prstDash val="solid"/>
              <a:round/>
            </a:ln>
          </p:spPr>
          <p:txBody>
            <a:bodyPr/>
            <a:lstStyle/>
            <a:p/>
          </p:txBody>
        </p:sp>
        <p:sp>
          <p:nvSpPr>
            <p:cNvPr id="332" name="pl332"/>
            <p:cNvSpPr/>
            <p:nvPr/>
          </p:nvSpPr>
          <p:spPr>
            <a:xfrm>
              <a:off x="4074702" y="368582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33" name="tx333"/>
            <p:cNvSpPr/>
            <p:nvPr/>
          </p:nvSpPr>
          <p:spPr>
            <a:xfrm>
              <a:off x="4118217" y="3390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34" name="tx334"/>
            <p:cNvSpPr/>
            <p:nvPr/>
          </p:nvSpPr>
          <p:spPr>
            <a:xfrm>
              <a:off x="4328630" y="34200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35" name="tx335"/>
            <p:cNvSpPr/>
            <p:nvPr/>
          </p:nvSpPr>
          <p:spPr>
            <a:xfrm>
              <a:off x="4512936" y="3361346"/>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36" name="tx336"/>
            <p:cNvSpPr/>
            <p:nvPr/>
          </p:nvSpPr>
          <p:spPr>
            <a:xfrm>
              <a:off x="4719325" y="33466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37" name="tx337"/>
            <p:cNvSpPr/>
            <p:nvPr/>
          </p:nvSpPr>
          <p:spPr>
            <a:xfrm>
              <a:off x="4929738" y="33173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38" name="tx338"/>
            <p:cNvSpPr/>
            <p:nvPr/>
          </p:nvSpPr>
          <p:spPr>
            <a:xfrm>
              <a:off x="5140150" y="33319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39" name="tx339"/>
            <p:cNvSpPr/>
            <p:nvPr/>
          </p:nvSpPr>
          <p:spPr>
            <a:xfrm>
              <a:off x="5350563" y="33466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40" name="tx340"/>
            <p:cNvSpPr/>
            <p:nvPr/>
          </p:nvSpPr>
          <p:spPr>
            <a:xfrm>
              <a:off x="5560976" y="32586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341" name="rc341"/>
            <p:cNvSpPr/>
            <p:nvPr/>
          </p:nvSpPr>
          <p:spPr>
            <a:xfrm>
              <a:off x="4074702" y="4004760"/>
              <a:ext cx="1620176" cy="758823"/>
            </a:xfrm>
            <a:prstGeom prst="rect">
              <a:avLst/>
            </a:prstGeom>
            <a:solidFill>
              <a:srgbClr val="EBEBEB">
                <a:alpha val="100000"/>
              </a:srgbClr>
            </a:solidFill>
          </p:spPr>
          <p:txBody>
            <a:bodyPr/>
            <a:lstStyle/>
            <a:p/>
          </p:txBody>
        </p:sp>
        <p:sp>
          <p:nvSpPr>
            <p:cNvPr id="342" name="pl342"/>
            <p:cNvSpPr/>
            <p:nvPr/>
          </p:nvSpPr>
          <p:spPr>
            <a:xfrm>
              <a:off x="4074702" y="454562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43" name="pl343"/>
            <p:cNvSpPr/>
            <p:nvPr/>
          </p:nvSpPr>
          <p:spPr>
            <a:xfrm>
              <a:off x="4074702" y="417868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44" name="pl344"/>
            <p:cNvSpPr/>
            <p:nvPr/>
          </p:nvSpPr>
          <p:spPr>
            <a:xfrm>
              <a:off x="4074702" y="47290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5" name="pl345"/>
            <p:cNvSpPr/>
            <p:nvPr/>
          </p:nvSpPr>
          <p:spPr>
            <a:xfrm>
              <a:off x="4074702" y="436215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6" name="pl346"/>
            <p:cNvSpPr/>
            <p:nvPr/>
          </p:nvSpPr>
          <p:spPr>
            <a:xfrm>
              <a:off x="414834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435875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456917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477958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498999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51" name="pl351"/>
            <p:cNvSpPr/>
            <p:nvPr/>
          </p:nvSpPr>
          <p:spPr>
            <a:xfrm>
              <a:off x="520040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52" name="pl352"/>
            <p:cNvSpPr/>
            <p:nvPr/>
          </p:nvSpPr>
          <p:spPr>
            <a:xfrm>
              <a:off x="541082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53" name="pl353"/>
            <p:cNvSpPr/>
            <p:nvPr/>
          </p:nvSpPr>
          <p:spPr>
            <a:xfrm>
              <a:off x="562123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54" name="pl354"/>
            <p:cNvSpPr/>
            <p:nvPr/>
          </p:nvSpPr>
          <p:spPr>
            <a:xfrm>
              <a:off x="4148347" y="4670382"/>
              <a:ext cx="1472887" cy="29354"/>
            </a:xfrm>
            <a:custGeom>
              <a:avLst/>
              <a:pathLst>
                <a:path w="1472887" h="29354">
                  <a:moveTo>
                    <a:pt x="0" y="0"/>
                  </a:moveTo>
                  <a:lnTo>
                    <a:pt x="210412" y="29354"/>
                  </a:lnTo>
                  <a:lnTo>
                    <a:pt x="420825" y="0"/>
                  </a:lnTo>
                  <a:lnTo>
                    <a:pt x="631237" y="0"/>
                  </a:lnTo>
                  <a:lnTo>
                    <a:pt x="841650" y="14677"/>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355" name="pl355"/>
            <p:cNvSpPr/>
            <p:nvPr/>
          </p:nvSpPr>
          <p:spPr>
            <a:xfrm>
              <a:off x="4148347" y="4714414"/>
              <a:ext cx="1472887" cy="14677"/>
            </a:xfrm>
            <a:custGeom>
              <a:avLst/>
              <a:pathLst>
                <a:path w="1472887" h="14677">
                  <a:moveTo>
                    <a:pt x="0" y="0"/>
                  </a:moveTo>
                  <a:lnTo>
                    <a:pt x="210412" y="14677"/>
                  </a:lnTo>
                  <a:lnTo>
                    <a:pt x="420825" y="14677"/>
                  </a:lnTo>
                  <a:lnTo>
                    <a:pt x="631237" y="14677"/>
                  </a:lnTo>
                  <a:lnTo>
                    <a:pt x="841650" y="14677"/>
                  </a:lnTo>
                  <a:lnTo>
                    <a:pt x="1052062" y="14677"/>
                  </a:lnTo>
                  <a:lnTo>
                    <a:pt x="1262475" y="14677"/>
                  </a:lnTo>
                  <a:lnTo>
                    <a:pt x="1472887" y="14677"/>
                  </a:lnTo>
                </a:path>
              </a:pathLst>
            </a:custGeom>
            <a:ln w="40651" cap="flat">
              <a:solidFill>
                <a:srgbClr val="BEBEBE">
                  <a:alpha val="69803"/>
                </a:srgbClr>
              </a:solidFill>
              <a:prstDash val="solid"/>
              <a:round/>
            </a:ln>
          </p:spPr>
          <p:txBody>
            <a:bodyPr/>
            <a:lstStyle/>
            <a:p/>
          </p:txBody>
        </p:sp>
        <p:sp>
          <p:nvSpPr>
            <p:cNvPr id="356" name="pl356"/>
            <p:cNvSpPr/>
            <p:nvPr/>
          </p:nvSpPr>
          <p:spPr>
            <a:xfrm>
              <a:off x="4148347" y="4714414"/>
              <a:ext cx="1472887" cy="14677"/>
            </a:xfrm>
            <a:custGeom>
              <a:avLst/>
              <a:pathLst>
                <a:path w="1472887" h="14677">
                  <a:moveTo>
                    <a:pt x="0" y="0"/>
                  </a:moveTo>
                  <a:lnTo>
                    <a:pt x="210412" y="14677"/>
                  </a:lnTo>
                  <a:lnTo>
                    <a:pt x="420825" y="14677"/>
                  </a:lnTo>
                  <a:lnTo>
                    <a:pt x="631237" y="14677"/>
                  </a:lnTo>
                  <a:lnTo>
                    <a:pt x="841650" y="14677"/>
                  </a:lnTo>
                  <a:lnTo>
                    <a:pt x="1052062" y="14677"/>
                  </a:lnTo>
                  <a:lnTo>
                    <a:pt x="1262475" y="14677"/>
                  </a:lnTo>
                  <a:lnTo>
                    <a:pt x="1472887" y="14677"/>
                  </a:lnTo>
                </a:path>
              </a:pathLst>
            </a:custGeom>
            <a:ln w="35231" cap="flat">
              <a:solidFill>
                <a:srgbClr val="BEBEBE">
                  <a:alpha val="69803"/>
                </a:srgbClr>
              </a:solidFill>
              <a:prstDash val="solid"/>
              <a:round/>
            </a:ln>
          </p:spPr>
          <p:txBody>
            <a:bodyPr/>
            <a:lstStyle/>
            <a:p/>
          </p:txBody>
        </p:sp>
        <p:sp>
          <p:nvSpPr>
            <p:cNvPr id="357" name="pl357"/>
            <p:cNvSpPr/>
            <p:nvPr/>
          </p:nvSpPr>
          <p:spPr>
            <a:xfrm>
              <a:off x="4148347" y="4670382"/>
              <a:ext cx="1472887" cy="29354"/>
            </a:xfrm>
            <a:custGeom>
              <a:avLst/>
              <a:pathLst>
                <a:path w="1472887" h="29354">
                  <a:moveTo>
                    <a:pt x="0" y="0"/>
                  </a:moveTo>
                  <a:lnTo>
                    <a:pt x="210412" y="29354"/>
                  </a:lnTo>
                  <a:lnTo>
                    <a:pt x="420825" y="0"/>
                  </a:lnTo>
                  <a:lnTo>
                    <a:pt x="631237" y="0"/>
                  </a:lnTo>
                  <a:lnTo>
                    <a:pt x="841650" y="14677"/>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358" name="pl358"/>
            <p:cNvSpPr/>
            <p:nvPr/>
          </p:nvSpPr>
          <p:spPr>
            <a:xfrm>
              <a:off x="4148347" y="4714414"/>
              <a:ext cx="1472887" cy="14677"/>
            </a:xfrm>
            <a:custGeom>
              <a:avLst/>
              <a:pathLst>
                <a:path w="1472887" h="14677">
                  <a:moveTo>
                    <a:pt x="0" y="0"/>
                  </a:moveTo>
                  <a:lnTo>
                    <a:pt x="210412" y="14677"/>
                  </a:lnTo>
                  <a:lnTo>
                    <a:pt x="420825" y="14677"/>
                  </a:lnTo>
                  <a:lnTo>
                    <a:pt x="631237" y="14677"/>
                  </a:lnTo>
                  <a:lnTo>
                    <a:pt x="841650" y="14677"/>
                  </a:lnTo>
                  <a:lnTo>
                    <a:pt x="1052062" y="14677"/>
                  </a:lnTo>
                  <a:lnTo>
                    <a:pt x="1262475" y="14677"/>
                  </a:lnTo>
                  <a:lnTo>
                    <a:pt x="1472887" y="14677"/>
                  </a:lnTo>
                </a:path>
              </a:pathLst>
            </a:custGeom>
            <a:ln w="40651" cap="flat">
              <a:solidFill>
                <a:srgbClr val="000000">
                  <a:alpha val="100000"/>
                </a:srgbClr>
              </a:solidFill>
              <a:prstDash val="solid"/>
              <a:round/>
            </a:ln>
          </p:spPr>
          <p:txBody>
            <a:bodyPr/>
            <a:lstStyle/>
            <a:p/>
          </p:txBody>
        </p:sp>
        <p:sp>
          <p:nvSpPr>
            <p:cNvPr id="359" name="pl359"/>
            <p:cNvSpPr/>
            <p:nvPr/>
          </p:nvSpPr>
          <p:spPr>
            <a:xfrm>
              <a:off x="4148347" y="4714414"/>
              <a:ext cx="1472887" cy="14677"/>
            </a:xfrm>
            <a:custGeom>
              <a:avLst/>
              <a:pathLst>
                <a:path w="1472887" h="14677">
                  <a:moveTo>
                    <a:pt x="0" y="0"/>
                  </a:moveTo>
                  <a:lnTo>
                    <a:pt x="210412" y="14677"/>
                  </a:lnTo>
                  <a:lnTo>
                    <a:pt x="420825" y="14677"/>
                  </a:lnTo>
                  <a:lnTo>
                    <a:pt x="631237" y="14677"/>
                  </a:lnTo>
                  <a:lnTo>
                    <a:pt x="841650" y="14677"/>
                  </a:lnTo>
                  <a:lnTo>
                    <a:pt x="1052062" y="14677"/>
                  </a:lnTo>
                  <a:lnTo>
                    <a:pt x="1262475" y="14677"/>
                  </a:lnTo>
                  <a:lnTo>
                    <a:pt x="1472887" y="14677"/>
                  </a:lnTo>
                </a:path>
              </a:pathLst>
            </a:custGeom>
            <a:ln w="35231" cap="flat">
              <a:solidFill>
                <a:srgbClr val="F26A21">
                  <a:alpha val="100000"/>
                </a:srgbClr>
              </a:solidFill>
              <a:prstDash val="solid"/>
              <a:round/>
            </a:ln>
          </p:spPr>
          <p:txBody>
            <a:bodyPr/>
            <a:lstStyle/>
            <a:p/>
          </p:txBody>
        </p:sp>
        <p:sp>
          <p:nvSpPr>
            <p:cNvPr id="360" name="pl360"/>
            <p:cNvSpPr/>
            <p:nvPr/>
          </p:nvSpPr>
          <p:spPr>
            <a:xfrm>
              <a:off x="4074702" y="472909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61" name="tx361"/>
            <p:cNvSpPr/>
            <p:nvPr/>
          </p:nvSpPr>
          <p:spPr>
            <a:xfrm>
              <a:off x="4118217" y="45513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62" name="tx362"/>
            <p:cNvSpPr/>
            <p:nvPr/>
          </p:nvSpPr>
          <p:spPr>
            <a:xfrm>
              <a:off x="4328630"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3" name="tx363"/>
            <p:cNvSpPr/>
            <p:nvPr/>
          </p:nvSpPr>
          <p:spPr>
            <a:xfrm>
              <a:off x="4539042"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4" name="tx364"/>
            <p:cNvSpPr/>
            <p:nvPr/>
          </p:nvSpPr>
          <p:spPr>
            <a:xfrm>
              <a:off x="4749455"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5" name="tx365"/>
            <p:cNvSpPr/>
            <p:nvPr/>
          </p:nvSpPr>
          <p:spPr>
            <a:xfrm>
              <a:off x="4959867"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6" name="tx366"/>
            <p:cNvSpPr/>
            <p:nvPr/>
          </p:nvSpPr>
          <p:spPr>
            <a:xfrm>
              <a:off x="5170280"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7" name="tx367"/>
            <p:cNvSpPr/>
            <p:nvPr/>
          </p:nvSpPr>
          <p:spPr>
            <a:xfrm>
              <a:off x="5380692"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8" name="tx368"/>
            <p:cNvSpPr/>
            <p:nvPr/>
          </p:nvSpPr>
          <p:spPr>
            <a:xfrm>
              <a:off x="5591105"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9" name="rc369"/>
            <p:cNvSpPr/>
            <p:nvPr/>
          </p:nvSpPr>
          <p:spPr>
            <a:xfrm>
              <a:off x="5764468" y="874964"/>
              <a:ext cx="1620176" cy="758823"/>
            </a:xfrm>
            <a:prstGeom prst="rect">
              <a:avLst/>
            </a:prstGeom>
            <a:solidFill>
              <a:srgbClr val="EBEBEB">
                <a:alpha val="100000"/>
              </a:srgbClr>
            </a:solidFill>
          </p:spPr>
          <p:txBody>
            <a:bodyPr/>
            <a:lstStyle/>
            <a:p/>
          </p:txBody>
        </p:sp>
        <p:sp>
          <p:nvSpPr>
            <p:cNvPr id="370" name="pl370"/>
            <p:cNvSpPr/>
            <p:nvPr/>
          </p:nvSpPr>
          <p:spPr>
            <a:xfrm>
              <a:off x="5764468" y="141582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71" name="pl371"/>
            <p:cNvSpPr/>
            <p:nvPr/>
          </p:nvSpPr>
          <p:spPr>
            <a:xfrm>
              <a:off x="5764468" y="104889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72" name="pl372"/>
            <p:cNvSpPr/>
            <p:nvPr/>
          </p:nvSpPr>
          <p:spPr>
            <a:xfrm>
              <a:off x="5764468" y="15992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3" name="pl373"/>
            <p:cNvSpPr/>
            <p:nvPr/>
          </p:nvSpPr>
          <p:spPr>
            <a:xfrm>
              <a:off x="5764468" y="123236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4" name="pl374"/>
            <p:cNvSpPr/>
            <p:nvPr/>
          </p:nvSpPr>
          <p:spPr>
            <a:xfrm>
              <a:off x="583811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604852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625893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646935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667976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689017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710058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81" name="pl381"/>
            <p:cNvSpPr/>
            <p:nvPr/>
          </p:nvSpPr>
          <p:spPr>
            <a:xfrm>
              <a:off x="731100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82" name="pl382"/>
            <p:cNvSpPr/>
            <p:nvPr/>
          </p:nvSpPr>
          <p:spPr>
            <a:xfrm>
              <a:off x="5838112" y="1540586"/>
              <a:ext cx="1472887" cy="29354"/>
            </a:xfrm>
            <a:custGeom>
              <a:avLst/>
              <a:pathLst>
                <a:path w="1472887" h="29354">
                  <a:moveTo>
                    <a:pt x="0" y="0"/>
                  </a:moveTo>
                  <a:lnTo>
                    <a:pt x="210412" y="29354"/>
                  </a:lnTo>
                  <a:lnTo>
                    <a:pt x="420825" y="0"/>
                  </a:lnTo>
                  <a:lnTo>
                    <a:pt x="631237" y="0"/>
                  </a:lnTo>
                  <a:lnTo>
                    <a:pt x="841650" y="14677"/>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383" name="pl383"/>
            <p:cNvSpPr/>
            <p:nvPr/>
          </p:nvSpPr>
          <p:spPr>
            <a:xfrm>
              <a:off x="5838112" y="1584618"/>
              <a:ext cx="1472887" cy="14677"/>
            </a:xfrm>
            <a:custGeom>
              <a:avLst/>
              <a:pathLst>
                <a:path w="1472887" h="14677">
                  <a:moveTo>
                    <a:pt x="0" y="0"/>
                  </a:moveTo>
                  <a:lnTo>
                    <a:pt x="210412" y="14677"/>
                  </a:lnTo>
                  <a:lnTo>
                    <a:pt x="420825" y="14677"/>
                  </a:lnTo>
                  <a:lnTo>
                    <a:pt x="631237" y="14677"/>
                  </a:lnTo>
                  <a:lnTo>
                    <a:pt x="841650" y="14677"/>
                  </a:lnTo>
                  <a:lnTo>
                    <a:pt x="1052062" y="14677"/>
                  </a:lnTo>
                  <a:lnTo>
                    <a:pt x="1262475" y="14677"/>
                  </a:lnTo>
                  <a:lnTo>
                    <a:pt x="1472887" y="14677"/>
                  </a:lnTo>
                </a:path>
              </a:pathLst>
            </a:custGeom>
            <a:ln w="40651" cap="flat">
              <a:solidFill>
                <a:srgbClr val="BEBEBE">
                  <a:alpha val="69803"/>
                </a:srgbClr>
              </a:solidFill>
              <a:prstDash val="solid"/>
              <a:round/>
            </a:ln>
          </p:spPr>
          <p:txBody>
            <a:bodyPr/>
            <a:lstStyle/>
            <a:p/>
          </p:txBody>
        </p:sp>
        <p:sp>
          <p:nvSpPr>
            <p:cNvPr id="384" name="pl384"/>
            <p:cNvSpPr/>
            <p:nvPr/>
          </p:nvSpPr>
          <p:spPr>
            <a:xfrm>
              <a:off x="5838112" y="1584618"/>
              <a:ext cx="1472887" cy="14677"/>
            </a:xfrm>
            <a:custGeom>
              <a:avLst/>
              <a:pathLst>
                <a:path w="1472887" h="14677">
                  <a:moveTo>
                    <a:pt x="0" y="0"/>
                  </a:moveTo>
                  <a:lnTo>
                    <a:pt x="210412" y="14677"/>
                  </a:lnTo>
                  <a:lnTo>
                    <a:pt x="420825" y="14677"/>
                  </a:lnTo>
                  <a:lnTo>
                    <a:pt x="631237" y="14677"/>
                  </a:lnTo>
                  <a:lnTo>
                    <a:pt x="841650" y="14677"/>
                  </a:lnTo>
                  <a:lnTo>
                    <a:pt x="1052062" y="14677"/>
                  </a:lnTo>
                  <a:lnTo>
                    <a:pt x="1262475" y="14677"/>
                  </a:lnTo>
                  <a:lnTo>
                    <a:pt x="1472887" y="14677"/>
                  </a:lnTo>
                </a:path>
              </a:pathLst>
            </a:custGeom>
            <a:ln w="35231" cap="flat">
              <a:solidFill>
                <a:srgbClr val="BEBEBE">
                  <a:alpha val="69803"/>
                </a:srgbClr>
              </a:solidFill>
              <a:prstDash val="solid"/>
              <a:round/>
            </a:ln>
          </p:spPr>
          <p:txBody>
            <a:bodyPr/>
            <a:lstStyle/>
            <a:p/>
          </p:txBody>
        </p:sp>
        <p:sp>
          <p:nvSpPr>
            <p:cNvPr id="385" name="pl385"/>
            <p:cNvSpPr/>
            <p:nvPr/>
          </p:nvSpPr>
          <p:spPr>
            <a:xfrm>
              <a:off x="5838112" y="1540586"/>
              <a:ext cx="1472887" cy="29354"/>
            </a:xfrm>
            <a:custGeom>
              <a:avLst/>
              <a:pathLst>
                <a:path w="1472887" h="29354">
                  <a:moveTo>
                    <a:pt x="0" y="0"/>
                  </a:moveTo>
                  <a:lnTo>
                    <a:pt x="210412" y="29354"/>
                  </a:lnTo>
                  <a:lnTo>
                    <a:pt x="420825" y="0"/>
                  </a:lnTo>
                  <a:lnTo>
                    <a:pt x="631237" y="0"/>
                  </a:lnTo>
                  <a:lnTo>
                    <a:pt x="841650" y="14677"/>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386" name="pl386"/>
            <p:cNvSpPr/>
            <p:nvPr/>
          </p:nvSpPr>
          <p:spPr>
            <a:xfrm>
              <a:off x="5838112" y="1584618"/>
              <a:ext cx="1472887" cy="14677"/>
            </a:xfrm>
            <a:custGeom>
              <a:avLst/>
              <a:pathLst>
                <a:path w="1472887" h="14677">
                  <a:moveTo>
                    <a:pt x="0" y="0"/>
                  </a:moveTo>
                  <a:lnTo>
                    <a:pt x="210412" y="14677"/>
                  </a:lnTo>
                  <a:lnTo>
                    <a:pt x="420825" y="14677"/>
                  </a:lnTo>
                  <a:lnTo>
                    <a:pt x="631237" y="14677"/>
                  </a:lnTo>
                  <a:lnTo>
                    <a:pt x="841650" y="14677"/>
                  </a:lnTo>
                  <a:lnTo>
                    <a:pt x="1052062" y="14677"/>
                  </a:lnTo>
                  <a:lnTo>
                    <a:pt x="1262475" y="14677"/>
                  </a:lnTo>
                  <a:lnTo>
                    <a:pt x="1472887" y="14677"/>
                  </a:lnTo>
                </a:path>
              </a:pathLst>
            </a:custGeom>
            <a:ln w="40651" cap="flat">
              <a:solidFill>
                <a:srgbClr val="000000">
                  <a:alpha val="100000"/>
                </a:srgbClr>
              </a:solidFill>
              <a:prstDash val="solid"/>
              <a:round/>
            </a:ln>
          </p:spPr>
          <p:txBody>
            <a:bodyPr/>
            <a:lstStyle/>
            <a:p/>
          </p:txBody>
        </p:sp>
        <p:sp>
          <p:nvSpPr>
            <p:cNvPr id="387" name="pl387"/>
            <p:cNvSpPr/>
            <p:nvPr/>
          </p:nvSpPr>
          <p:spPr>
            <a:xfrm>
              <a:off x="5838112" y="1584618"/>
              <a:ext cx="1472887" cy="14677"/>
            </a:xfrm>
            <a:custGeom>
              <a:avLst/>
              <a:pathLst>
                <a:path w="1472887" h="14677">
                  <a:moveTo>
                    <a:pt x="0" y="0"/>
                  </a:moveTo>
                  <a:lnTo>
                    <a:pt x="210412" y="14677"/>
                  </a:lnTo>
                  <a:lnTo>
                    <a:pt x="420825" y="14677"/>
                  </a:lnTo>
                  <a:lnTo>
                    <a:pt x="631237" y="14677"/>
                  </a:lnTo>
                  <a:lnTo>
                    <a:pt x="841650" y="14677"/>
                  </a:lnTo>
                  <a:lnTo>
                    <a:pt x="1052062" y="14677"/>
                  </a:lnTo>
                  <a:lnTo>
                    <a:pt x="1262475" y="14677"/>
                  </a:lnTo>
                  <a:lnTo>
                    <a:pt x="1472887" y="14677"/>
                  </a:lnTo>
                </a:path>
              </a:pathLst>
            </a:custGeom>
            <a:ln w="35231" cap="flat">
              <a:solidFill>
                <a:srgbClr val="F26A21">
                  <a:alpha val="100000"/>
                </a:srgbClr>
              </a:solidFill>
              <a:prstDash val="solid"/>
              <a:round/>
            </a:ln>
          </p:spPr>
          <p:txBody>
            <a:bodyPr/>
            <a:lstStyle/>
            <a:p/>
          </p:txBody>
        </p:sp>
        <p:sp>
          <p:nvSpPr>
            <p:cNvPr id="388" name="pl388"/>
            <p:cNvSpPr/>
            <p:nvPr/>
          </p:nvSpPr>
          <p:spPr>
            <a:xfrm>
              <a:off x="5764468" y="159929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89" name="tx389"/>
            <p:cNvSpPr/>
            <p:nvPr/>
          </p:nvSpPr>
          <p:spPr>
            <a:xfrm>
              <a:off x="5807983" y="14215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90" name="tx390"/>
            <p:cNvSpPr/>
            <p:nvPr/>
          </p:nvSpPr>
          <p:spPr>
            <a:xfrm>
              <a:off x="6018395"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1" name="tx391"/>
            <p:cNvSpPr/>
            <p:nvPr/>
          </p:nvSpPr>
          <p:spPr>
            <a:xfrm>
              <a:off x="6228808"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2" name="tx392"/>
            <p:cNvSpPr/>
            <p:nvPr/>
          </p:nvSpPr>
          <p:spPr>
            <a:xfrm>
              <a:off x="6439221"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3" name="tx393"/>
            <p:cNvSpPr/>
            <p:nvPr/>
          </p:nvSpPr>
          <p:spPr>
            <a:xfrm>
              <a:off x="6649633"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4" name="tx394"/>
            <p:cNvSpPr/>
            <p:nvPr/>
          </p:nvSpPr>
          <p:spPr>
            <a:xfrm>
              <a:off x="6860046"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5" name="tx395"/>
            <p:cNvSpPr/>
            <p:nvPr/>
          </p:nvSpPr>
          <p:spPr>
            <a:xfrm>
              <a:off x="7070458"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6" name="tx396"/>
            <p:cNvSpPr/>
            <p:nvPr/>
          </p:nvSpPr>
          <p:spPr>
            <a:xfrm>
              <a:off x="7280871"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7" name="rc397"/>
            <p:cNvSpPr/>
            <p:nvPr/>
          </p:nvSpPr>
          <p:spPr>
            <a:xfrm>
              <a:off x="5764468" y="1918229"/>
              <a:ext cx="1620176" cy="758823"/>
            </a:xfrm>
            <a:prstGeom prst="rect">
              <a:avLst/>
            </a:prstGeom>
            <a:solidFill>
              <a:srgbClr val="EBEBEB">
                <a:alpha val="100000"/>
              </a:srgbClr>
            </a:solidFill>
          </p:spPr>
          <p:txBody>
            <a:bodyPr/>
            <a:lstStyle/>
            <a:p/>
          </p:txBody>
        </p:sp>
        <p:sp>
          <p:nvSpPr>
            <p:cNvPr id="398" name="pl398"/>
            <p:cNvSpPr/>
            <p:nvPr/>
          </p:nvSpPr>
          <p:spPr>
            <a:xfrm>
              <a:off x="5764468" y="245909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9" name="pl399"/>
            <p:cNvSpPr/>
            <p:nvPr/>
          </p:nvSpPr>
          <p:spPr>
            <a:xfrm>
              <a:off x="5764468" y="209215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00" name="pl400"/>
            <p:cNvSpPr/>
            <p:nvPr/>
          </p:nvSpPr>
          <p:spPr>
            <a:xfrm>
              <a:off x="5764468" y="26425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1" name="pl401"/>
            <p:cNvSpPr/>
            <p:nvPr/>
          </p:nvSpPr>
          <p:spPr>
            <a:xfrm>
              <a:off x="5764468" y="227562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2" name="pl402"/>
            <p:cNvSpPr/>
            <p:nvPr/>
          </p:nvSpPr>
          <p:spPr>
            <a:xfrm>
              <a:off x="583811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3" name="pl403"/>
            <p:cNvSpPr/>
            <p:nvPr/>
          </p:nvSpPr>
          <p:spPr>
            <a:xfrm>
              <a:off x="604852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625893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646935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667976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689017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710058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731100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5838112" y="2583851"/>
              <a:ext cx="1472887" cy="29354"/>
            </a:xfrm>
            <a:custGeom>
              <a:avLst/>
              <a:pathLst>
                <a:path w="1472887" h="29354">
                  <a:moveTo>
                    <a:pt x="0" y="0"/>
                  </a:moveTo>
                  <a:lnTo>
                    <a:pt x="210412" y="29354"/>
                  </a:lnTo>
                  <a:lnTo>
                    <a:pt x="420825" y="0"/>
                  </a:lnTo>
                  <a:lnTo>
                    <a:pt x="631237" y="0"/>
                  </a:lnTo>
                  <a:lnTo>
                    <a:pt x="841650" y="14677"/>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411" name="pl411"/>
            <p:cNvSpPr/>
            <p:nvPr/>
          </p:nvSpPr>
          <p:spPr>
            <a:xfrm>
              <a:off x="5838112" y="2583851"/>
              <a:ext cx="1472887" cy="58709"/>
            </a:xfrm>
            <a:custGeom>
              <a:avLst/>
              <a:pathLst>
                <a:path w="1472887" h="58709">
                  <a:moveTo>
                    <a:pt x="0" y="58709"/>
                  </a:moveTo>
                  <a:lnTo>
                    <a:pt x="210412" y="58709"/>
                  </a:lnTo>
                  <a:lnTo>
                    <a:pt x="420825" y="58709"/>
                  </a:lnTo>
                  <a:lnTo>
                    <a:pt x="631237" y="58709"/>
                  </a:lnTo>
                  <a:lnTo>
                    <a:pt x="841650" y="44032"/>
                  </a:lnTo>
                  <a:lnTo>
                    <a:pt x="1052062" y="0"/>
                  </a:lnTo>
                  <a:lnTo>
                    <a:pt x="1262475" y="14677"/>
                  </a:lnTo>
                  <a:lnTo>
                    <a:pt x="1472887" y="0"/>
                  </a:lnTo>
                </a:path>
              </a:pathLst>
            </a:custGeom>
            <a:ln w="40651" cap="flat">
              <a:solidFill>
                <a:srgbClr val="BEBEBE">
                  <a:alpha val="69803"/>
                </a:srgbClr>
              </a:solidFill>
              <a:prstDash val="solid"/>
              <a:round/>
            </a:ln>
          </p:spPr>
          <p:txBody>
            <a:bodyPr/>
            <a:lstStyle/>
            <a:p/>
          </p:txBody>
        </p:sp>
        <p:sp>
          <p:nvSpPr>
            <p:cNvPr id="412" name="pl412"/>
            <p:cNvSpPr/>
            <p:nvPr/>
          </p:nvSpPr>
          <p:spPr>
            <a:xfrm>
              <a:off x="5838112" y="2583851"/>
              <a:ext cx="1472887" cy="58709"/>
            </a:xfrm>
            <a:custGeom>
              <a:avLst/>
              <a:pathLst>
                <a:path w="1472887" h="58709">
                  <a:moveTo>
                    <a:pt x="0" y="58709"/>
                  </a:moveTo>
                  <a:lnTo>
                    <a:pt x="210412" y="58709"/>
                  </a:lnTo>
                  <a:lnTo>
                    <a:pt x="420825" y="58709"/>
                  </a:lnTo>
                  <a:lnTo>
                    <a:pt x="631237" y="58709"/>
                  </a:lnTo>
                  <a:lnTo>
                    <a:pt x="841650" y="44032"/>
                  </a:lnTo>
                  <a:lnTo>
                    <a:pt x="1052062" y="0"/>
                  </a:lnTo>
                  <a:lnTo>
                    <a:pt x="1262475" y="14677"/>
                  </a:lnTo>
                  <a:lnTo>
                    <a:pt x="1472887" y="0"/>
                  </a:lnTo>
                </a:path>
              </a:pathLst>
            </a:custGeom>
            <a:ln w="35231" cap="flat">
              <a:solidFill>
                <a:srgbClr val="BEBEBE">
                  <a:alpha val="69803"/>
                </a:srgbClr>
              </a:solidFill>
              <a:prstDash val="solid"/>
              <a:round/>
            </a:ln>
          </p:spPr>
          <p:txBody>
            <a:bodyPr/>
            <a:lstStyle/>
            <a:p/>
          </p:txBody>
        </p:sp>
        <p:sp>
          <p:nvSpPr>
            <p:cNvPr id="413" name="pl413"/>
            <p:cNvSpPr/>
            <p:nvPr/>
          </p:nvSpPr>
          <p:spPr>
            <a:xfrm>
              <a:off x="5838112" y="2583851"/>
              <a:ext cx="1472887" cy="29354"/>
            </a:xfrm>
            <a:custGeom>
              <a:avLst/>
              <a:pathLst>
                <a:path w="1472887" h="29354">
                  <a:moveTo>
                    <a:pt x="0" y="0"/>
                  </a:moveTo>
                  <a:lnTo>
                    <a:pt x="210412" y="29354"/>
                  </a:lnTo>
                  <a:lnTo>
                    <a:pt x="420825" y="0"/>
                  </a:lnTo>
                  <a:lnTo>
                    <a:pt x="631237" y="0"/>
                  </a:lnTo>
                  <a:lnTo>
                    <a:pt x="841650" y="14677"/>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414" name="pl414"/>
            <p:cNvSpPr/>
            <p:nvPr/>
          </p:nvSpPr>
          <p:spPr>
            <a:xfrm>
              <a:off x="5838112" y="2583851"/>
              <a:ext cx="1472887" cy="58709"/>
            </a:xfrm>
            <a:custGeom>
              <a:avLst/>
              <a:pathLst>
                <a:path w="1472887" h="58709">
                  <a:moveTo>
                    <a:pt x="0" y="58709"/>
                  </a:moveTo>
                  <a:lnTo>
                    <a:pt x="210412" y="58709"/>
                  </a:lnTo>
                  <a:lnTo>
                    <a:pt x="420825" y="58709"/>
                  </a:lnTo>
                  <a:lnTo>
                    <a:pt x="631237" y="58709"/>
                  </a:lnTo>
                  <a:lnTo>
                    <a:pt x="841650" y="44032"/>
                  </a:lnTo>
                  <a:lnTo>
                    <a:pt x="1052062" y="0"/>
                  </a:lnTo>
                  <a:lnTo>
                    <a:pt x="1262475" y="14677"/>
                  </a:lnTo>
                  <a:lnTo>
                    <a:pt x="1472887" y="0"/>
                  </a:lnTo>
                </a:path>
              </a:pathLst>
            </a:custGeom>
            <a:ln w="40651" cap="flat">
              <a:solidFill>
                <a:srgbClr val="000000">
                  <a:alpha val="100000"/>
                </a:srgbClr>
              </a:solidFill>
              <a:prstDash val="solid"/>
              <a:round/>
            </a:ln>
          </p:spPr>
          <p:txBody>
            <a:bodyPr/>
            <a:lstStyle/>
            <a:p/>
          </p:txBody>
        </p:sp>
        <p:sp>
          <p:nvSpPr>
            <p:cNvPr id="415" name="pl415"/>
            <p:cNvSpPr/>
            <p:nvPr/>
          </p:nvSpPr>
          <p:spPr>
            <a:xfrm>
              <a:off x="5838112" y="2583851"/>
              <a:ext cx="1472887" cy="58709"/>
            </a:xfrm>
            <a:custGeom>
              <a:avLst/>
              <a:pathLst>
                <a:path w="1472887" h="58709">
                  <a:moveTo>
                    <a:pt x="0" y="58709"/>
                  </a:moveTo>
                  <a:lnTo>
                    <a:pt x="210412" y="58709"/>
                  </a:lnTo>
                  <a:lnTo>
                    <a:pt x="420825" y="58709"/>
                  </a:lnTo>
                  <a:lnTo>
                    <a:pt x="631237" y="58709"/>
                  </a:lnTo>
                  <a:lnTo>
                    <a:pt x="841650" y="44032"/>
                  </a:lnTo>
                  <a:lnTo>
                    <a:pt x="1052062" y="0"/>
                  </a:lnTo>
                  <a:lnTo>
                    <a:pt x="1262475" y="14677"/>
                  </a:lnTo>
                  <a:lnTo>
                    <a:pt x="1472887" y="0"/>
                  </a:lnTo>
                </a:path>
              </a:pathLst>
            </a:custGeom>
            <a:ln w="35231" cap="flat">
              <a:solidFill>
                <a:srgbClr val="F26A21">
                  <a:alpha val="100000"/>
                </a:srgbClr>
              </a:solidFill>
              <a:prstDash val="solid"/>
              <a:round/>
            </a:ln>
          </p:spPr>
          <p:txBody>
            <a:bodyPr/>
            <a:lstStyle/>
            <a:p/>
          </p:txBody>
        </p:sp>
        <p:sp>
          <p:nvSpPr>
            <p:cNvPr id="416" name="pl416"/>
            <p:cNvSpPr/>
            <p:nvPr/>
          </p:nvSpPr>
          <p:spPr>
            <a:xfrm>
              <a:off x="5764468" y="264256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17" name="tx417"/>
            <p:cNvSpPr/>
            <p:nvPr/>
          </p:nvSpPr>
          <p:spPr>
            <a:xfrm>
              <a:off x="5807983"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18" name="tx418"/>
            <p:cNvSpPr/>
            <p:nvPr/>
          </p:nvSpPr>
          <p:spPr>
            <a:xfrm>
              <a:off x="6018395"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19" name="tx419"/>
            <p:cNvSpPr/>
            <p:nvPr/>
          </p:nvSpPr>
          <p:spPr>
            <a:xfrm>
              <a:off x="6228808"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20" name="tx420"/>
            <p:cNvSpPr/>
            <p:nvPr/>
          </p:nvSpPr>
          <p:spPr>
            <a:xfrm>
              <a:off x="6439221"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21" name="tx421"/>
            <p:cNvSpPr/>
            <p:nvPr/>
          </p:nvSpPr>
          <p:spPr>
            <a:xfrm>
              <a:off x="6649633" y="24648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22" name="tx422"/>
            <p:cNvSpPr/>
            <p:nvPr/>
          </p:nvSpPr>
          <p:spPr>
            <a:xfrm>
              <a:off x="6860046" y="24208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23" name="tx423"/>
            <p:cNvSpPr/>
            <p:nvPr/>
          </p:nvSpPr>
          <p:spPr>
            <a:xfrm>
              <a:off x="7070458" y="24355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24" name="tx424"/>
            <p:cNvSpPr/>
            <p:nvPr/>
          </p:nvSpPr>
          <p:spPr>
            <a:xfrm>
              <a:off x="7280871" y="24208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25" name="rc425"/>
            <p:cNvSpPr/>
            <p:nvPr/>
          </p:nvSpPr>
          <p:spPr>
            <a:xfrm>
              <a:off x="5764468" y="2961495"/>
              <a:ext cx="1620176" cy="758823"/>
            </a:xfrm>
            <a:prstGeom prst="rect">
              <a:avLst/>
            </a:prstGeom>
            <a:solidFill>
              <a:srgbClr val="EBEBEB">
                <a:alpha val="100000"/>
              </a:srgbClr>
            </a:solidFill>
          </p:spPr>
          <p:txBody>
            <a:bodyPr/>
            <a:lstStyle/>
            <a:p/>
          </p:txBody>
        </p:sp>
        <p:sp>
          <p:nvSpPr>
            <p:cNvPr id="426" name="pl426"/>
            <p:cNvSpPr/>
            <p:nvPr/>
          </p:nvSpPr>
          <p:spPr>
            <a:xfrm>
              <a:off x="5764468" y="350235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7" name="pl427"/>
            <p:cNvSpPr/>
            <p:nvPr/>
          </p:nvSpPr>
          <p:spPr>
            <a:xfrm>
              <a:off x="5764468" y="313542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8" name="pl428"/>
            <p:cNvSpPr/>
            <p:nvPr/>
          </p:nvSpPr>
          <p:spPr>
            <a:xfrm>
              <a:off x="5764468" y="368582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29" name="pl429"/>
            <p:cNvSpPr/>
            <p:nvPr/>
          </p:nvSpPr>
          <p:spPr>
            <a:xfrm>
              <a:off x="5764468" y="331889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30" name="pl430"/>
            <p:cNvSpPr/>
            <p:nvPr/>
          </p:nvSpPr>
          <p:spPr>
            <a:xfrm>
              <a:off x="583811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1" name="pl431"/>
            <p:cNvSpPr/>
            <p:nvPr/>
          </p:nvSpPr>
          <p:spPr>
            <a:xfrm>
              <a:off x="604852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2" name="pl432"/>
            <p:cNvSpPr/>
            <p:nvPr/>
          </p:nvSpPr>
          <p:spPr>
            <a:xfrm>
              <a:off x="625893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3" name="pl433"/>
            <p:cNvSpPr/>
            <p:nvPr/>
          </p:nvSpPr>
          <p:spPr>
            <a:xfrm>
              <a:off x="646935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667976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689017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710058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731100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5838112" y="3627117"/>
              <a:ext cx="1472887" cy="29354"/>
            </a:xfrm>
            <a:custGeom>
              <a:avLst/>
              <a:pathLst>
                <a:path w="1472887" h="29354">
                  <a:moveTo>
                    <a:pt x="0" y="0"/>
                  </a:moveTo>
                  <a:lnTo>
                    <a:pt x="210412" y="29354"/>
                  </a:lnTo>
                  <a:lnTo>
                    <a:pt x="420825" y="0"/>
                  </a:lnTo>
                  <a:lnTo>
                    <a:pt x="631237" y="0"/>
                  </a:lnTo>
                  <a:lnTo>
                    <a:pt x="841650" y="14677"/>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439" name="pl439"/>
            <p:cNvSpPr/>
            <p:nvPr/>
          </p:nvSpPr>
          <p:spPr>
            <a:xfrm>
              <a:off x="5838112" y="3524375"/>
              <a:ext cx="1472887" cy="102742"/>
            </a:xfrm>
            <a:custGeom>
              <a:avLst/>
              <a:pathLst>
                <a:path w="1472887" h="102742">
                  <a:moveTo>
                    <a:pt x="0" y="88064"/>
                  </a:moveTo>
                  <a:lnTo>
                    <a:pt x="210412" y="88064"/>
                  </a:lnTo>
                  <a:lnTo>
                    <a:pt x="420825" y="14677"/>
                  </a:lnTo>
                  <a:lnTo>
                    <a:pt x="631237" y="29354"/>
                  </a:lnTo>
                  <a:lnTo>
                    <a:pt x="841650" y="29354"/>
                  </a:lnTo>
                  <a:lnTo>
                    <a:pt x="1052062" y="58709"/>
                  </a:lnTo>
                  <a:lnTo>
                    <a:pt x="1262475" y="102742"/>
                  </a:lnTo>
                  <a:lnTo>
                    <a:pt x="1472887" y="0"/>
                  </a:lnTo>
                </a:path>
              </a:pathLst>
            </a:custGeom>
            <a:ln w="40651" cap="flat">
              <a:solidFill>
                <a:srgbClr val="BEBEBE">
                  <a:alpha val="69803"/>
                </a:srgbClr>
              </a:solidFill>
              <a:prstDash val="solid"/>
              <a:round/>
            </a:ln>
          </p:spPr>
          <p:txBody>
            <a:bodyPr/>
            <a:lstStyle/>
            <a:p/>
          </p:txBody>
        </p:sp>
        <p:sp>
          <p:nvSpPr>
            <p:cNvPr id="440" name="pl440"/>
            <p:cNvSpPr/>
            <p:nvPr/>
          </p:nvSpPr>
          <p:spPr>
            <a:xfrm>
              <a:off x="5838112" y="3524375"/>
              <a:ext cx="1472887" cy="102742"/>
            </a:xfrm>
            <a:custGeom>
              <a:avLst/>
              <a:pathLst>
                <a:path w="1472887" h="102742">
                  <a:moveTo>
                    <a:pt x="0" y="88064"/>
                  </a:moveTo>
                  <a:lnTo>
                    <a:pt x="210412" y="88064"/>
                  </a:lnTo>
                  <a:lnTo>
                    <a:pt x="420825" y="14677"/>
                  </a:lnTo>
                  <a:lnTo>
                    <a:pt x="631237" y="29354"/>
                  </a:lnTo>
                  <a:lnTo>
                    <a:pt x="841650" y="29354"/>
                  </a:lnTo>
                  <a:lnTo>
                    <a:pt x="1052062" y="58709"/>
                  </a:lnTo>
                  <a:lnTo>
                    <a:pt x="1262475" y="102742"/>
                  </a:lnTo>
                  <a:lnTo>
                    <a:pt x="1472887" y="0"/>
                  </a:lnTo>
                </a:path>
              </a:pathLst>
            </a:custGeom>
            <a:ln w="35231" cap="flat">
              <a:solidFill>
                <a:srgbClr val="BEBEBE">
                  <a:alpha val="69803"/>
                </a:srgbClr>
              </a:solidFill>
              <a:prstDash val="solid"/>
              <a:round/>
            </a:ln>
          </p:spPr>
          <p:txBody>
            <a:bodyPr/>
            <a:lstStyle/>
            <a:p/>
          </p:txBody>
        </p:sp>
        <p:sp>
          <p:nvSpPr>
            <p:cNvPr id="441" name="pl441"/>
            <p:cNvSpPr/>
            <p:nvPr/>
          </p:nvSpPr>
          <p:spPr>
            <a:xfrm>
              <a:off x="5838112" y="3627117"/>
              <a:ext cx="1472887" cy="29354"/>
            </a:xfrm>
            <a:custGeom>
              <a:avLst/>
              <a:pathLst>
                <a:path w="1472887" h="29354">
                  <a:moveTo>
                    <a:pt x="0" y="0"/>
                  </a:moveTo>
                  <a:lnTo>
                    <a:pt x="210412" y="29354"/>
                  </a:lnTo>
                  <a:lnTo>
                    <a:pt x="420825" y="0"/>
                  </a:lnTo>
                  <a:lnTo>
                    <a:pt x="631237" y="0"/>
                  </a:lnTo>
                  <a:lnTo>
                    <a:pt x="841650" y="14677"/>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442" name="pl442"/>
            <p:cNvSpPr/>
            <p:nvPr/>
          </p:nvSpPr>
          <p:spPr>
            <a:xfrm>
              <a:off x="5838112" y="3524375"/>
              <a:ext cx="1472887" cy="102742"/>
            </a:xfrm>
            <a:custGeom>
              <a:avLst/>
              <a:pathLst>
                <a:path w="1472887" h="102742">
                  <a:moveTo>
                    <a:pt x="0" y="88064"/>
                  </a:moveTo>
                  <a:lnTo>
                    <a:pt x="210412" y="88064"/>
                  </a:lnTo>
                  <a:lnTo>
                    <a:pt x="420825" y="14677"/>
                  </a:lnTo>
                  <a:lnTo>
                    <a:pt x="631237" y="29354"/>
                  </a:lnTo>
                  <a:lnTo>
                    <a:pt x="841650" y="29354"/>
                  </a:lnTo>
                  <a:lnTo>
                    <a:pt x="1052062" y="58709"/>
                  </a:lnTo>
                  <a:lnTo>
                    <a:pt x="1262475" y="102742"/>
                  </a:lnTo>
                  <a:lnTo>
                    <a:pt x="1472887" y="0"/>
                  </a:lnTo>
                </a:path>
              </a:pathLst>
            </a:custGeom>
            <a:ln w="40651" cap="flat">
              <a:solidFill>
                <a:srgbClr val="000000">
                  <a:alpha val="100000"/>
                </a:srgbClr>
              </a:solidFill>
              <a:prstDash val="solid"/>
              <a:round/>
            </a:ln>
          </p:spPr>
          <p:txBody>
            <a:bodyPr/>
            <a:lstStyle/>
            <a:p/>
          </p:txBody>
        </p:sp>
        <p:sp>
          <p:nvSpPr>
            <p:cNvPr id="443" name="pl443"/>
            <p:cNvSpPr/>
            <p:nvPr/>
          </p:nvSpPr>
          <p:spPr>
            <a:xfrm>
              <a:off x="5838112" y="3524375"/>
              <a:ext cx="1472887" cy="102742"/>
            </a:xfrm>
            <a:custGeom>
              <a:avLst/>
              <a:pathLst>
                <a:path w="1472887" h="102742">
                  <a:moveTo>
                    <a:pt x="0" y="88064"/>
                  </a:moveTo>
                  <a:lnTo>
                    <a:pt x="210412" y="88064"/>
                  </a:lnTo>
                  <a:lnTo>
                    <a:pt x="420825" y="14677"/>
                  </a:lnTo>
                  <a:lnTo>
                    <a:pt x="631237" y="29354"/>
                  </a:lnTo>
                  <a:lnTo>
                    <a:pt x="841650" y="29354"/>
                  </a:lnTo>
                  <a:lnTo>
                    <a:pt x="1052062" y="58709"/>
                  </a:lnTo>
                  <a:lnTo>
                    <a:pt x="1262475" y="102742"/>
                  </a:lnTo>
                  <a:lnTo>
                    <a:pt x="1472887" y="0"/>
                  </a:lnTo>
                </a:path>
              </a:pathLst>
            </a:custGeom>
            <a:ln w="35231" cap="flat">
              <a:solidFill>
                <a:srgbClr val="F26A21">
                  <a:alpha val="100000"/>
                </a:srgbClr>
              </a:solidFill>
              <a:prstDash val="solid"/>
              <a:round/>
            </a:ln>
          </p:spPr>
          <p:txBody>
            <a:bodyPr/>
            <a:lstStyle/>
            <a:p/>
          </p:txBody>
        </p:sp>
        <p:sp>
          <p:nvSpPr>
            <p:cNvPr id="444" name="pl444"/>
            <p:cNvSpPr/>
            <p:nvPr/>
          </p:nvSpPr>
          <p:spPr>
            <a:xfrm>
              <a:off x="5764468" y="368582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45" name="tx445"/>
            <p:cNvSpPr/>
            <p:nvPr/>
          </p:nvSpPr>
          <p:spPr>
            <a:xfrm>
              <a:off x="5807983" y="34494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46" name="tx446"/>
            <p:cNvSpPr/>
            <p:nvPr/>
          </p:nvSpPr>
          <p:spPr>
            <a:xfrm>
              <a:off x="6018395" y="34494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47" name="tx447"/>
            <p:cNvSpPr/>
            <p:nvPr/>
          </p:nvSpPr>
          <p:spPr>
            <a:xfrm>
              <a:off x="6198679" y="3376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48" name="tx448"/>
            <p:cNvSpPr/>
            <p:nvPr/>
          </p:nvSpPr>
          <p:spPr>
            <a:xfrm>
              <a:off x="6439221" y="3390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49" name="tx449"/>
            <p:cNvSpPr/>
            <p:nvPr/>
          </p:nvSpPr>
          <p:spPr>
            <a:xfrm>
              <a:off x="6649633" y="3390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50" name="tx450"/>
            <p:cNvSpPr/>
            <p:nvPr/>
          </p:nvSpPr>
          <p:spPr>
            <a:xfrm>
              <a:off x="6860046" y="34200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51" name="tx451"/>
            <p:cNvSpPr/>
            <p:nvPr/>
          </p:nvSpPr>
          <p:spPr>
            <a:xfrm>
              <a:off x="7070458" y="34640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52" name="tx452"/>
            <p:cNvSpPr/>
            <p:nvPr/>
          </p:nvSpPr>
          <p:spPr>
            <a:xfrm>
              <a:off x="7254765" y="3361346"/>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453" name="rc453"/>
            <p:cNvSpPr/>
            <p:nvPr/>
          </p:nvSpPr>
          <p:spPr>
            <a:xfrm>
              <a:off x="5764468" y="4004760"/>
              <a:ext cx="1620176" cy="758823"/>
            </a:xfrm>
            <a:prstGeom prst="rect">
              <a:avLst/>
            </a:prstGeom>
            <a:solidFill>
              <a:srgbClr val="EBEBEB">
                <a:alpha val="100000"/>
              </a:srgbClr>
            </a:solidFill>
          </p:spPr>
          <p:txBody>
            <a:bodyPr/>
            <a:lstStyle/>
            <a:p/>
          </p:txBody>
        </p:sp>
        <p:sp>
          <p:nvSpPr>
            <p:cNvPr id="454" name="pl454"/>
            <p:cNvSpPr/>
            <p:nvPr/>
          </p:nvSpPr>
          <p:spPr>
            <a:xfrm>
              <a:off x="5764468" y="454562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5" name="pl455"/>
            <p:cNvSpPr/>
            <p:nvPr/>
          </p:nvSpPr>
          <p:spPr>
            <a:xfrm>
              <a:off x="5764468" y="417868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6" name="pl456"/>
            <p:cNvSpPr/>
            <p:nvPr/>
          </p:nvSpPr>
          <p:spPr>
            <a:xfrm>
              <a:off x="5764468" y="47290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57" name="pl457"/>
            <p:cNvSpPr/>
            <p:nvPr/>
          </p:nvSpPr>
          <p:spPr>
            <a:xfrm>
              <a:off x="5764468" y="436215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58" name="pl458"/>
            <p:cNvSpPr/>
            <p:nvPr/>
          </p:nvSpPr>
          <p:spPr>
            <a:xfrm>
              <a:off x="583811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59" name="pl459"/>
            <p:cNvSpPr/>
            <p:nvPr/>
          </p:nvSpPr>
          <p:spPr>
            <a:xfrm>
              <a:off x="604852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0" name="pl460"/>
            <p:cNvSpPr/>
            <p:nvPr/>
          </p:nvSpPr>
          <p:spPr>
            <a:xfrm>
              <a:off x="625893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1" name="pl461"/>
            <p:cNvSpPr/>
            <p:nvPr/>
          </p:nvSpPr>
          <p:spPr>
            <a:xfrm>
              <a:off x="646935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2" name="pl462"/>
            <p:cNvSpPr/>
            <p:nvPr/>
          </p:nvSpPr>
          <p:spPr>
            <a:xfrm>
              <a:off x="667976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3" name="pl463"/>
            <p:cNvSpPr/>
            <p:nvPr/>
          </p:nvSpPr>
          <p:spPr>
            <a:xfrm>
              <a:off x="689017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710058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731100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5838112" y="4670382"/>
              <a:ext cx="1472887" cy="29354"/>
            </a:xfrm>
            <a:custGeom>
              <a:avLst/>
              <a:pathLst>
                <a:path w="1472887" h="29354">
                  <a:moveTo>
                    <a:pt x="0" y="0"/>
                  </a:moveTo>
                  <a:lnTo>
                    <a:pt x="210412" y="29354"/>
                  </a:lnTo>
                  <a:lnTo>
                    <a:pt x="420825" y="0"/>
                  </a:lnTo>
                  <a:lnTo>
                    <a:pt x="631237" y="0"/>
                  </a:lnTo>
                  <a:lnTo>
                    <a:pt x="841650" y="14677"/>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467" name="pl467"/>
            <p:cNvSpPr/>
            <p:nvPr/>
          </p:nvSpPr>
          <p:spPr>
            <a:xfrm>
              <a:off x="5838112" y="4699737"/>
              <a:ext cx="1472887" cy="29354"/>
            </a:xfrm>
            <a:custGeom>
              <a:avLst/>
              <a:pathLst>
                <a:path w="1472887" h="29354">
                  <a:moveTo>
                    <a:pt x="0" y="29354"/>
                  </a:moveTo>
                  <a:lnTo>
                    <a:pt x="210412" y="29354"/>
                  </a:lnTo>
                  <a:lnTo>
                    <a:pt x="420825" y="14677"/>
                  </a:lnTo>
                  <a:lnTo>
                    <a:pt x="631237" y="0"/>
                  </a:lnTo>
                  <a:lnTo>
                    <a:pt x="841650" y="14677"/>
                  </a:lnTo>
                  <a:lnTo>
                    <a:pt x="1052062" y="14677"/>
                  </a:lnTo>
                  <a:lnTo>
                    <a:pt x="1262475" y="14677"/>
                  </a:lnTo>
                  <a:lnTo>
                    <a:pt x="1472887" y="14677"/>
                  </a:lnTo>
                </a:path>
              </a:pathLst>
            </a:custGeom>
            <a:ln w="40651" cap="flat">
              <a:solidFill>
                <a:srgbClr val="BEBEBE">
                  <a:alpha val="69803"/>
                </a:srgbClr>
              </a:solidFill>
              <a:prstDash val="solid"/>
              <a:round/>
            </a:ln>
          </p:spPr>
          <p:txBody>
            <a:bodyPr/>
            <a:lstStyle/>
            <a:p/>
          </p:txBody>
        </p:sp>
        <p:sp>
          <p:nvSpPr>
            <p:cNvPr id="468" name="pl468"/>
            <p:cNvSpPr/>
            <p:nvPr/>
          </p:nvSpPr>
          <p:spPr>
            <a:xfrm>
              <a:off x="5838112" y="4699737"/>
              <a:ext cx="1472887" cy="29354"/>
            </a:xfrm>
            <a:custGeom>
              <a:avLst/>
              <a:pathLst>
                <a:path w="1472887" h="29354">
                  <a:moveTo>
                    <a:pt x="0" y="29354"/>
                  </a:moveTo>
                  <a:lnTo>
                    <a:pt x="210412" y="29354"/>
                  </a:lnTo>
                  <a:lnTo>
                    <a:pt x="420825" y="14677"/>
                  </a:lnTo>
                  <a:lnTo>
                    <a:pt x="631237" y="0"/>
                  </a:lnTo>
                  <a:lnTo>
                    <a:pt x="841650" y="14677"/>
                  </a:lnTo>
                  <a:lnTo>
                    <a:pt x="1052062" y="14677"/>
                  </a:lnTo>
                  <a:lnTo>
                    <a:pt x="1262475" y="14677"/>
                  </a:lnTo>
                  <a:lnTo>
                    <a:pt x="1472887" y="14677"/>
                  </a:lnTo>
                </a:path>
              </a:pathLst>
            </a:custGeom>
            <a:ln w="35231" cap="flat">
              <a:solidFill>
                <a:srgbClr val="BEBEBE">
                  <a:alpha val="69803"/>
                </a:srgbClr>
              </a:solidFill>
              <a:prstDash val="solid"/>
              <a:round/>
            </a:ln>
          </p:spPr>
          <p:txBody>
            <a:bodyPr/>
            <a:lstStyle/>
            <a:p/>
          </p:txBody>
        </p:sp>
        <p:sp>
          <p:nvSpPr>
            <p:cNvPr id="469" name="pl469"/>
            <p:cNvSpPr/>
            <p:nvPr/>
          </p:nvSpPr>
          <p:spPr>
            <a:xfrm>
              <a:off x="5838112" y="4670382"/>
              <a:ext cx="1472887" cy="29354"/>
            </a:xfrm>
            <a:custGeom>
              <a:avLst/>
              <a:pathLst>
                <a:path w="1472887" h="29354">
                  <a:moveTo>
                    <a:pt x="0" y="0"/>
                  </a:moveTo>
                  <a:lnTo>
                    <a:pt x="210412" y="29354"/>
                  </a:lnTo>
                  <a:lnTo>
                    <a:pt x="420825" y="0"/>
                  </a:lnTo>
                  <a:lnTo>
                    <a:pt x="631237" y="0"/>
                  </a:lnTo>
                  <a:lnTo>
                    <a:pt x="841650" y="14677"/>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470" name="pl470"/>
            <p:cNvSpPr/>
            <p:nvPr/>
          </p:nvSpPr>
          <p:spPr>
            <a:xfrm>
              <a:off x="5838112" y="4699737"/>
              <a:ext cx="1472887" cy="29354"/>
            </a:xfrm>
            <a:custGeom>
              <a:avLst/>
              <a:pathLst>
                <a:path w="1472887" h="29354">
                  <a:moveTo>
                    <a:pt x="0" y="29354"/>
                  </a:moveTo>
                  <a:lnTo>
                    <a:pt x="210412" y="29354"/>
                  </a:lnTo>
                  <a:lnTo>
                    <a:pt x="420825" y="14677"/>
                  </a:lnTo>
                  <a:lnTo>
                    <a:pt x="631237" y="0"/>
                  </a:lnTo>
                  <a:lnTo>
                    <a:pt x="841650" y="14677"/>
                  </a:lnTo>
                  <a:lnTo>
                    <a:pt x="1052062" y="14677"/>
                  </a:lnTo>
                  <a:lnTo>
                    <a:pt x="1262475" y="14677"/>
                  </a:lnTo>
                  <a:lnTo>
                    <a:pt x="1472887" y="14677"/>
                  </a:lnTo>
                </a:path>
              </a:pathLst>
            </a:custGeom>
            <a:ln w="40651" cap="flat">
              <a:solidFill>
                <a:srgbClr val="000000">
                  <a:alpha val="100000"/>
                </a:srgbClr>
              </a:solidFill>
              <a:prstDash val="solid"/>
              <a:round/>
            </a:ln>
          </p:spPr>
          <p:txBody>
            <a:bodyPr/>
            <a:lstStyle/>
            <a:p/>
          </p:txBody>
        </p:sp>
        <p:sp>
          <p:nvSpPr>
            <p:cNvPr id="471" name="pl471"/>
            <p:cNvSpPr/>
            <p:nvPr/>
          </p:nvSpPr>
          <p:spPr>
            <a:xfrm>
              <a:off x="5838112" y="4699737"/>
              <a:ext cx="1472887" cy="29354"/>
            </a:xfrm>
            <a:custGeom>
              <a:avLst/>
              <a:pathLst>
                <a:path w="1472887" h="29354">
                  <a:moveTo>
                    <a:pt x="0" y="29354"/>
                  </a:moveTo>
                  <a:lnTo>
                    <a:pt x="210412" y="29354"/>
                  </a:lnTo>
                  <a:lnTo>
                    <a:pt x="420825" y="14677"/>
                  </a:lnTo>
                  <a:lnTo>
                    <a:pt x="631237" y="0"/>
                  </a:lnTo>
                  <a:lnTo>
                    <a:pt x="841650" y="14677"/>
                  </a:lnTo>
                  <a:lnTo>
                    <a:pt x="1052062" y="14677"/>
                  </a:lnTo>
                  <a:lnTo>
                    <a:pt x="1262475" y="14677"/>
                  </a:lnTo>
                  <a:lnTo>
                    <a:pt x="1472887" y="14677"/>
                  </a:lnTo>
                </a:path>
              </a:pathLst>
            </a:custGeom>
            <a:ln w="35231" cap="flat">
              <a:solidFill>
                <a:srgbClr val="F26A21">
                  <a:alpha val="100000"/>
                </a:srgbClr>
              </a:solidFill>
              <a:prstDash val="solid"/>
              <a:round/>
            </a:ln>
          </p:spPr>
          <p:txBody>
            <a:bodyPr/>
            <a:lstStyle/>
            <a:p/>
          </p:txBody>
        </p:sp>
        <p:sp>
          <p:nvSpPr>
            <p:cNvPr id="472" name="pl472"/>
            <p:cNvSpPr/>
            <p:nvPr/>
          </p:nvSpPr>
          <p:spPr>
            <a:xfrm>
              <a:off x="5764468" y="472909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73" name="tx473"/>
            <p:cNvSpPr/>
            <p:nvPr/>
          </p:nvSpPr>
          <p:spPr>
            <a:xfrm>
              <a:off x="5807983"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74" name="tx474"/>
            <p:cNvSpPr/>
            <p:nvPr/>
          </p:nvSpPr>
          <p:spPr>
            <a:xfrm>
              <a:off x="6018395"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75" name="tx475"/>
            <p:cNvSpPr/>
            <p:nvPr/>
          </p:nvSpPr>
          <p:spPr>
            <a:xfrm>
              <a:off x="6228808" y="45513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76" name="tx476"/>
            <p:cNvSpPr/>
            <p:nvPr/>
          </p:nvSpPr>
          <p:spPr>
            <a:xfrm>
              <a:off x="6439221" y="45367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77" name="tx477"/>
            <p:cNvSpPr/>
            <p:nvPr/>
          </p:nvSpPr>
          <p:spPr>
            <a:xfrm>
              <a:off x="6649633" y="45513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78" name="tx478"/>
            <p:cNvSpPr/>
            <p:nvPr/>
          </p:nvSpPr>
          <p:spPr>
            <a:xfrm>
              <a:off x="6860046" y="45513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79" name="tx479"/>
            <p:cNvSpPr/>
            <p:nvPr/>
          </p:nvSpPr>
          <p:spPr>
            <a:xfrm>
              <a:off x="7070458" y="45513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80" name="tx480"/>
            <p:cNvSpPr/>
            <p:nvPr/>
          </p:nvSpPr>
          <p:spPr>
            <a:xfrm>
              <a:off x="7280871" y="45513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81" name="rc481"/>
            <p:cNvSpPr/>
            <p:nvPr/>
          </p:nvSpPr>
          <p:spPr>
            <a:xfrm>
              <a:off x="7454234" y="874964"/>
              <a:ext cx="1620176" cy="758823"/>
            </a:xfrm>
            <a:prstGeom prst="rect">
              <a:avLst/>
            </a:prstGeom>
            <a:solidFill>
              <a:srgbClr val="EBEBEB">
                <a:alpha val="100000"/>
              </a:srgbClr>
            </a:solidFill>
          </p:spPr>
          <p:txBody>
            <a:bodyPr/>
            <a:lstStyle/>
            <a:p/>
          </p:txBody>
        </p:sp>
        <p:sp>
          <p:nvSpPr>
            <p:cNvPr id="482" name="pl482"/>
            <p:cNvSpPr/>
            <p:nvPr/>
          </p:nvSpPr>
          <p:spPr>
            <a:xfrm>
              <a:off x="7454234" y="141582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3" name="pl483"/>
            <p:cNvSpPr/>
            <p:nvPr/>
          </p:nvSpPr>
          <p:spPr>
            <a:xfrm>
              <a:off x="7454234" y="104889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4" name="pl484"/>
            <p:cNvSpPr/>
            <p:nvPr/>
          </p:nvSpPr>
          <p:spPr>
            <a:xfrm>
              <a:off x="7454234" y="15992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85" name="pl485"/>
            <p:cNvSpPr/>
            <p:nvPr/>
          </p:nvSpPr>
          <p:spPr>
            <a:xfrm>
              <a:off x="7454234" y="123236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86" name="pl486"/>
            <p:cNvSpPr/>
            <p:nvPr/>
          </p:nvSpPr>
          <p:spPr>
            <a:xfrm>
              <a:off x="752787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87" name="pl487"/>
            <p:cNvSpPr/>
            <p:nvPr/>
          </p:nvSpPr>
          <p:spPr>
            <a:xfrm>
              <a:off x="773829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88" name="pl488"/>
            <p:cNvSpPr/>
            <p:nvPr/>
          </p:nvSpPr>
          <p:spPr>
            <a:xfrm>
              <a:off x="794870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89" name="pl489"/>
            <p:cNvSpPr/>
            <p:nvPr/>
          </p:nvSpPr>
          <p:spPr>
            <a:xfrm>
              <a:off x="815911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0" name="pl490"/>
            <p:cNvSpPr/>
            <p:nvPr/>
          </p:nvSpPr>
          <p:spPr>
            <a:xfrm>
              <a:off x="836952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1" name="pl491"/>
            <p:cNvSpPr/>
            <p:nvPr/>
          </p:nvSpPr>
          <p:spPr>
            <a:xfrm>
              <a:off x="857994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2" name="pl492"/>
            <p:cNvSpPr/>
            <p:nvPr/>
          </p:nvSpPr>
          <p:spPr>
            <a:xfrm>
              <a:off x="879035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3" name="pl493"/>
            <p:cNvSpPr/>
            <p:nvPr/>
          </p:nvSpPr>
          <p:spPr>
            <a:xfrm>
              <a:off x="900076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4" name="pl494"/>
            <p:cNvSpPr/>
            <p:nvPr/>
          </p:nvSpPr>
          <p:spPr>
            <a:xfrm>
              <a:off x="7527878" y="1540586"/>
              <a:ext cx="1472887" cy="29354"/>
            </a:xfrm>
            <a:custGeom>
              <a:avLst/>
              <a:pathLst>
                <a:path w="1472887" h="29354">
                  <a:moveTo>
                    <a:pt x="0" y="0"/>
                  </a:moveTo>
                  <a:lnTo>
                    <a:pt x="210412" y="29354"/>
                  </a:lnTo>
                  <a:lnTo>
                    <a:pt x="420825" y="0"/>
                  </a:lnTo>
                  <a:lnTo>
                    <a:pt x="631237" y="0"/>
                  </a:lnTo>
                  <a:lnTo>
                    <a:pt x="841650" y="14677"/>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495" name="pl495"/>
            <p:cNvSpPr/>
            <p:nvPr/>
          </p:nvSpPr>
          <p:spPr>
            <a:xfrm>
              <a:off x="7527878" y="1335102"/>
              <a:ext cx="1472887" cy="117419"/>
            </a:xfrm>
            <a:custGeom>
              <a:avLst/>
              <a:pathLst>
                <a:path w="1472887" h="117419">
                  <a:moveTo>
                    <a:pt x="0" y="0"/>
                  </a:moveTo>
                  <a:lnTo>
                    <a:pt x="210412" y="117419"/>
                  </a:lnTo>
                  <a:lnTo>
                    <a:pt x="420825" y="117419"/>
                  </a:lnTo>
                  <a:lnTo>
                    <a:pt x="631237" y="102742"/>
                  </a:lnTo>
                  <a:lnTo>
                    <a:pt x="841650" y="88064"/>
                  </a:lnTo>
                  <a:lnTo>
                    <a:pt x="1052062" y="58709"/>
                  </a:lnTo>
                  <a:lnTo>
                    <a:pt x="1262475" y="73387"/>
                  </a:lnTo>
                  <a:lnTo>
                    <a:pt x="1472887" y="29354"/>
                  </a:lnTo>
                </a:path>
              </a:pathLst>
            </a:custGeom>
            <a:ln w="40651" cap="flat">
              <a:solidFill>
                <a:srgbClr val="BEBEBE">
                  <a:alpha val="69803"/>
                </a:srgbClr>
              </a:solidFill>
              <a:prstDash val="solid"/>
              <a:round/>
            </a:ln>
          </p:spPr>
          <p:txBody>
            <a:bodyPr/>
            <a:lstStyle/>
            <a:p/>
          </p:txBody>
        </p:sp>
        <p:sp>
          <p:nvSpPr>
            <p:cNvPr id="496" name="pl496"/>
            <p:cNvSpPr/>
            <p:nvPr/>
          </p:nvSpPr>
          <p:spPr>
            <a:xfrm>
              <a:off x="7527878" y="1335102"/>
              <a:ext cx="1472887" cy="117419"/>
            </a:xfrm>
            <a:custGeom>
              <a:avLst/>
              <a:pathLst>
                <a:path w="1472887" h="117419">
                  <a:moveTo>
                    <a:pt x="0" y="0"/>
                  </a:moveTo>
                  <a:lnTo>
                    <a:pt x="210412" y="117419"/>
                  </a:lnTo>
                  <a:lnTo>
                    <a:pt x="420825" y="117419"/>
                  </a:lnTo>
                  <a:lnTo>
                    <a:pt x="631237" y="102742"/>
                  </a:lnTo>
                  <a:lnTo>
                    <a:pt x="841650" y="88064"/>
                  </a:lnTo>
                  <a:lnTo>
                    <a:pt x="1052062" y="58709"/>
                  </a:lnTo>
                  <a:lnTo>
                    <a:pt x="1262475" y="73387"/>
                  </a:lnTo>
                  <a:lnTo>
                    <a:pt x="1472887" y="29354"/>
                  </a:lnTo>
                </a:path>
              </a:pathLst>
            </a:custGeom>
            <a:ln w="35231" cap="flat">
              <a:solidFill>
                <a:srgbClr val="BEBEBE">
                  <a:alpha val="69803"/>
                </a:srgbClr>
              </a:solidFill>
              <a:prstDash val="solid"/>
              <a:round/>
            </a:ln>
          </p:spPr>
          <p:txBody>
            <a:bodyPr/>
            <a:lstStyle/>
            <a:p/>
          </p:txBody>
        </p:sp>
        <p:sp>
          <p:nvSpPr>
            <p:cNvPr id="497" name="pl497"/>
            <p:cNvSpPr/>
            <p:nvPr/>
          </p:nvSpPr>
          <p:spPr>
            <a:xfrm>
              <a:off x="7527878" y="1540586"/>
              <a:ext cx="1472887" cy="29354"/>
            </a:xfrm>
            <a:custGeom>
              <a:avLst/>
              <a:pathLst>
                <a:path w="1472887" h="29354">
                  <a:moveTo>
                    <a:pt x="0" y="0"/>
                  </a:moveTo>
                  <a:lnTo>
                    <a:pt x="210412" y="29354"/>
                  </a:lnTo>
                  <a:lnTo>
                    <a:pt x="420825" y="0"/>
                  </a:lnTo>
                  <a:lnTo>
                    <a:pt x="631237" y="0"/>
                  </a:lnTo>
                  <a:lnTo>
                    <a:pt x="841650" y="14677"/>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498" name="pl498"/>
            <p:cNvSpPr/>
            <p:nvPr/>
          </p:nvSpPr>
          <p:spPr>
            <a:xfrm>
              <a:off x="7527878" y="1335102"/>
              <a:ext cx="1472887" cy="117419"/>
            </a:xfrm>
            <a:custGeom>
              <a:avLst/>
              <a:pathLst>
                <a:path w="1472887" h="117419">
                  <a:moveTo>
                    <a:pt x="0" y="0"/>
                  </a:moveTo>
                  <a:lnTo>
                    <a:pt x="210412" y="117419"/>
                  </a:lnTo>
                  <a:lnTo>
                    <a:pt x="420825" y="117419"/>
                  </a:lnTo>
                  <a:lnTo>
                    <a:pt x="631237" y="102742"/>
                  </a:lnTo>
                  <a:lnTo>
                    <a:pt x="841650" y="88064"/>
                  </a:lnTo>
                  <a:lnTo>
                    <a:pt x="1052062" y="58709"/>
                  </a:lnTo>
                  <a:lnTo>
                    <a:pt x="1262475" y="73387"/>
                  </a:lnTo>
                  <a:lnTo>
                    <a:pt x="1472887" y="29354"/>
                  </a:lnTo>
                </a:path>
              </a:pathLst>
            </a:custGeom>
            <a:ln w="40651" cap="flat">
              <a:solidFill>
                <a:srgbClr val="000000">
                  <a:alpha val="100000"/>
                </a:srgbClr>
              </a:solidFill>
              <a:prstDash val="solid"/>
              <a:round/>
            </a:ln>
          </p:spPr>
          <p:txBody>
            <a:bodyPr/>
            <a:lstStyle/>
            <a:p/>
          </p:txBody>
        </p:sp>
        <p:sp>
          <p:nvSpPr>
            <p:cNvPr id="499" name="pl499"/>
            <p:cNvSpPr/>
            <p:nvPr/>
          </p:nvSpPr>
          <p:spPr>
            <a:xfrm>
              <a:off x="7527878" y="1335102"/>
              <a:ext cx="1472887" cy="117419"/>
            </a:xfrm>
            <a:custGeom>
              <a:avLst/>
              <a:pathLst>
                <a:path w="1472887" h="117419">
                  <a:moveTo>
                    <a:pt x="0" y="0"/>
                  </a:moveTo>
                  <a:lnTo>
                    <a:pt x="210412" y="117419"/>
                  </a:lnTo>
                  <a:lnTo>
                    <a:pt x="420825" y="117419"/>
                  </a:lnTo>
                  <a:lnTo>
                    <a:pt x="631237" y="102742"/>
                  </a:lnTo>
                  <a:lnTo>
                    <a:pt x="841650" y="88064"/>
                  </a:lnTo>
                  <a:lnTo>
                    <a:pt x="1052062" y="58709"/>
                  </a:lnTo>
                  <a:lnTo>
                    <a:pt x="1262475" y="73387"/>
                  </a:lnTo>
                  <a:lnTo>
                    <a:pt x="1472887" y="29354"/>
                  </a:lnTo>
                </a:path>
              </a:pathLst>
            </a:custGeom>
            <a:ln w="35231" cap="flat">
              <a:solidFill>
                <a:srgbClr val="F26A21">
                  <a:alpha val="100000"/>
                </a:srgbClr>
              </a:solidFill>
              <a:prstDash val="solid"/>
              <a:round/>
            </a:ln>
          </p:spPr>
          <p:txBody>
            <a:bodyPr/>
            <a:lstStyle/>
            <a:p/>
          </p:txBody>
        </p:sp>
        <p:sp>
          <p:nvSpPr>
            <p:cNvPr id="500" name="pl500"/>
            <p:cNvSpPr/>
            <p:nvPr/>
          </p:nvSpPr>
          <p:spPr>
            <a:xfrm>
              <a:off x="7454234" y="159929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01" name="tx501"/>
            <p:cNvSpPr/>
            <p:nvPr/>
          </p:nvSpPr>
          <p:spPr>
            <a:xfrm>
              <a:off x="7467619" y="1172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502" name="tx502"/>
            <p:cNvSpPr/>
            <p:nvPr/>
          </p:nvSpPr>
          <p:spPr>
            <a:xfrm>
              <a:off x="7678032" y="1289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03" name="tx503"/>
            <p:cNvSpPr/>
            <p:nvPr/>
          </p:nvSpPr>
          <p:spPr>
            <a:xfrm>
              <a:off x="7888444" y="1289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04" name="tx504"/>
            <p:cNvSpPr/>
            <p:nvPr/>
          </p:nvSpPr>
          <p:spPr>
            <a:xfrm>
              <a:off x="8102880" y="1274815"/>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05" name="tx505"/>
            <p:cNvSpPr/>
            <p:nvPr/>
          </p:nvSpPr>
          <p:spPr>
            <a:xfrm>
              <a:off x="8309269" y="12601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506" name="tx506"/>
            <p:cNvSpPr/>
            <p:nvPr/>
          </p:nvSpPr>
          <p:spPr>
            <a:xfrm>
              <a:off x="8519682" y="123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507" name="tx507"/>
            <p:cNvSpPr/>
            <p:nvPr/>
          </p:nvSpPr>
          <p:spPr>
            <a:xfrm>
              <a:off x="8730095" y="12454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08" name="tx508"/>
            <p:cNvSpPr/>
            <p:nvPr/>
          </p:nvSpPr>
          <p:spPr>
            <a:xfrm>
              <a:off x="8940507" y="1201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509" name="rc509"/>
            <p:cNvSpPr/>
            <p:nvPr/>
          </p:nvSpPr>
          <p:spPr>
            <a:xfrm>
              <a:off x="7454234" y="1918229"/>
              <a:ext cx="1620176" cy="758823"/>
            </a:xfrm>
            <a:prstGeom prst="rect">
              <a:avLst/>
            </a:prstGeom>
            <a:solidFill>
              <a:srgbClr val="EBEBEB">
                <a:alpha val="100000"/>
              </a:srgbClr>
            </a:solidFill>
          </p:spPr>
          <p:txBody>
            <a:bodyPr/>
            <a:lstStyle/>
            <a:p/>
          </p:txBody>
        </p:sp>
        <p:sp>
          <p:nvSpPr>
            <p:cNvPr id="510" name="pl510"/>
            <p:cNvSpPr/>
            <p:nvPr/>
          </p:nvSpPr>
          <p:spPr>
            <a:xfrm>
              <a:off x="7454234" y="245909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11" name="pl511"/>
            <p:cNvSpPr/>
            <p:nvPr/>
          </p:nvSpPr>
          <p:spPr>
            <a:xfrm>
              <a:off x="7454234" y="209215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12" name="pl512"/>
            <p:cNvSpPr/>
            <p:nvPr/>
          </p:nvSpPr>
          <p:spPr>
            <a:xfrm>
              <a:off x="7454234" y="26425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13" name="pl513"/>
            <p:cNvSpPr/>
            <p:nvPr/>
          </p:nvSpPr>
          <p:spPr>
            <a:xfrm>
              <a:off x="7454234" y="227562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14" name="pl514"/>
            <p:cNvSpPr/>
            <p:nvPr/>
          </p:nvSpPr>
          <p:spPr>
            <a:xfrm>
              <a:off x="752787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773829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794870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815911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18" name="pl518"/>
            <p:cNvSpPr/>
            <p:nvPr/>
          </p:nvSpPr>
          <p:spPr>
            <a:xfrm>
              <a:off x="836952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19" name="pl519"/>
            <p:cNvSpPr/>
            <p:nvPr/>
          </p:nvSpPr>
          <p:spPr>
            <a:xfrm>
              <a:off x="857994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0" name="pl520"/>
            <p:cNvSpPr/>
            <p:nvPr/>
          </p:nvSpPr>
          <p:spPr>
            <a:xfrm>
              <a:off x="879035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1" name="pl521"/>
            <p:cNvSpPr/>
            <p:nvPr/>
          </p:nvSpPr>
          <p:spPr>
            <a:xfrm>
              <a:off x="900076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2" name="pl522"/>
            <p:cNvSpPr/>
            <p:nvPr/>
          </p:nvSpPr>
          <p:spPr>
            <a:xfrm>
              <a:off x="7527878" y="2583851"/>
              <a:ext cx="1472887" cy="29354"/>
            </a:xfrm>
            <a:custGeom>
              <a:avLst/>
              <a:pathLst>
                <a:path w="1472887" h="29354">
                  <a:moveTo>
                    <a:pt x="0" y="0"/>
                  </a:moveTo>
                  <a:lnTo>
                    <a:pt x="210412" y="29354"/>
                  </a:lnTo>
                  <a:lnTo>
                    <a:pt x="420825" y="0"/>
                  </a:lnTo>
                  <a:lnTo>
                    <a:pt x="631237" y="0"/>
                  </a:lnTo>
                  <a:lnTo>
                    <a:pt x="841650" y="14677"/>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523" name="pl523"/>
            <p:cNvSpPr/>
            <p:nvPr/>
          </p:nvSpPr>
          <p:spPr>
            <a:xfrm>
              <a:off x="7527878" y="2334335"/>
              <a:ext cx="1472887" cy="205484"/>
            </a:xfrm>
            <a:custGeom>
              <a:avLst/>
              <a:pathLst>
                <a:path w="1472887" h="205484">
                  <a:moveTo>
                    <a:pt x="0" y="205484"/>
                  </a:moveTo>
                  <a:lnTo>
                    <a:pt x="210412" y="161451"/>
                  </a:lnTo>
                  <a:lnTo>
                    <a:pt x="420825" y="29354"/>
                  </a:lnTo>
                  <a:lnTo>
                    <a:pt x="631237" y="73387"/>
                  </a:lnTo>
                  <a:lnTo>
                    <a:pt x="841650" y="102742"/>
                  </a:lnTo>
                  <a:lnTo>
                    <a:pt x="1052062" y="44032"/>
                  </a:lnTo>
                  <a:lnTo>
                    <a:pt x="1262475" y="0"/>
                  </a:lnTo>
                  <a:lnTo>
                    <a:pt x="1472887" y="44032"/>
                  </a:lnTo>
                </a:path>
              </a:pathLst>
            </a:custGeom>
            <a:ln w="40651" cap="flat">
              <a:solidFill>
                <a:srgbClr val="BEBEBE">
                  <a:alpha val="69803"/>
                </a:srgbClr>
              </a:solidFill>
              <a:prstDash val="solid"/>
              <a:round/>
            </a:ln>
          </p:spPr>
          <p:txBody>
            <a:bodyPr/>
            <a:lstStyle/>
            <a:p/>
          </p:txBody>
        </p:sp>
        <p:sp>
          <p:nvSpPr>
            <p:cNvPr id="524" name="pl524"/>
            <p:cNvSpPr/>
            <p:nvPr/>
          </p:nvSpPr>
          <p:spPr>
            <a:xfrm>
              <a:off x="7527878" y="2334335"/>
              <a:ext cx="1472887" cy="205484"/>
            </a:xfrm>
            <a:custGeom>
              <a:avLst/>
              <a:pathLst>
                <a:path w="1472887" h="205484">
                  <a:moveTo>
                    <a:pt x="0" y="205484"/>
                  </a:moveTo>
                  <a:lnTo>
                    <a:pt x="210412" y="161451"/>
                  </a:lnTo>
                  <a:lnTo>
                    <a:pt x="420825" y="29354"/>
                  </a:lnTo>
                  <a:lnTo>
                    <a:pt x="631237" y="73387"/>
                  </a:lnTo>
                  <a:lnTo>
                    <a:pt x="841650" y="102742"/>
                  </a:lnTo>
                  <a:lnTo>
                    <a:pt x="1052062" y="44032"/>
                  </a:lnTo>
                  <a:lnTo>
                    <a:pt x="1262475" y="0"/>
                  </a:lnTo>
                  <a:lnTo>
                    <a:pt x="1472887" y="44032"/>
                  </a:lnTo>
                </a:path>
              </a:pathLst>
            </a:custGeom>
            <a:ln w="35231" cap="flat">
              <a:solidFill>
                <a:srgbClr val="BEBEBE">
                  <a:alpha val="69803"/>
                </a:srgbClr>
              </a:solidFill>
              <a:prstDash val="solid"/>
              <a:round/>
            </a:ln>
          </p:spPr>
          <p:txBody>
            <a:bodyPr/>
            <a:lstStyle/>
            <a:p/>
          </p:txBody>
        </p:sp>
        <p:sp>
          <p:nvSpPr>
            <p:cNvPr id="525" name="pl525"/>
            <p:cNvSpPr/>
            <p:nvPr/>
          </p:nvSpPr>
          <p:spPr>
            <a:xfrm>
              <a:off x="7527878" y="2583851"/>
              <a:ext cx="1472887" cy="29354"/>
            </a:xfrm>
            <a:custGeom>
              <a:avLst/>
              <a:pathLst>
                <a:path w="1472887" h="29354">
                  <a:moveTo>
                    <a:pt x="0" y="0"/>
                  </a:moveTo>
                  <a:lnTo>
                    <a:pt x="210412" y="29354"/>
                  </a:lnTo>
                  <a:lnTo>
                    <a:pt x="420825" y="0"/>
                  </a:lnTo>
                  <a:lnTo>
                    <a:pt x="631237" y="0"/>
                  </a:lnTo>
                  <a:lnTo>
                    <a:pt x="841650" y="14677"/>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526" name="pl526"/>
            <p:cNvSpPr/>
            <p:nvPr/>
          </p:nvSpPr>
          <p:spPr>
            <a:xfrm>
              <a:off x="7527878" y="2334335"/>
              <a:ext cx="1472887" cy="205484"/>
            </a:xfrm>
            <a:custGeom>
              <a:avLst/>
              <a:pathLst>
                <a:path w="1472887" h="205484">
                  <a:moveTo>
                    <a:pt x="0" y="205484"/>
                  </a:moveTo>
                  <a:lnTo>
                    <a:pt x="210412" y="161451"/>
                  </a:lnTo>
                  <a:lnTo>
                    <a:pt x="420825" y="29354"/>
                  </a:lnTo>
                  <a:lnTo>
                    <a:pt x="631237" y="73387"/>
                  </a:lnTo>
                  <a:lnTo>
                    <a:pt x="841650" y="102742"/>
                  </a:lnTo>
                  <a:lnTo>
                    <a:pt x="1052062" y="44032"/>
                  </a:lnTo>
                  <a:lnTo>
                    <a:pt x="1262475" y="0"/>
                  </a:lnTo>
                  <a:lnTo>
                    <a:pt x="1472887" y="44032"/>
                  </a:lnTo>
                </a:path>
              </a:pathLst>
            </a:custGeom>
            <a:ln w="40651" cap="flat">
              <a:solidFill>
                <a:srgbClr val="000000">
                  <a:alpha val="100000"/>
                </a:srgbClr>
              </a:solidFill>
              <a:prstDash val="solid"/>
              <a:round/>
            </a:ln>
          </p:spPr>
          <p:txBody>
            <a:bodyPr/>
            <a:lstStyle/>
            <a:p/>
          </p:txBody>
        </p:sp>
        <p:sp>
          <p:nvSpPr>
            <p:cNvPr id="527" name="pl527"/>
            <p:cNvSpPr/>
            <p:nvPr/>
          </p:nvSpPr>
          <p:spPr>
            <a:xfrm>
              <a:off x="7527878" y="2334335"/>
              <a:ext cx="1472887" cy="205484"/>
            </a:xfrm>
            <a:custGeom>
              <a:avLst/>
              <a:pathLst>
                <a:path w="1472887" h="205484">
                  <a:moveTo>
                    <a:pt x="0" y="205484"/>
                  </a:moveTo>
                  <a:lnTo>
                    <a:pt x="210412" y="161451"/>
                  </a:lnTo>
                  <a:lnTo>
                    <a:pt x="420825" y="29354"/>
                  </a:lnTo>
                  <a:lnTo>
                    <a:pt x="631237" y="73387"/>
                  </a:lnTo>
                  <a:lnTo>
                    <a:pt x="841650" y="102742"/>
                  </a:lnTo>
                  <a:lnTo>
                    <a:pt x="1052062" y="44032"/>
                  </a:lnTo>
                  <a:lnTo>
                    <a:pt x="1262475" y="0"/>
                  </a:lnTo>
                  <a:lnTo>
                    <a:pt x="1472887" y="44032"/>
                  </a:lnTo>
                </a:path>
              </a:pathLst>
            </a:custGeom>
            <a:ln w="35231" cap="flat">
              <a:solidFill>
                <a:srgbClr val="F26A21">
                  <a:alpha val="100000"/>
                </a:srgbClr>
              </a:solidFill>
              <a:prstDash val="solid"/>
              <a:round/>
            </a:ln>
          </p:spPr>
          <p:txBody>
            <a:bodyPr/>
            <a:lstStyle/>
            <a:p/>
          </p:txBody>
        </p:sp>
        <p:sp>
          <p:nvSpPr>
            <p:cNvPr id="528" name="pl528"/>
            <p:cNvSpPr/>
            <p:nvPr/>
          </p:nvSpPr>
          <p:spPr>
            <a:xfrm>
              <a:off x="7454234" y="264256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29" name="tx529"/>
            <p:cNvSpPr/>
            <p:nvPr/>
          </p:nvSpPr>
          <p:spPr>
            <a:xfrm>
              <a:off x="7497749" y="23767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30" name="tx530"/>
            <p:cNvSpPr/>
            <p:nvPr/>
          </p:nvSpPr>
          <p:spPr>
            <a:xfrm>
              <a:off x="7678032" y="23327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31" name="tx531"/>
            <p:cNvSpPr/>
            <p:nvPr/>
          </p:nvSpPr>
          <p:spPr>
            <a:xfrm>
              <a:off x="7888444" y="22006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532" name="tx532"/>
            <p:cNvSpPr/>
            <p:nvPr/>
          </p:nvSpPr>
          <p:spPr>
            <a:xfrm>
              <a:off x="8098857" y="22446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533" name="tx533"/>
            <p:cNvSpPr/>
            <p:nvPr/>
          </p:nvSpPr>
          <p:spPr>
            <a:xfrm>
              <a:off x="8309269" y="22740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534" name="tx534"/>
            <p:cNvSpPr/>
            <p:nvPr/>
          </p:nvSpPr>
          <p:spPr>
            <a:xfrm>
              <a:off x="8519682" y="22153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535" name="tx535"/>
            <p:cNvSpPr/>
            <p:nvPr/>
          </p:nvSpPr>
          <p:spPr>
            <a:xfrm>
              <a:off x="8730095" y="21713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536" name="tx536"/>
            <p:cNvSpPr/>
            <p:nvPr/>
          </p:nvSpPr>
          <p:spPr>
            <a:xfrm>
              <a:off x="8940507" y="22153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537" name="rc537"/>
            <p:cNvSpPr/>
            <p:nvPr/>
          </p:nvSpPr>
          <p:spPr>
            <a:xfrm>
              <a:off x="7454234" y="2961495"/>
              <a:ext cx="1620176" cy="758823"/>
            </a:xfrm>
            <a:prstGeom prst="rect">
              <a:avLst/>
            </a:prstGeom>
            <a:solidFill>
              <a:srgbClr val="EBEBEB">
                <a:alpha val="100000"/>
              </a:srgbClr>
            </a:solidFill>
          </p:spPr>
          <p:txBody>
            <a:bodyPr/>
            <a:lstStyle/>
            <a:p/>
          </p:txBody>
        </p:sp>
        <p:sp>
          <p:nvSpPr>
            <p:cNvPr id="538" name="pl538"/>
            <p:cNvSpPr/>
            <p:nvPr/>
          </p:nvSpPr>
          <p:spPr>
            <a:xfrm>
              <a:off x="7454234" y="350235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39" name="pl539"/>
            <p:cNvSpPr/>
            <p:nvPr/>
          </p:nvSpPr>
          <p:spPr>
            <a:xfrm>
              <a:off x="7454234" y="313542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40" name="pl540"/>
            <p:cNvSpPr/>
            <p:nvPr/>
          </p:nvSpPr>
          <p:spPr>
            <a:xfrm>
              <a:off x="7454234" y="368582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41" name="pl541"/>
            <p:cNvSpPr/>
            <p:nvPr/>
          </p:nvSpPr>
          <p:spPr>
            <a:xfrm>
              <a:off x="7454234" y="331889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42" name="pl542"/>
            <p:cNvSpPr/>
            <p:nvPr/>
          </p:nvSpPr>
          <p:spPr>
            <a:xfrm>
              <a:off x="752787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773829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794870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15911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36952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857994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879035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49" name="pl549"/>
            <p:cNvSpPr/>
            <p:nvPr/>
          </p:nvSpPr>
          <p:spPr>
            <a:xfrm>
              <a:off x="900076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0" name="pl550"/>
            <p:cNvSpPr/>
            <p:nvPr/>
          </p:nvSpPr>
          <p:spPr>
            <a:xfrm>
              <a:off x="7527878" y="3627117"/>
              <a:ext cx="1472887" cy="29354"/>
            </a:xfrm>
            <a:custGeom>
              <a:avLst/>
              <a:pathLst>
                <a:path w="1472887" h="29354">
                  <a:moveTo>
                    <a:pt x="0" y="0"/>
                  </a:moveTo>
                  <a:lnTo>
                    <a:pt x="210412" y="29354"/>
                  </a:lnTo>
                  <a:lnTo>
                    <a:pt x="420825" y="0"/>
                  </a:lnTo>
                  <a:lnTo>
                    <a:pt x="631237" y="0"/>
                  </a:lnTo>
                  <a:lnTo>
                    <a:pt x="841650" y="14677"/>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551" name="pl551"/>
            <p:cNvSpPr/>
            <p:nvPr/>
          </p:nvSpPr>
          <p:spPr>
            <a:xfrm>
              <a:off x="7527878" y="3362923"/>
              <a:ext cx="1472887" cy="322903"/>
            </a:xfrm>
            <a:custGeom>
              <a:avLst/>
              <a:pathLst>
                <a:path w="1472887" h="322903">
                  <a:moveTo>
                    <a:pt x="0" y="190806"/>
                  </a:moveTo>
                  <a:lnTo>
                    <a:pt x="210412" y="322903"/>
                  </a:lnTo>
                  <a:lnTo>
                    <a:pt x="420825" y="322903"/>
                  </a:lnTo>
                  <a:lnTo>
                    <a:pt x="631237" y="161451"/>
                  </a:lnTo>
                  <a:lnTo>
                    <a:pt x="841650" y="264193"/>
                  </a:lnTo>
                  <a:lnTo>
                    <a:pt x="1052062" y="190806"/>
                  </a:lnTo>
                  <a:lnTo>
                    <a:pt x="1262475" y="0"/>
                  </a:lnTo>
                  <a:lnTo>
                    <a:pt x="1472887" y="0"/>
                  </a:lnTo>
                </a:path>
              </a:pathLst>
            </a:custGeom>
            <a:ln w="40651" cap="flat">
              <a:solidFill>
                <a:srgbClr val="BEBEBE">
                  <a:alpha val="69803"/>
                </a:srgbClr>
              </a:solidFill>
              <a:prstDash val="solid"/>
              <a:round/>
            </a:ln>
          </p:spPr>
          <p:txBody>
            <a:bodyPr/>
            <a:lstStyle/>
            <a:p/>
          </p:txBody>
        </p:sp>
        <p:sp>
          <p:nvSpPr>
            <p:cNvPr id="552" name="pl552"/>
            <p:cNvSpPr/>
            <p:nvPr/>
          </p:nvSpPr>
          <p:spPr>
            <a:xfrm>
              <a:off x="7527878" y="3362923"/>
              <a:ext cx="1472887" cy="322903"/>
            </a:xfrm>
            <a:custGeom>
              <a:avLst/>
              <a:pathLst>
                <a:path w="1472887" h="322903">
                  <a:moveTo>
                    <a:pt x="0" y="190806"/>
                  </a:moveTo>
                  <a:lnTo>
                    <a:pt x="210412" y="322903"/>
                  </a:lnTo>
                  <a:lnTo>
                    <a:pt x="420825" y="322903"/>
                  </a:lnTo>
                  <a:lnTo>
                    <a:pt x="631237" y="161451"/>
                  </a:lnTo>
                  <a:lnTo>
                    <a:pt x="841650" y="264193"/>
                  </a:lnTo>
                  <a:lnTo>
                    <a:pt x="1052062" y="190806"/>
                  </a:lnTo>
                  <a:lnTo>
                    <a:pt x="1262475" y="0"/>
                  </a:lnTo>
                  <a:lnTo>
                    <a:pt x="1472887" y="0"/>
                  </a:lnTo>
                </a:path>
              </a:pathLst>
            </a:custGeom>
            <a:ln w="35231" cap="flat">
              <a:solidFill>
                <a:srgbClr val="BEBEBE">
                  <a:alpha val="69803"/>
                </a:srgbClr>
              </a:solidFill>
              <a:prstDash val="solid"/>
              <a:round/>
            </a:ln>
          </p:spPr>
          <p:txBody>
            <a:bodyPr/>
            <a:lstStyle/>
            <a:p/>
          </p:txBody>
        </p:sp>
        <p:sp>
          <p:nvSpPr>
            <p:cNvPr id="553" name="pl553"/>
            <p:cNvSpPr/>
            <p:nvPr/>
          </p:nvSpPr>
          <p:spPr>
            <a:xfrm>
              <a:off x="7527878" y="3627117"/>
              <a:ext cx="1472887" cy="29354"/>
            </a:xfrm>
            <a:custGeom>
              <a:avLst/>
              <a:pathLst>
                <a:path w="1472887" h="29354">
                  <a:moveTo>
                    <a:pt x="0" y="0"/>
                  </a:moveTo>
                  <a:lnTo>
                    <a:pt x="210412" y="29354"/>
                  </a:lnTo>
                  <a:lnTo>
                    <a:pt x="420825" y="0"/>
                  </a:lnTo>
                  <a:lnTo>
                    <a:pt x="631237" y="0"/>
                  </a:lnTo>
                  <a:lnTo>
                    <a:pt x="841650" y="14677"/>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554" name="pl554"/>
            <p:cNvSpPr/>
            <p:nvPr/>
          </p:nvSpPr>
          <p:spPr>
            <a:xfrm>
              <a:off x="7527878" y="3362923"/>
              <a:ext cx="1472887" cy="322903"/>
            </a:xfrm>
            <a:custGeom>
              <a:avLst/>
              <a:pathLst>
                <a:path w="1472887" h="322903">
                  <a:moveTo>
                    <a:pt x="0" y="190806"/>
                  </a:moveTo>
                  <a:lnTo>
                    <a:pt x="210412" y="322903"/>
                  </a:lnTo>
                  <a:lnTo>
                    <a:pt x="420825" y="322903"/>
                  </a:lnTo>
                  <a:lnTo>
                    <a:pt x="631237" y="161451"/>
                  </a:lnTo>
                  <a:lnTo>
                    <a:pt x="841650" y="264193"/>
                  </a:lnTo>
                  <a:lnTo>
                    <a:pt x="1052062" y="190806"/>
                  </a:lnTo>
                  <a:lnTo>
                    <a:pt x="1262475" y="0"/>
                  </a:lnTo>
                  <a:lnTo>
                    <a:pt x="1472887" y="0"/>
                  </a:lnTo>
                </a:path>
              </a:pathLst>
            </a:custGeom>
            <a:ln w="40651" cap="flat">
              <a:solidFill>
                <a:srgbClr val="000000">
                  <a:alpha val="100000"/>
                </a:srgbClr>
              </a:solidFill>
              <a:prstDash val="solid"/>
              <a:round/>
            </a:ln>
          </p:spPr>
          <p:txBody>
            <a:bodyPr/>
            <a:lstStyle/>
            <a:p/>
          </p:txBody>
        </p:sp>
        <p:sp>
          <p:nvSpPr>
            <p:cNvPr id="555" name="pl555"/>
            <p:cNvSpPr/>
            <p:nvPr/>
          </p:nvSpPr>
          <p:spPr>
            <a:xfrm>
              <a:off x="7527878" y="3362923"/>
              <a:ext cx="1472887" cy="322903"/>
            </a:xfrm>
            <a:custGeom>
              <a:avLst/>
              <a:pathLst>
                <a:path w="1472887" h="322903">
                  <a:moveTo>
                    <a:pt x="0" y="190806"/>
                  </a:moveTo>
                  <a:lnTo>
                    <a:pt x="210412" y="322903"/>
                  </a:lnTo>
                  <a:lnTo>
                    <a:pt x="420825" y="322903"/>
                  </a:lnTo>
                  <a:lnTo>
                    <a:pt x="631237" y="161451"/>
                  </a:lnTo>
                  <a:lnTo>
                    <a:pt x="841650" y="264193"/>
                  </a:lnTo>
                  <a:lnTo>
                    <a:pt x="1052062" y="190806"/>
                  </a:lnTo>
                  <a:lnTo>
                    <a:pt x="1262475" y="0"/>
                  </a:lnTo>
                  <a:lnTo>
                    <a:pt x="1472887" y="0"/>
                  </a:lnTo>
                </a:path>
              </a:pathLst>
            </a:custGeom>
            <a:ln w="35231" cap="flat">
              <a:solidFill>
                <a:srgbClr val="F26A21">
                  <a:alpha val="100000"/>
                </a:srgbClr>
              </a:solidFill>
              <a:prstDash val="solid"/>
              <a:round/>
            </a:ln>
          </p:spPr>
          <p:txBody>
            <a:bodyPr/>
            <a:lstStyle/>
            <a:p/>
          </p:txBody>
        </p:sp>
        <p:sp>
          <p:nvSpPr>
            <p:cNvPr id="556" name="pl556"/>
            <p:cNvSpPr/>
            <p:nvPr/>
          </p:nvSpPr>
          <p:spPr>
            <a:xfrm>
              <a:off x="7454234" y="368582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57" name="tx557"/>
            <p:cNvSpPr/>
            <p:nvPr/>
          </p:nvSpPr>
          <p:spPr>
            <a:xfrm>
              <a:off x="7497749" y="3390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58" name="tx558"/>
            <p:cNvSpPr/>
            <p:nvPr/>
          </p:nvSpPr>
          <p:spPr>
            <a:xfrm>
              <a:off x="7708161"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9" name="tx559"/>
            <p:cNvSpPr/>
            <p:nvPr/>
          </p:nvSpPr>
          <p:spPr>
            <a:xfrm>
              <a:off x="7918574"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60" name="tx560"/>
            <p:cNvSpPr/>
            <p:nvPr/>
          </p:nvSpPr>
          <p:spPr>
            <a:xfrm>
              <a:off x="8102880" y="3361346"/>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61" name="tx561"/>
            <p:cNvSpPr/>
            <p:nvPr/>
          </p:nvSpPr>
          <p:spPr>
            <a:xfrm>
              <a:off x="8339399" y="34640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62" name="tx562"/>
            <p:cNvSpPr/>
            <p:nvPr/>
          </p:nvSpPr>
          <p:spPr>
            <a:xfrm>
              <a:off x="8549811" y="3390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63" name="tx563"/>
            <p:cNvSpPr/>
            <p:nvPr/>
          </p:nvSpPr>
          <p:spPr>
            <a:xfrm>
              <a:off x="8730095" y="31998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564" name="tx564"/>
            <p:cNvSpPr/>
            <p:nvPr/>
          </p:nvSpPr>
          <p:spPr>
            <a:xfrm>
              <a:off x="8940507" y="31998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565" name="rc565"/>
            <p:cNvSpPr/>
            <p:nvPr/>
          </p:nvSpPr>
          <p:spPr>
            <a:xfrm>
              <a:off x="7454234" y="4004760"/>
              <a:ext cx="1620176" cy="758823"/>
            </a:xfrm>
            <a:prstGeom prst="rect">
              <a:avLst/>
            </a:prstGeom>
            <a:solidFill>
              <a:srgbClr val="EBEBEB">
                <a:alpha val="100000"/>
              </a:srgbClr>
            </a:solidFill>
          </p:spPr>
          <p:txBody>
            <a:bodyPr/>
            <a:lstStyle/>
            <a:p/>
          </p:txBody>
        </p:sp>
        <p:sp>
          <p:nvSpPr>
            <p:cNvPr id="566" name="pl566"/>
            <p:cNvSpPr/>
            <p:nvPr/>
          </p:nvSpPr>
          <p:spPr>
            <a:xfrm>
              <a:off x="7454234" y="454562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67" name="pl567"/>
            <p:cNvSpPr/>
            <p:nvPr/>
          </p:nvSpPr>
          <p:spPr>
            <a:xfrm>
              <a:off x="7454234" y="417868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68" name="pl568"/>
            <p:cNvSpPr/>
            <p:nvPr/>
          </p:nvSpPr>
          <p:spPr>
            <a:xfrm>
              <a:off x="7454234" y="47290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69" name="pl569"/>
            <p:cNvSpPr/>
            <p:nvPr/>
          </p:nvSpPr>
          <p:spPr>
            <a:xfrm>
              <a:off x="7454234" y="436215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70" name="pl570"/>
            <p:cNvSpPr/>
            <p:nvPr/>
          </p:nvSpPr>
          <p:spPr>
            <a:xfrm>
              <a:off x="752787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71" name="pl571"/>
            <p:cNvSpPr/>
            <p:nvPr/>
          </p:nvSpPr>
          <p:spPr>
            <a:xfrm>
              <a:off x="773829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72" name="pl572"/>
            <p:cNvSpPr/>
            <p:nvPr/>
          </p:nvSpPr>
          <p:spPr>
            <a:xfrm>
              <a:off x="794870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815911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836952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57994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79035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900076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7527878" y="4670382"/>
              <a:ext cx="1472887" cy="29354"/>
            </a:xfrm>
            <a:custGeom>
              <a:avLst/>
              <a:pathLst>
                <a:path w="1472887" h="29354">
                  <a:moveTo>
                    <a:pt x="0" y="0"/>
                  </a:moveTo>
                  <a:lnTo>
                    <a:pt x="210412" y="29354"/>
                  </a:lnTo>
                  <a:lnTo>
                    <a:pt x="420825" y="0"/>
                  </a:lnTo>
                  <a:lnTo>
                    <a:pt x="631237" y="0"/>
                  </a:lnTo>
                  <a:lnTo>
                    <a:pt x="841650" y="14677"/>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579" name="pl579"/>
            <p:cNvSpPr/>
            <p:nvPr/>
          </p:nvSpPr>
          <p:spPr>
            <a:xfrm>
              <a:off x="7527878" y="4450220"/>
              <a:ext cx="1472887" cy="264193"/>
            </a:xfrm>
            <a:custGeom>
              <a:avLst/>
              <a:pathLst>
                <a:path w="1472887" h="264193">
                  <a:moveTo>
                    <a:pt x="0" y="0"/>
                  </a:moveTo>
                  <a:lnTo>
                    <a:pt x="210412" y="132096"/>
                  </a:lnTo>
                  <a:lnTo>
                    <a:pt x="420825" y="88064"/>
                  </a:lnTo>
                  <a:lnTo>
                    <a:pt x="631237" y="73387"/>
                  </a:lnTo>
                  <a:lnTo>
                    <a:pt x="841650" y="190806"/>
                  </a:lnTo>
                  <a:lnTo>
                    <a:pt x="1052062" y="117419"/>
                  </a:lnTo>
                  <a:lnTo>
                    <a:pt x="1262475" y="176129"/>
                  </a:lnTo>
                  <a:lnTo>
                    <a:pt x="1472887" y="264193"/>
                  </a:lnTo>
                </a:path>
              </a:pathLst>
            </a:custGeom>
            <a:ln w="40651" cap="flat">
              <a:solidFill>
                <a:srgbClr val="BEBEBE">
                  <a:alpha val="69803"/>
                </a:srgbClr>
              </a:solidFill>
              <a:prstDash val="solid"/>
              <a:round/>
            </a:ln>
          </p:spPr>
          <p:txBody>
            <a:bodyPr/>
            <a:lstStyle/>
            <a:p/>
          </p:txBody>
        </p:sp>
        <p:sp>
          <p:nvSpPr>
            <p:cNvPr id="580" name="pl580"/>
            <p:cNvSpPr/>
            <p:nvPr/>
          </p:nvSpPr>
          <p:spPr>
            <a:xfrm>
              <a:off x="7527878" y="4450220"/>
              <a:ext cx="1472887" cy="264193"/>
            </a:xfrm>
            <a:custGeom>
              <a:avLst/>
              <a:pathLst>
                <a:path w="1472887" h="264193">
                  <a:moveTo>
                    <a:pt x="0" y="0"/>
                  </a:moveTo>
                  <a:lnTo>
                    <a:pt x="210412" y="132096"/>
                  </a:lnTo>
                  <a:lnTo>
                    <a:pt x="420825" y="88064"/>
                  </a:lnTo>
                  <a:lnTo>
                    <a:pt x="631237" y="73387"/>
                  </a:lnTo>
                  <a:lnTo>
                    <a:pt x="841650" y="190806"/>
                  </a:lnTo>
                  <a:lnTo>
                    <a:pt x="1052062" y="117419"/>
                  </a:lnTo>
                  <a:lnTo>
                    <a:pt x="1262475" y="176129"/>
                  </a:lnTo>
                  <a:lnTo>
                    <a:pt x="1472887" y="264193"/>
                  </a:lnTo>
                </a:path>
              </a:pathLst>
            </a:custGeom>
            <a:ln w="35231" cap="flat">
              <a:solidFill>
                <a:srgbClr val="BEBEBE">
                  <a:alpha val="69803"/>
                </a:srgbClr>
              </a:solidFill>
              <a:prstDash val="solid"/>
              <a:round/>
            </a:ln>
          </p:spPr>
          <p:txBody>
            <a:bodyPr/>
            <a:lstStyle/>
            <a:p/>
          </p:txBody>
        </p:sp>
        <p:sp>
          <p:nvSpPr>
            <p:cNvPr id="581" name="pl581"/>
            <p:cNvSpPr/>
            <p:nvPr/>
          </p:nvSpPr>
          <p:spPr>
            <a:xfrm>
              <a:off x="7527878" y="4670382"/>
              <a:ext cx="1472887" cy="29354"/>
            </a:xfrm>
            <a:custGeom>
              <a:avLst/>
              <a:pathLst>
                <a:path w="1472887" h="29354">
                  <a:moveTo>
                    <a:pt x="0" y="0"/>
                  </a:moveTo>
                  <a:lnTo>
                    <a:pt x="210412" y="29354"/>
                  </a:lnTo>
                  <a:lnTo>
                    <a:pt x="420825" y="0"/>
                  </a:lnTo>
                  <a:lnTo>
                    <a:pt x="631237" y="0"/>
                  </a:lnTo>
                  <a:lnTo>
                    <a:pt x="841650" y="14677"/>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582" name="pl582"/>
            <p:cNvSpPr/>
            <p:nvPr/>
          </p:nvSpPr>
          <p:spPr>
            <a:xfrm>
              <a:off x="7527878" y="4450220"/>
              <a:ext cx="1472887" cy="264193"/>
            </a:xfrm>
            <a:custGeom>
              <a:avLst/>
              <a:pathLst>
                <a:path w="1472887" h="264193">
                  <a:moveTo>
                    <a:pt x="0" y="0"/>
                  </a:moveTo>
                  <a:lnTo>
                    <a:pt x="210412" y="132096"/>
                  </a:lnTo>
                  <a:lnTo>
                    <a:pt x="420825" y="88064"/>
                  </a:lnTo>
                  <a:lnTo>
                    <a:pt x="631237" y="73387"/>
                  </a:lnTo>
                  <a:lnTo>
                    <a:pt x="841650" y="190806"/>
                  </a:lnTo>
                  <a:lnTo>
                    <a:pt x="1052062" y="117419"/>
                  </a:lnTo>
                  <a:lnTo>
                    <a:pt x="1262475" y="176129"/>
                  </a:lnTo>
                  <a:lnTo>
                    <a:pt x="1472887" y="264193"/>
                  </a:lnTo>
                </a:path>
              </a:pathLst>
            </a:custGeom>
            <a:ln w="40651" cap="flat">
              <a:solidFill>
                <a:srgbClr val="000000">
                  <a:alpha val="100000"/>
                </a:srgbClr>
              </a:solidFill>
              <a:prstDash val="solid"/>
              <a:round/>
            </a:ln>
          </p:spPr>
          <p:txBody>
            <a:bodyPr/>
            <a:lstStyle/>
            <a:p/>
          </p:txBody>
        </p:sp>
        <p:sp>
          <p:nvSpPr>
            <p:cNvPr id="583" name="pl583"/>
            <p:cNvSpPr/>
            <p:nvPr/>
          </p:nvSpPr>
          <p:spPr>
            <a:xfrm>
              <a:off x="7527878" y="4450220"/>
              <a:ext cx="1472887" cy="264193"/>
            </a:xfrm>
            <a:custGeom>
              <a:avLst/>
              <a:pathLst>
                <a:path w="1472887" h="264193">
                  <a:moveTo>
                    <a:pt x="0" y="0"/>
                  </a:moveTo>
                  <a:lnTo>
                    <a:pt x="210412" y="132096"/>
                  </a:lnTo>
                  <a:lnTo>
                    <a:pt x="420825" y="88064"/>
                  </a:lnTo>
                  <a:lnTo>
                    <a:pt x="631237" y="73387"/>
                  </a:lnTo>
                  <a:lnTo>
                    <a:pt x="841650" y="190806"/>
                  </a:lnTo>
                  <a:lnTo>
                    <a:pt x="1052062" y="117419"/>
                  </a:lnTo>
                  <a:lnTo>
                    <a:pt x="1262475" y="176129"/>
                  </a:lnTo>
                  <a:lnTo>
                    <a:pt x="1472887" y="264193"/>
                  </a:lnTo>
                </a:path>
              </a:pathLst>
            </a:custGeom>
            <a:ln w="35231" cap="flat">
              <a:solidFill>
                <a:srgbClr val="F26A21">
                  <a:alpha val="100000"/>
                </a:srgbClr>
              </a:solidFill>
              <a:prstDash val="solid"/>
              <a:round/>
            </a:ln>
          </p:spPr>
          <p:txBody>
            <a:bodyPr/>
            <a:lstStyle/>
            <a:p/>
          </p:txBody>
        </p:sp>
        <p:sp>
          <p:nvSpPr>
            <p:cNvPr id="584" name="pl584"/>
            <p:cNvSpPr/>
            <p:nvPr/>
          </p:nvSpPr>
          <p:spPr>
            <a:xfrm>
              <a:off x="7454234" y="472909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85" name="tx585"/>
            <p:cNvSpPr/>
            <p:nvPr/>
          </p:nvSpPr>
          <p:spPr>
            <a:xfrm>
              <a:off x="7467619" y="42871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586" name="tx586"/>
            <p:cNvSpPr/>
            <p:nvPr/>
          </p:nvSpPr>
          <p:spPr>
            <a:xfrm>
              <a:off x="7678032" y="441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87" name="tx587"/>
            <p:cNvSpPr/>
            <p:nvPr/>
          </p:nvSpPr>
          <p:spPr>
            <a:xfrm>
              <a:off x="7888444" y="43752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88" name="tx588"/>
            <p:cNvSpPr/>
            <p:nvPr/>
          </p:nvSpPr>
          <p:spPr>
            <a:xfrm>
              <a:off x="8098857" y="4360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589" name="tx589"/>
            <p:cNvSpPr/>
            <p:nvPr/>
          </p:nvSpPr>
          <p:spPr>
            <a:xfrm>
              <a:off x="8339399" y="44779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90" name="tx590"/>
            <p:cNvSpPr/>
            <p:nvPr/>
          </p:nvSpPr>
          <p:spPr>
            <a:xfrm>
              <a:off x="8523705" y="4404612"/>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91" name="tx591"/>
            <p:cNvSpPr/>
            <p:nvPr/>
          </p:nvSpPr>
          <p:spPr>
            <a:xfrm>
              <a:off x="8760224" y="44633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92" name="tx592"/>
            <p:cNvSpPr/>
            <p:nvPr/>
          </p:nvSpPr>
          <p:spPr>
            <a:xfrm>
              <a:off x="8970637" y="45513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93" name="tx593"/>
            <p:cNvSpPr/>
            <p:nvPr/>
          </p:nvSpPr>
          <p:spPr>
            <a:xfrm>
              <a:off x="1228836" y="4900594"/>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Uzbekistan</a:t>
              </a:r>
            </a:p>
          </p:txBody>
        </p:sp>
        <p:sp>
          <p:nvSpPr>
            <p:cNvPr id="594" name="tx594"/>
            <p:cNvSpPr/>
            <p:nvPr/>
          </p:nvSpPr>
          <p:spPr>
            <a:xfrm>
              <a:off x="1343730" y="3857329"/>
              <a:ext cx="3230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Serbia</a:t>
              </a:r>
            </a:p>
          </p:txBody>
        </p:sp>
        <p:sp>
          <p:nvSpPr>
            <p:cNvPr id="595" name="tx595"/>
            <p:cNvSpPr/>
            <p:nvPr/>
          </p:nvSpPr>
          <p:spPr>
            <a:xfrm>
              <a:off x="2965236" y="3857329"/>
              <a:ext cx="4595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Tajikistan</a:t>
              </a:r>
            </a:p>
          </p:txBody>
        </p:sp>
        <p:sp>
          <p:nvSpPr>
            <p:cNvPr id="596" name="tx596"/>
            <p:cNvSpPr/>
            <p:nvPr/>
          </p:nvSpPr>
          <p:spPr>
            <a:xfrm>
              <a:off x="4703694" y="3857329"/>
              <a:ext cx="3621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Turkiye</a:t>
              </a:r>
            </a:p>
          </p:txBody>
        </p:sp>
        <p:sp>
          <p:nvSpPr>
            <p:cNvPr id="597" name="tx597"/>
            <p:cNvSpPr/>
            <p:nvPr/>
          </p:nvSpPr>
          <p:spPr>
            <a:xfrm>
              <a:off x="6238103" y="3857329"/>
              <a:ext cx="6729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Turkmenistan</a:t>
              </a:r>
            </a:p>
          </p:txBody>
        </p:sp>
        <p:sp>
          <p:nvSpPr>
            <p:cNvPr id="598" name="tx598"/>
            <p:cNvSpPr/>
            <p:nvPr/>
          </p:nvSpPr>
          <p:spPr>
            <a:xfrm>
              <a:off x="8071795" y="3857329"/>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Ukraine</a:t>
              </a:r>
            </a:p>
          </p:txBody>
        </p:sp>
        <p:sp>
          <p:nvSpPr>
            <p:cNvPr id="599" name="tx599"/>
            <p:cNvSpPr/>
            <p:nvPr/>
          </p:nvSpPr>
          <p:spPr>
            <a:xfrm>
              <a:off x="1228836" y="2814063"/>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Kyrgyzstan</a:t>
              </a:r>
            </a:p>
          </p:txBody>
        </p:sp>
        <p:sp>
          <p:nvSpPr>
            <p:cNvPr id="600" name="tx600"/>
            <p:cNvSpPr/>
            <p:nvPr/>
          </p:nvSpPr>
          <p:spPr>
            <a:xfrm>
              <a:off x="2983798" y="2814063"/>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Moldova</a:t>
              </a:r>
            </a:p>
          </p:txBody>
        </p:sp>
        <p:sp>
          <p:nvSpPr>
            <p:cNvPr id="601" name="tx601"/>
            <p:cNvSpPr/>
            <p:nvPr/>
          </p:nvSpPr>
          <p:spPr>
            <a:xfrm>
              <a:off x="4586468" y="2814063"/>
              <a:ext cx="596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Montenegro</a:t>
              </a:r>
            </a:p>
          </p:txBody>
        </p:sp>
        <p:sp>
          <p:nvSpPr>
            <p:cNvPr id="602" name="tx602"/>
            <p:cNvSpPr/>
            <p:nvPr/>
          </p:nvSpPr>
          <p:spPr>
            <a:xfrm>
              <a:off x="6148949" y="2814063"/>
              <a:ext cx="8512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North Macedonia</a:t>
              </a:r>
            </a:p>
          </p:txBody>
        </p:sp>
        <p:sp>
          <p:nvSpPr>
            <p:cNvPr id="603" name="tx603"/>
            <p:cNvSpPr/>
            <p:nvPr/>
          </p:nvSpPr>
          <p:spPr>
            <a:xfrm>
              <a:off x="8040706" y="2814063"/>
              <a:ext cx="447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Romania</a:t>
              </a:r>
            </a:p>
          </p:txBody>
        </p:sp>
        <p:sp>
          <p:nvSpPr>
            <p:cNvPr id="604" name="tx604"/>
            <p:cNvSpPr/>
            <p:nvPr/>
          </p:nvSpPr>
          <p:spPr>
            <a:xfrm>
              <a:off x="1300251" y="1770798"/>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Bulgaria</a:t>
              </a:r>
            </a:p>
          </p:txBody>
        </p:sp>
        <p:sp>
          <p:nvSpPr>
            <p:cNvPr id="605" name="tx605"/>
            <p:cNvSpPr/>
            <p:nvPr/>
          </p:nvSpPr>
          <p:spPr>
            <a:xfrm>
              <a:off x="3014888" y="1770798"/>
              <a:ext cx="3602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Croatia</a:t>
              </a:r>
            </a:p>
          </p:txBody>
        </p:sp>
        <p:sp>
          <p:nvSpPr>
            <p:cNvPr id="606" name="tx606"/>
            <p:cNvSpPr/>
            <p:nvPr/>
          </p:nvSpPr>
          <p:spPr>
            <a:xfrm>
              <a:off x="4685954" y="1770798"/>
              <a:ext cx="3976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Georgia</a:t>
              </a:r>
            </a:p>
          </p:txBody>
        </p:sp>
        <p:sp>
          <p:nvSpPr>
            <p:cNvPr id="607" name="tx607"/>
            <p:cNvSpPr/>
            <p:nvPr/>
          </p:nvSpPr>
          <p:spPr>
            <a:xfrm>
              <a:off x="6391265" y="1770798"/>
              <a:ext cx="3665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Greece</a:t>
              </a:r>
            </a:p>
          </p:txBody>
        </p:sp>
        <p:sp>
          <p:nvSpPr>
            <p:cNvPr id="608" name="tx608"/>
            <p:cNvSpPr/>
            <p:nvPr/>
          </p:nvSpPr>
          <p:spPr>
            <a:xfrm>
              <a:off x="7972263" y="1770798"/>
              <a:ext cx="5841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Kazakhstan</a:t>
              </a:r>
            </a:p>
          </p:txBody>
        </p:sp>
        <p:sp>
          <p:nvSpPr>
            <p:cNvPr id="609" name="tx609"/>
            <p:cNvSpPr/>
            <p:nvPr/>
          </p:nvSpPr>
          <p:spPr>
            <a:xfrm>
              <a:off x="1318859" y="727533"/>
              <a:ext cx="3728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Albania</a:t>
              </a:r>
            </a:p>
          </p:txBody>
        </p:sp>
        <p:sp>
          <p:nvSpPr>
            <p:cNvPr id="610" name="tx610"/>
            <p:cNvSpPr/>
            <p:nvPr/>
          </p:nvSpPr>
          <p:spPr>
            <a:xfrm>
              <a:off x="2986953" y="727533"/>
              <a:ext cx="4161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Armenia</a:t>
              </a:r>
            </a:p>
          </p:txBody>
        </p:sp>
        <p:sp>
          <p:nvSpPr>
            <p:cNvPr id="611" name="tx611"/>
            <p:cNvSpPr/>
            <p:nvPr/>
          </p:nvSpPr>
          <p:spPr>
            <a:xfrm>
              <a:off x="4620758" y="727533"/>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Azerbaijan</a:t>
              </a:r>
            </a:p>
          </p:txBody>
        </p:sp>
        <p:sp>
          <p:nvSpPr>
            <p:cNvPr id="612" name="tx612"/>
            <p:cNvSpPr/>
            <p:nvPr/>
          </p:nvSpPr>
          <p:spPr>
            <a:xfrm>
              <a:off x="6385093" y="727533"/>
              <a:ext cx="37892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Belarus</a:t>
              </a:r>
            </a:p>
          </p:txBody>
        </p:sp>
        <p:sp>
          <p:nvSpPr>
            <p:cNvPr id="613" name="tx613"/>
            <p:cNvSpPr/>
            <p:nvPr/>
          </p:nvSpPr>
          <p:spPr>
            <a:xfrm>
              <a:off x="7655377" y="727533"/>
              <a:ext cx="12178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Bosnia and Herzegovina</a:t>
              </a:r>
            </a:p>
          </p:txBody>
        </p:sp>
        <p:sp>
          <p:nvSpPr>
            <p:cNvPr id="614" name="pl614"/>
            <p:cNvSpPr/>
            <p:nvPr/>
          </p:nvSpPr>
          <p:spPr>
            <a:xfrm>
              <a:off x="7688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5" name="pl615"/>
            <p:cNvSpPr/>
            <p:nvPr/>
          </p:nvSpPr>
          <p:spPr>
            <a:xfrm>
              <a:off x="9792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6" name="pl616"/>
            <p:cNvSpPr/>
            <p:nvPr/>
          </p:nvSpPr>
          <p:spPr>
            <a:xfrm>
              <a:off x="118964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7" name="pl617"/>
            <p:cNvSpPr/>
            <p:nvPr/>
          </p:nvSpPr>
          <p:spPr>
            <a:xfrm>
              <a:off x="14000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8" name="pl618"/>
            <p:cNvSpPr/>
            <p:nvPr/>
          </p:nvSpPr>
          <p:spPr>
            <a:xfrm>
              <a:off x="161046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9" name="pl619"/>
            <p:cNvSpPr/>
            <p:nvPr/>
          </p:nvSpPr>
          <p:spPr>
            <a:xfrm>
              <a:off x="18208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0" name="pl620"/>
            <p:cNvSpPr/>
            <p:nvPr/>
          </p:nvSpPr>
          <p:spPr>
            <a:xfrm>
              <a:off x="20312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1" name="pl621"/>
            <p:cNvSpPr/>
            <p:nvPr/>
          </p:nvSpPr>
          <p:spPr>
            <a:xfrm>
              <a:off x="22417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2" name="tx622"/>
            <p:cNvSpPr/>
            <p:nvPr/>
          </p:nvSpPr>
          <p:spPr>
            <a:xfrm rot="-5400000">
              <a:off x="6444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23" name="tx623"/>
            <p:cNvSpPr/>
            <p:nvPr/>
          </p:nvSpPr>
          <p:spPr>
            <a:xfrm rot="-5400000">
              <a:off x="85486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24" name="tx624"/>
            <p:cNvSpPr/>
            <p:nvPr/>
          </p:nvSpPr>
          <p:spPr>
            <a:xfrm rot="-5400000">
              <a:off x="106528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25" name="tx625"/>
            <p:cNvSpPr/>
            <p:nvPr/>
          </p:nvSpPr>
          <p:spPr>
            <a:xfrm rot="-5400000">
              <a:off x="12756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26" name="tx626"/>
            <p:cNvSpPr/>
            <p:nvPr/>
          </p:nvSpPr>
          <p:spPr>
            <a:xfrm rot="-5400000">
              <a:off x="148610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27" name="tx627"/>
            <p:cNvSpPr/>
            <p:nvPr/>
          </p:nvSpPr>
          <p:spPr>
            <a:xfrm rot="-5400000">
              <a:off x="16965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28" name="tx628"/>
            <p:cNvSpPr/>
            <p:nvPr/>
          </p:nvSpPr>
          <p:spPr>
            <a:xfrm rot="-5400000">
              <a:off x="1906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29" name="tx629"/>
            <p:cNvSpPr/>
            <p:nvPr/>
          </p:nvSpPr>
          <p:spPr>
            <a:xfrm rot="-5400000">
              <a:off x="21173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30" name="pl630"/>
            <p:cNvSpPr/>
            <p:nvPr/>
          </p:nvSpPr>
          <p:spPr>
            <a:xfrm>
              <a:off x="245858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1" name="pl631"/>
            <p:cNvSpPr/>
            <p:nvPr/>
          </p:nvSpPr>
          <p:spPr>
            <a:xfrm>
              <a:off x="2668993"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2" name="pl632"/>
            <p:cNvSpPr/>
            <p:nvPr/>
          </p:nvSpPr>
          <p:spPr>
            <a:xfrm>
              <a:off x="287940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3" name="pl633"/>
            <p:cNvSpPr/>
            <p:nvPr/>
          </p:nvSpPr>
          <p:spPr>
            <a:xfrm>
              <a:off x="3089818"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4" name="pl634"/>
            <p:cNvSpPr/>
            <p:nvPr/>
          </p:nvSpPr>
          <p:spPr>
            <a:xfrm>
              <a:off x="330023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5" name="pl635"/>
            <p:cNvSpPr/>
            <p:nvPr/>
          </p:nvSpPr>
          <p:spPr>
            <a:xfrm>
              <a:off x="3510644"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6" name="pl636"/>
            <p:cNvSpPr/>
            <p:nvPr/>
          </p:nvSpPr>
          <p:spPr>
            <a:xfrm>
              <a:off x="372105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7" name="pl637"/>
            <p:cNvSpPr/>
            <p:nvPr/>
          </p:nvSpPr>
          <p:spPr>
            <a:xfrm>
              <a:off x="3931469"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8" name="tx638"/>
            <p:cNvSpPr/>
            <p:nvPr/>
          </p:nvSpPr>
          <p:spPr>
            <a:xfrm rot="-5400000">
              <a:off x="2334222"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39" name="tx639"/>
            <p:cNvSpPr/>
            <p:nvPr/>
          </p:nvSpPr>
          <p:spPr>
            <a:xfrm rot="-5400000">
              <a:off x="254463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40" name="tx640"/>
            <p:cNvSpPr/>
            <p:nvPr/>
          </p:nvSpPr>
          <p:spPr>
            <a:xfrm rot="-5400000">
              <a:off x="275504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41" name="tx641"/>
            <p:cNvSpPr/>
            <p:nvPr/>
          </p:nvSpPr>
          <p:spPr>
            <a:xfrm rot="-5400000">
              <a:off x="2965460"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42" name="tx642"/>
            <p:cNvSpPr/>
            <p:nvPr/>
          </p:nvSpPr>
          <p:spPr>
            <a:xfrm rot="-5400000">
              <a:off x="317587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43" name="tx643"/>
            <p:cNvSpPr/>
            <p:nvPr/>
          </p:nvSpPr>
          <p:spPr>
            <a:xfrm rot="-5400000">
              <a:off x="338628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44" name="tx644"/>
            <p:cNvSpPr/>
            <p:nvPr/>
          </p:nvSpPr>
          <p:spPr>
            <a:xfrm rot="-5400000">
              <a:off x="359669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45" name="tx645"/>
            <p:cNvSpPr/>
            <p:nvPr/>
          </p:nvSpPr>
          <p:spPr>
            <a:xfrm rot="-5400000">
              <a:off x="3807110"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46" name="pl646"/>
            <p:cNvSpPr/>
            <p:nvPr/>
          </p:nvSpPr>
          <p:spPr>
            <a:xfrm>
              <a:off x="4148347"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4358759"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4569172"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4779584"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4989997"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5200409"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5410822"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pl653"/>
            <p:cNvSpPr/>
            <p:nvPr/>
          </p:nvSpPr>
          <p:spPr>
            <a:xfrm>
              <a:off x="5621235"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4" name="tx654"/>
            <p:cNvSpPr/>
            <p:nvPr/>
          </p:nvSpPr>
          <p:spPr>
            <a:xfrm rot="-5400000">
              <a:off x="402398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5" name="tx655"/>
            <p:cNvSpPr/>
            <p:nvPr/>
          </p:nvSpPr>
          <p:spPr>
            <a:xfrm rot="-5400000">
              <a:off x="4234401"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6" name="tx656"/>
            <p:cNvSpPr/>
            <p:nvPr/>
          </p:nvSpPr>
          <p:spPr>
            <a:xfrm rot="-5400000">
              <a:off x="444481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7" name="tx657"/>
            <p:cNvSpPr/>
            <p:nvPr/>
          </p:nvSpPr>
          <p:spPr>
            <a:xfrm rot="-5400000">
              <a:off x="4655226"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8" name="tx658"/>
            <p:cNvSpPr/>
            <p:nvPr/>
          </p:nvSpPr>
          <p:spPr>
            <a:xfrm rot="-5400000">
              <a:off x="486563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9" name="tx659"/>
            <p:cNvSpPr/>
            <p:nvPr/>
          </p:nvSpPr>
          <p:spPr>
            <a:xfrm rot="-5400000">
              <a:off x="5076051"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60" name="tx660"/>
            <p:cNvSpPr/>
            <p:nvPr/>
          </p:nvSpPr>
          <p:spPr>
            <a:xfrm rot="-5400000">
              <a:off x="5286464"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1" name="tx661"/>
            <p:cNvSpPr/>
            <p:nvPr/>
          </p:nvSpPr>
          <p:spPr>
            <a:xfrm rot="-5400000">
              <a:off x="5496876"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2" name="pl662"/>
            <p:cNvSpPr/>
            <p:nvPr/>
          </p:nvSpPr>
          <p:spPr>
            <a:xfrm>
              <a:off x="5838112"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6048525"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6258937"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6469350"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6679763"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6890175"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7100588"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pl669"/>
            <p:cNvSpPr/>
            <p:nvPr/>
          </p:nvSpPr>
          <p:spPr>
            <a:xfrm>
              <a:off x="7311000"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0" name="tx670"/>
            <p:cNvSpPr/>
            <p:nvPr/>
          </p:nvSpPr>
          <p:spPr>
            <a:xfrm rot="-5400000">
              <a:off x="5713754"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1" name="tx671"/>
            <p:cNvSpPr/>
            <p:nvPr/>
          </p:nvSpPr>
          <p:spPr>
            <a:xfrm rot="-5400000">
              <a:off x="5924167"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2" name="tx672"/>
            <p:cNvSpPr/>
            <p:nvPr/>
          </p:nvSpPr>
          <p:spPr>
            <a:xfrm rot="-5400000">
              <a:off x="6134579"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3" name="tx673"/>
            <p:cNvSpPr/>
            <p:nvPr/>
          </p:nvSpPr>
          <p:spPr>
            <a:xfrm rot="-5400000">
              <a:off x="6344992"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4" name="tx674"/>
            <p:cNvSpPr/>
            <p:nvPr/>
          </p:nvSpPr>
          <p:spPr>
            <a:xfrm rot="-5400000">
              <a:off x="6555404"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5" name="tx675"/>
            <p:cNvSpPr/>
            <p:nvPr/>
          </p:nvSpPr>
          <p:spPr>
            <a:xfrm rot="-5400000">
              <a:off x="6765817"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6" name="tx676"/>
            <p:cNvSpPr/>
            <p:nvPr/>
          </p:nvSpPr>
          <p:spPr>
            <a:xfrm rot="-5400000">
              <a:off x="6976229"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7" name="tx677"/>
            <p:cNvSpPr/>
            <p:nvPr/>
          </p:nvSpPr>
          <p:spPr>
            <a:xfrm rot="-5400000">
              <a:off x="7186642"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8" name="pl678"/>
            <p:cNvSpPr/>
            <p:nvPr/>
          </p:nvSpPr>
          <p:spPr>
            <a:xfrm>
              <a:off x="7527878"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773829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7948703"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815911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8369528"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857994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8790353"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pl685"/>
            <p:cNvSpPr/>
            <p:nvPr/>
          </p:nvSpPr>
          <p:spPr>
            <a:xfrm>
              <a:off x="900076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6" name="tx686"/>
            <p:cNvSpPr/>
            <p:nvPr/>
          </p:nvSpPr>
          <p:spPr>
            <a:xfrm rot="-5400000">
              <a:off x="7403520"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7" name="tx687"/>
            <p:cNvSpPr/>
            <p:nvPr/>
          </p:nvSpPr>
          <p:spPr>
            <a:xfrm rot="-5400000">
              <a:off x="7613932"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8" name="tx688"/>
            <p:cNvSpPr/>
            <p:nvPr/>
          </p:nvSpPr>
          <p:spPr>
            <a:xfrm rot="-5400000">
              <a:off x="782434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9" name="tx689"/>
            <p:cNvSpPr/>
            <p:nvPr/>
          </p:nvSpPr>
          <p:spPr>
            <a:xfrm rot="-5400000">
              <a:off x="8034757"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90" name="tx690"/>
            <p:cNvSpPr/>
            <p:nvPr/>
          </p:nvSpPr>
          <p:spPr>
            <a:xfrm rot="-5400000">
              <a:off x="8245170"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1" name="tx691"/>
            <p:cNvSpPr/>
            <p:nvPr/>
          </p:nvSpPr>
          <p:spPr>
            <a:xfrm rot="-5400000">
              <a:off x="845558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2" name="tx692"/>
            <p:cNvSpPr/>
            <p:nvPr/>
          </p:nvSpPr>
          <p:spPr>
            <a:xfrm rot="-5400000">
              <a:off x="866599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3" name="tx693"/>
            <p:cNvSpPr/>
            <p:nvPr/>
          </p:nvSpPr>
          <p:spPr>
            <a:xfrm rot="-5400000">
              <a:off x="887640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4" name="tx694"/>
            <p:cNvSpPr/>
            <p:nvPr/>
          </p:nvSpPr>
          <p:spPr>
            <a:xfrm>
              <a:off x="570361" y="155929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95" name="tx695"/>
            <p:cNvSpPr/>
            <p:nvPr/>
          </p:nvSpPr>
          <p:spPr>
            <a:xfrm>
              <a:off x="508182" y="119235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96" name="pl696"/>
            <p:cNvSpPr/>
            <p:nvPr/>
          </p:nvSpPr>
          <p:spPr>
            <a:xfrm>
              <a:off x="660376" y="159929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7" name="pl697"/>
            <p:cNvSpPr/>
            <p:nvPr/>
          </p:nvSpPr>
          <p:spPr>
            <a:xfrm>
              <a:off x="660376" y="123236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8" name="tx698"/>
            <p:cNvSpPr/>
            <p:nvPr/>
          </p:nvSpPr>
          <p:spPr>
            <a:xfrm>
              <a:off x="570361" y="260255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99" name="tx699"/>
            <p:cNvSpPr/>
            <p:nvPr/>
          </p:nvSpPr>
          <p:spPr>
            <a:xfrm>
              <a:off x="508182" y="223562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00" name="pl700"/>
            <p:cNvSpPr/>
            <p:nvPr/>
          </p:nvSpPr>
          <p:spPr>
            <a:xfrm>
              <a:off x="660376" y="264256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1" name="pl701"/>
            <p:cNvSpPr/>
            <p:nvPr/>
          </p:nvSpPr>
          <p:spPr>
            <a:xfrm>
              <a:off x="660376" y="227562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2" name="tx702"/>
            <p:cNvSpPr/>
            <p:nvPr/>
          </p:nvSpPr>
          <p:spPr>
            <a:xfrm>
              <a:off x="570361" y="364582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03" name="tx703"/>
            <p:cNvSpPr/>
            <p:nvPr/>
          </p:nvSpPr>
          <p:spPr>
            <a:xfrm>
              <a:off x="508182" y="32788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04" name="pl704"/>
            <p:cNvSpPr/>
            <p:nvPr/>
          </p:nvSpPr>
          <p:spPr>
            <a:xfrm>
              <a:off x="660376" y="368582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5" name="pl705"/>
            <p:cNvSpPr/>
            <p:nvPr/>
          </p:nvSpPr>
          <p:spPr>
            <a:xfrm>
              <a:off x="660376" y="331889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6" name="tx706"/>
            <p:cNvSpPr/>
            <p:nvPr/>
          </p:nvSpPr>
          <p:spPr>
            <a:xfrm>
              <a:off x="570361" y="468908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07" name="tx707"/>
            <p:cNvSpPr/>
            <p:nvPr/>
          </p:nvSpPr>
          <p:spPr>
            <a:xfrm>
              <a:off x="508182" y="43221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08" name="pl708"/>
            <p:cNvSpPr/>
            <p:nvPr/>
          </p:nvSpPr>
          <p:spPr>
            <a:xfrm>
              <a:off x="660376" y="472909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9" name="pl709"/>
            <p:cNvSpPr/>
            <p:nvPr/>
          </p:nvSpPr>
          <p:spPr>
            <a:xfrm>
              <a:off x="660376" y="436215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0" name="tx710"/>
            <p:cNvSpPr/>
            <p:nvPr/>
          </p:nvSpPr>
          <p:spPr>
            <a:xfrm>
              <a:off x="570361" y="573235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11" name="tx711"/>
            <p:cNvSpPr/>
            <p:nvPr/>
          </p:nvSpPr>
          <p:spPr>
            <a:xfrm>
              <a:off x="508182" y="536541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12" name="pl712"/>
            <p:cNvSpPr/>
            <p:nvPr/>
          </p:nvSpPr>
          <p:spPr>
            <a:xfrm>
              <a:off x="660376" y="57723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3" name="pl713"/>
            <p:cNvSpPr/>
            <p:nvPr/>
          </p:nvSpPr>
          <p:spPr>
            <a:xfrm>
              <a:off x="660376" y="540542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4" name="tx714"/>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715" name="tx715"/>
            <p:cNvSpPr/>
            <p:nvPr/>
          </p:nvSpPr>
          <p:spPr>
            <a:xfrm>
              <a:off x="695171" y="435349"/>
              <a:ext cx="522067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DTP3 (%), by country, ECAR, 2018-2025</a:t>
              </a:r>
            </a:p>
          </p:txBody>
        </p:sp>
        <p:sp>
          <p:nvSpPr>
            <p:cNvPr id="716" name="tx716"/>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17" name="tx717"/>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718" name="tx718"/>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7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DTP3 by country.
In 2025, Azerbaijan and Romania had the highest drop-out with 22% of children who received DTP1 not receiving DTP3.
Belarus, Moldova, Serbia, Turkiye, and Uzbekistan had the lowest DTP drop-out (0%). Zero drop-out indicates that near enough all children that received DTP1 also received DTP3.
7 countries had DTP drop-out of more than 10%.</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874964"/>
              <a:ext cx="1607740" cy="758823"/>
            </a:xfrm>
            <a:prstGeom prst="rect">
              <a:avLst/>
            </a:prstGeom>
            <a:solidFill>
              <a:srgbClr val="EBEBEB">
                <a:alpha val="100000"/>
              </a:srgbClr>
            </a:solidFill>
          </p:spPr>
          <p:txBody>
            <a:bodyPr/>
            <a:lstStyle/>
            <a:p/>
          </p:txBody>
        </p:sp>
        <p:sp>
          <p:nvSpPr>
            <p:cNvPr id="6" name="pl6"/>
            <p:cNvSpPr/>
            <p:nvPr/>
          </p:nvSpPr>
          <p:spPr>
            <a:xfrm>
              <a:off x="757350" y="161354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47102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32849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118596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104343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1" name="pl11"/>
            <p:cNvSpPr/>
            <p:nvPr/>
          </p:nvSpPr>
          <p:spPr>
            <a:xfrm>
              <a:off x="757350" y="9009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 name="pl12"/>
            <p:cNvSpPr/>
            <p:nvPr/>
          </p:nvSpPr>
          <p:spPr>
            <a:xfrm>
              <a:off x="757350" y="154228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 name="pl13"/>
            <p:cNvSpPr/>
            <p:nvPr/>
          </p:nvSpPr>
          <p:spPr>
            <a:xfrm>
              <a:off x="757350" y="139975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4" name="pl14"/>
            <p:cNvSpPr/>
            <p:nvPr/>
          </p:nvSpPr>
          <p:spPr>
            <a:xfrm>
              <a:off x="757350" y="12572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5" name="pl15"/>
            <p:cNvSpPr/>
            <p:nvPr/>
          </p:nvSpPr>
          <p:spPr>
            <a:xfrm>
              <a:off x="757350" y="1114697"/>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 name="pl16"/>
            <p:cNvSpPr/>
            <p:nvPr/>
          </p:nvSpPr>
          <p:spPr>
            <a:xfrm>
              <a:off x="757350" y="97216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7" name="pl17"/>
            <p:cNvSpPr/>
            <p:nvPr/>
          </p:nvSpPr>
          <p:spPr>
            <a:xfrm>
              <a:off x="83042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03922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24802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145682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166561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187441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3" name="pl23"/>
            <p:cNvSpPr/>
            <p:nvPr/>
          </p:nvSpPr>
          <p:spPr>
            <a:xfrm>
              <a:off x="208321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 name="pl24"/>
            <p:cNvSpPr/>
            <p:nvPr/>
          </p:nvSpPr>
          <p:spPr>
            <a:xfrm>
              <a:off x="229201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 name="pl25"/>
            <p:cNvSpPr/>
            <p:nvPr/>
          </p:nvSpPr>
          <p:spPr>
            <a:xfrm>
              <a:off x="830429" y="1525181"/>
              <a:ext cx="1461582" cy="11402"/>
            </a:xfrm>
            <a:custGeom>
              <a:avLst/>
              <a:pathLst>
                <a:path w="1461582" h="11402">
                  <a:moveTo>
                    <a:pt x="0" y="5701"/>
                  </a:moveTo>
                  <a:lnTo>
                    <a:pt x="208797" y="11402"/>
                  </a:lnTo>
                  <a:lnTo>
                    <a:pt x="417595" y="0"/>
                  </a:lnTo>
                  <a:lnTo>
                    <a:pt x="626392" y="5701"/>
                  </a:lnTo>
                  <a:lnTo>
                    <a:pt x="835190" y="0"/>
                  </a:lnTo>
                  <a:lnTo>
                    <a:pt x="1043987" y="0"/>
                  </a:lnTo>
                  <a:lnTo>
                    <a:pt x="1252785" y="11402"/>
                  </a:lnTo>
                  <a:lnTo>
                    <a:pt x="1461582" y="0"/>
                  </a:lnTo>
                </a:path>
              </a:pathLst>
            </a:custGeom>
            <a:ln w="20325" cap="flat">
              <a:solidFill>
                <a:srgbClr val="BEBEBE">
                  <a:alpha val="69803"/>
                </a:srgbClr>
              </a:solidFill>
              <a:prstDash val="solid"/>
              <a:round/>
            </a:ln>
          </p:spPr>
          <p:txBody>
            <a:bodyPr/>
            <a:lstStyle/>
            <a:p/>
          </p:txBody>
        </p:sp>
        <p:sp>
          <p:nvSpPr>
            <p:cNvPr id="26" name="pl26"/>
            <p:cNvSpPr/>
            <p:nvPr/>
          </p:nvSpPr>
          <p:spPr>
            <a:xfrm>
              <a:off x="830429" y="1439663"/>
              <a:ext cx="1461582" cy="79816"/>
            </a:xfrm>
            <a:custGeom>
              <a:avLst/>
              <a:pathLst>
                <a:path w="1461582" h="79816">
                  <a:moveTo>
                    <a:pt x="0" y="74115"/>
                  </a:moveTo>
                  <a:lnTo>
                    <a:pt x="208797" y="79816"/>
                  </a:lnTo>
                  <a:lnTo>
                    <a:pt x="417595" y="57011"/>
                  </a:lnTo>
                  <a:lnTo>
                    <a:pt x="626392" y="39908"/>
                  </a:lnTo>
                  <a:lnTo>
                    <a:pt x="835190" y="34206"/>
                  </a:lnTo>
                  <a:lnTo>
                    <a:pt x="1043987" y="17103"/>
                  </a:lnTo>
                  <a:lnTo>
                    <a:pt x="1252785" y="0"/>
                  </a:lnTo>
                  <a:lnTo>
                    <a:pt x="1461582" y="5701"/>
                  </a:lnTo>
                </a:path>
              </a:pathLst>
            </a:custGeom>
            <a:ln w="40651" cap="flat">
              <a:solidFill>
                <a:srgbClr val="BEBEBE">
                  <a:alpha val="69803"/>
                </a:srgbClr>
              </a:solidFill>
              <a:prstDash val="solid"/>
              <a:round/>
            </a:ln>
          </p:spPr>
          <p:txBody>
            <a:bodyPr/>
            <a:lstStyle/>
            <a:p/>
          </p:txBody>
        </p:sp>
        <p:sp>
          <p:nvSpPr>
            <p:cNvPr id="27" name="pl27"/>
            <p:cNvSpPr/>
            <p:nvPr/>
          </p:nvSpPr>
          <p:spPr>
            <a:xfrm>
              <a:off x="830429" y="1439663"/>
              <a:ext cx="1461582" cy="79816"/>
            </a:xfrm>
            <a:custGeom>
              <a:avLst/>
              <a:pathLst>
                <a:path w="1461582" h="79816">
                  <a:moveTo>
                    <a:pt x="0" y="74115"/>
                  </a:moveTo>
                  <a:lnTo>
                    <a:pt x="208797" y="79816"/>
                  </a:lnTo>
                  <a:lnTo>
                    <a:pt x="417595" y="57011"/>
                  </a:lnTo>
                  <a:lnTo>
                    <a:pt x="626392" y="39908"/>
                  </a:lnTo>
                  <a:lnTo>
                    <a:pt x="835190" y="34206"/>
                  </a:lnTo>
                  <a:lnTo>
                    <a:pt x="1043987" y="17103"/>
                  </a:lnTo>
                  <a:lnTo>
                    <a:pt x="1252785" y="0"/>
                  </a:lnTo>
                  <a:lnTo>
                    <a:pt x="1461582" y="5701"/>
                  </a:lnTo>
                </a:path>
              </a:pathLst>
            </a:custGeom>
            <a:ln w="35231" cap="flat">
              <a:solidFill>
                <a:srgbClr val="BEBEBE">
                  <a:alpha val="69803"/>
                </a:srgbClr>
              </a:solidFill>
              <a:prstDash val="solid"/>
              <a:round/>
            </a:ln>
          </p:spPr>
          <p:txBody>
            <a:bodyPr/>
            <a:lstStyle/>
            <a:p/>
          </p:txBody>
        </p:sp>
        <p:sp>
          <p:nvSpPr>
            <p:cNvPr id="28" name="pl28"/>
            <p:cNvSpPr/>
            <p:nvPr/>
          </p:nvSpPr>
          <p:spPr>
            <a:xfrm>
              <a:off x="830429" y="1525181"/>
              <a:ext cx="1461582" cy="11402"/>
            </a:xfrm>
            <a:custGeom>
              <a:avLst/>
              <a:pathLst>
                <a:path w="1461582" h="11402">
                  <a:moveTo>
                    <a:pt x="0" y="5701"/>
                  </a:moveTo>
                  <a:lnTo>
                    <a:pt x="208797" y="11402"/>
                  </a:lnTo>
                  <a:lnTo>
                    <a:pt x="417595" y="0"/>
                  </a:lnTo>
                  <a:lnTo>
                    <a:pt x="626392" y="5701"/>
                  </a:lnTo>
                  <a:lnTo>
                    <a:pt x="835190" y="0"/>
                  </a:lnTo>
                  <a:lnTo>
                    <a:pt x="1043987" y="0"/>
                  </a:lnTo>
                  <a:lnTo>
                    <a:pt x="1252785" y="11402"/>
                  </a:lnTo>
                  <a:lnTo>
                    <a:pt x="1461582" y="0"/>
                  </a:lnTo>
                </a:path>
              </a:pathLst>
            </a:custGeom>
            <a:ln w="20325" cap="flat">
              <a:solidFill>
                <a:srgbClr val="6B6B6B">
                  <a:alpha val="100000"/>
                </a:srgbClr>
              </a:solidFill>
              <a:prstDash val="solid"/>
              <a:round/>
            </a:ln>
          </p:spPr>
          <p:txBody>
            <a:bodyPr/>
            <a:lstStyle/>
            <a:p/>
          </p:txBody>
        </p:sp>
        <p:sp>
          <p:nvSpPr>
            <p:cNvPr id="29" name="pl29"/>
            <p:cNvSpPr/>
            <p:nvPr/>
          </p:nvSpPr>
          <p:spPr>
            <a:xfrm>
              <a:off x="830429" y="1439663"/>
              <a:ext cx="1461582" cy="79816"/>
            </a:xfrm>
            <a:custGeom>
              <a:avLst/>
              <a:pathLst>
                <a:path w="1461582" h="79816">
                  <a:moveTo>
                    <a:pt x="0" y="74115"/>
                  </a:moveTo>
                  <a:lnTo>
                    <a:pt x="208797" y="79816"/>
                  </a:lnTo>
                  <a:lnTo>
                    <a:pt x="417595" y="57011"/>
                  </a:lnTo>
                  <a:lnTo>
                    <a:pt x="626392" y="39908"/>
                  </a:lnTo>
                  <a:lnTo>
                    <a:pt x="835190" y="34206"/>
                  </a:lnTo>
                  <a:lnTo>
                    <a:pt x="1043987" y="17103"/>
                  </a:lnTo>
                  <a:lnTo>
                    <a:pt x="1252785" y="0"/>
                  </a:lnTo>
                  <a:lnTo>
                    <a:pt x="1461582" y="5701"/>
                  </a:lnTo>
                </a:path>
              </a:pathLst>
            </a:custGeom>
            <a:ln w="40651" cap="flat">
              <a:solidFill>
                <a:srgbClr val="000000">
                  <a:alpha val="100000"/>
                </a:srgbClr>
              </a:solidFill>
              <a:prstDash val="solid"/>
              <a:round/>
            </a:ln>
          </p:spPr>
          <p:txBody>
            <a:bodyPr/>
            <a:lstStyle/>
            <a:p/>
          </p:txBody>
        </p:sp>
        <p:sp>
          <p:nvSpPr>
            <p:cNvPr id="30" name="pl30"/>
            <p:cNvSpPr/>
            <p:nvPr/>
          </p:nvSpPr>
          <p:spPr>
            <a:xfrm>
              <a:off x="830429" y="1439663"/>
              <a:ext cx="1461582" cy="79816"/>
            </a:xfrm>
            <a:custGeom>
              <a:avLst/>
              <a:pathLst>
                <a:path w="1461582" h="79816">
                  <a:moveTo>
                    <a:pt x="0" y="74115"/>
                  </a:moveTo>
                  <a:lnTo>
                    <a:pt x="208797" y="79816"/>
                  </a:lnTo>
                  <a:lnTo>
                    <a:pt x="417595" y="57011"/>
                  </a:lnTo>
                  <a:lnTo>
                    <a:pt x="626392" y="39908"/>
                  </a:lnTo>
                  <a:lnTo>
                    <a:pt x="835190" y="34206"/>
                  </a:lnTo>
                  <a:lnTo>
                    <a:pt x="1043987" y="17103"/>
                  </a:lnTo>
                  <a:lnTo>
                    <a:pt x="1252785" y="0"/>
                  </a:lnTo>
                  <a:lnTo>
                    <a:pt x="1461582" y="5701"/>
                  </a:lnTo>
                </a:path>
              </a:pathLst>
            </a:custGeom>
            <a:ln w="35231" cap="flat">
              <a:solidFill>
                <a:srgbClr val="F26A21">
                  <a:alpha val="100000"/>
                </a:srgbClr>
              </a:solidFill>
              <a:prstDash val="solid"/>
              <a:round/>
            </a:ln>
          </p:spPr>
          <p:txBody>
            <a:bodyPr/>
            <a:lstStyle/>
            <a:p/>
          </p:txBody>
        </p:sp>
        <p:sp>
          <p:nvSpPr>
            <p:cNvPr id="31" name="pl31"/>
            <p:cNvSpPr/>
            <p:nvPr/>
          </p:nvSpPr>
          <p:spPr>
            <a:xfrm>
              <a:off x="757350" y="1542284"/>
              <a:ext cx="1607740" cy="0"/>
            </a:xfrm>
            <a:custGeom>
              <a:avLst/>
              <a:pathLst>
                <a:path w="1607740" h="0">
                  <a:moveTo>
                    <a:pt x="0" y="0"/>
                  </a:moveTo>
                  <a:lnTo>
                    <a:pt x="1607740" y="0"/>
                  </a:lnTo>
                  <a:lnTo>
                    <a:pt x="1607740" y="0"/>
                  </a:lnTo>
                </a:path>
              </a:pathLst>
            </a:custGeom>
            <a:ln w="13550" cap="flat">
              <a:solidFill>
                <a:srgbClr val="000000">
                  <a:alpha val="100000"/>
                </a:srgbClr>
              </a:solidFill>
              <a:prstDash val="dash"/>
              <a:round/>
            </a:ln>
          </p:spPr>
          <p:txBody>
            <a:bodyPr/>
            <a:lstStyle/>
            <a:p/>
          </p:txBody>
        </p:sp>
        <p:sp>
          <p:nvSpPr>
            <p:cNvPr id="32" name="tx32"/>
            <p:cNvSpPr/>
            <p:nvPr/>
          </p:nvSpPr>
          <p:spPr>
            <a:xfrm>
              <a:off x="800299" y="13507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3" name="tx33"/>
            <p:cNvSpPr/>
            <p:nvPr/>
          </p:nvSpPr>
          <p:spPr>
            <a:xfrm>
              <a:off x="1009097" y="13564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4" name="tx34"/>
            <p:cNvSpPr/>
            <p:nvPr/>
          </p:nvSpPr>
          <p:spPr>
            <a:xfrm>
              <a:off x="1217895" y="13336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5" name="tx35"/>
            <p:cNvSpPr/>
            <p:nvPr/>
          </p:nvSpPr>
          <p:spPr>
            <a:xfrm>
              <a:off x="1400586" y="131654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6" name="tx36"/>
            <p:cNvSpPr/>
            <p:nvPr/>
          </p:nvSpPr>
          <p:spPr>
            <a:xfrm>
              <a:off x="1605360" y="13108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7" name="tx37"/>
            <p:cNvSpPr/>
            <p:nvPr/>
          </p:nvSpPr>
          <p:spPr>
            <a:xfrm>
              <a:off x="1814158" y="12937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8" name="tx38"/>
            <p:cNvSpPr/>
            <p:nvPr/>
          </p:nvSpPr>
          <p:spPr>
            <a:xfrm>
              <a:off x="2022955" y="1276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39" name="tx39"/>
            <p:cNvSpPr/>
            <p:nvPr/>
          </p:nvSpPr>
          <p:spPr>
            <a:xfrm>
              <a:off x="2231753" y="12823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40" name="rc40"/>
            <p:cNvSpPr/>
            <p:nvPr/>
          </p:nvSpPr>
          <p:spPr>
            <a:xfrm>
              <a:off x="757350" y="1918229"/>
              <a:ext cx="1607740" cy="758823"/>
            </a:xfrm>
            <a:prstGeom prst="rect">
              <a:avLst/>
            </a:prstGeom>
            <a:solidFill>
              <a:srgbClr val="EBEBEB">
                <a:alpha val="100000"/>
              </a:srgbClr>
            </a:solidFill>
          </p:spPr>
          <p:txBody>
            <a:bodyPr/>
            <a:lstStyle/>
            <a:p/>
          </p:txBody>
        </p:sp>
        <p:sp>
          <p:nvSpPr>
            <p:cNvPr id="41" name="pl41"/>
            <p:cNvSpPr/>
            <p:nvPr/>
          </p:nvSpPr>
          <p:spPr>
            <a:xfrm>
              <a:off x="757350" y="265681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 name="pl42"/>
            <p:cNvSpPr/>
            <p:nvPr/>
          </p:nvSpPr>
          <p:spPr>
            <a:xfrm>
              <a:off x="757350" y="251428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3" name="pl43"/>
            <p:cNvSpPr/>
            <p:nvPr/>
          </p:nvSpPr>
          <p:spPr>
            <a:xfrm>
              <a:off x="757350" y="2371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 name="pl44"/>
            <p:cNvSpPr/>
            <p:nvPr/>
          </p:nvSpPr>
          <p:spPr>
            <a:xfrm>
              <a:off x="757350" y="22292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5" name="pl45"/>
            <p:cNvSpPr/>
            <p:nvPr/>
          </p:nvSpPr>
          <p:spPr>
            <a:xfrm>
              <a:off x="757350" y="20866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6" name="pl46"/>
            <p:cNvSpPr/>
            <p:nvPr/>
          </p:nvSpPr>
          <p:spPr>
            <a:xfrm>
              <a:off x="757350" y="19441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 name="pl47"/>
            <p:cNvSpPr/>
            <p:nvPr/>
          </p:nvSpPr>
          <p:spPr>
            <a:xfrm>
              <a:off x="757350" y="258554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8" name="pl48"/>
            <p:cNvSpPr/>
            <p:nvPr/>
          </p:nvSpPr>
          <p:spPr>
            <a:xfrm>
              <a:off x="757350" y="244302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9" name="pl49"/>
            <p:cNvSpPr/>
            <p:nvPr/>
          </p:nvSpPr>
          <p:spPr>
            <a:xfrm>
              <a:off x="757350" y="230049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 name="pl50"/>
            <p:cNvSpPr/>
            <p:nvPr/>
          </p:nvSpPr>
          <p:spPr>
            <a:xfrm>
              <a:off x="757350" y="215796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1" name="pl51"/>
            <p:cNvSpPr/>
            <p:nvPr/>
          </p:nvSpPr>
          <p:spPr>
            <a:xfrm>
              <a:off x="757350" y="20154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2" name="pl52"/>
            <p:cNvSpPr/>
            <p:nvPr/>
          </p:nvSpPr>
          <p:spPr>
            <a:xfrm>
              <a:off x="83042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 name="pl53"/>
            <p:cNvSpPr/>
            <p:nvPr/>
          </p:nvSpPr>
          <p:spPr>
            <a:xfrm>
              <a:off x="103922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4" name="pl54"/>
            <p:cNvSpPr/>
            <p:nvPr/>
          </p:nvSpPr>
          <p:spPr>
            <a:xfrm>
              <a:off x="124802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 name="pl55"/>
            <p:cNvSpPr/>
            <p:nvPr/>
          </p:nvSpPr>
          <p:spPr>
            <a:xfrm>
              <a:off x="145682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 name="pl56"/>
            <p:cNvSpPr/>
            <p:nvPr/>
          </p:nvSpPr>
          <p:spPr>
            <a:xfrm>
              <a:off x="166561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7" name="pl57"/>
            <p:cNvSpPr/>
            <p:nvPr/>
          </p:nvSpPr>
          <p:spPr>
            <a:xfrm>
              <a:off x="187441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 name="pl58"/>
            <p:cNvSpPr/>
            <p:nvPr/>
          </p:nvSpPr>
          <p:spPr>
            <a:xfrm>
              <a:off x="208321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 name="pl59"/>
            <p:cNvSpPr/>
            <p:nvPr/>
          </p:nvSpPr>
          <p:spPr>
            <a:xfrm>
              <a:off x="229201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0" name="pl60"/>
            <p:cNvSpPr/>
            <p:nvPr/>
          </p:nvSpPr>
          <p:spPr>
            <a:xfrm>
              <a:off x="830429" y="2568446"/>
              <a:ext cx="1461582" cy="11402"/>
            </a:xfrm>
            <a:custGeom>
              <a:avLst/>
              <a:pathLst>
                <a:path w="1461582" h="11402">
                  <a:moveTo>
                    <a:pt x="0" y="5701"/>
                  </a:moveTo>
                  <a:lnTo>
                    <a:pt x="208797" y="11402"/>
                  </a:lnTo>
                  <a:lnTo>
                    <a:pt x="417595" y="0"/>
                  </a:lnTo>
                  <a:lnTo>
                    <a:pt x="626392" y="5701"/>
                  </a:lnTo>
                  <a:lnTo>
                    <a:pt x="835190" y="0"/>
                  </a:lnTo>
                  <a:lnTo>
                    <a:pt x="1043987" y="0"/>
                  </a:lnTo>
                  <a:lnTo>
                    <a:pt x="1252785" y="11402"/>
                  </a:lnTo>
                  <a:lnTo>
                    <a:pt x="1461582" y="0"/>
                  </a:lnTo>
                </a:path>
              </a:pathLst>
            </a:custGeom>
            <a:ln w="20325" cap="flat">
              <a:solidFill>
                <a:srgbClr val="BEBEBE">
                  <a:alpha val="69803"/>
                </a:srgbClr>
              </a:solidFill>
              <a:prstDash val="solid"/>
              <a:round/>
            </a:ln>
          </p:spPr>
          <p:txBody>
            <a:bodyPr/>
            <a:lstStyle/>
            <a:p/>
          </p:txBody>
        </p:sp>
        <p:sp>
          <p:nvSpPr>
            <p:cNvPr id="61" name="pl61"/>
            <p:cNvSpPr/>
            <p:nvPr/>
          </p:nvSpPr>
          <p:spPr>
            <a:xfrm>
              <a:off x="830429" y="2534239"/>
              <a:ext cx="1461582" cy="45609"/>
            </a:xfrm>
            <a:custGeom>
              <a:avLst/>
              <a:pathLst>
                <a:path w="1461582" h="45609">
                  <a:moveTo>
                    <a:pt x="0" y="39908"/>
                  </a:moveTo>
                  <a:lnTo>
                    <a:pt x="208797" y="45609"/>
                  </a:lnTo>
                  <a:lnTo>
                    <a:pt x="417595" y="17103"/>
                  </a:lnTo>
                  <a:lnTo>
                    <a:pt x="626392" y="34206"/>
                  </a:lnTo>
                  <a:lnTo>
                    <a:pt x="835190" y="34206"/>
                  </a:lnTo>
                  <a:lnTo>
                    <a:pt x="1043987" y="34206"/>
                  </a:lnTo>
                  <a:lnTo>
                    <a:pt x="1252785" y="39908"/>
                  </a:lnTo>
                  <a:lnTo>
                    <a:pt x="1461582" y="0"/>
                  </a:lnTo>
                </a:path>
              </a:pathLst>
            </a:custGeom>
            <a:ln w="40651" cap="flat">
              <a:solidFill>
                <a:srgbClr val="BEBEBE">
                  <a:alpha val="69803"/>
                </a:srgbClr>
              </a:solidFill>
              <a:prstDash val="solid"/>
              <a:round/>
            </a:ln>
          </p:spPr>
          <p:txBody>
            <a:bodyPr/>
            <a:lstStyle/>
            <a:p/>
          </p:txBody>
        </p:sp>
        <p:sp>
          <p:nvSpPr>
            <p:cNvPr id="62" name="pl62"/>
            <p:cNvSpPr/>
            <p:nvPr/>
          </p:nvSpPr>
          <p:spPr>
            <a:xfrm>
              <a:off x="830429" y="2534239"/>
              <a:ext cx="1461582" cy="45609"/>
            </a:xfrm>
            <a:custGeom>
              <a:avLst/>
              <a:pathLst>
                <a:path w="1461582" h="45609">
                  <a:moveTo>
                    <a:pt x="0" y="39908"/>
                  </a:moveTo>
                  <a:lnTo>
                    <a:pt x="208797" y="45609"/>
                  </a:lnTo>
                  <a:lnTo>
                    <a:pt x="417595" y="17103"/>
                  </a:lnTo>
                  <a:lnTo>
                    <a:pt x="626392" y="34206"/>
                  </a:lnTo>
                  <a:lnTo>
                    <a:pt x="835190" y="34206"/>
                  </a:lnTo>
                  <a:lnTo>
                    <a:pt x="1043987" y="34206"/>
                  </a:lnTo>
                  <a:lnTo>
                    <a:pt x="1252785" y="39908"/>
                  </a:lnTo>
                  <a:lnTo>
                    <a:pt x="1461582" y="0"/>
                  </a:lnTo>
                </a:path>
              </a:pathLst>
            </a:custGeom>
            <a:ln w="35231" cap="flat">
              <a:solidFill>
                <a:srgbClr val="BEBEBE">
                  <a:alpha val="69803"/>
                </a:srgbClr>
              </a:solidFill>
              <a:prstDash val="solid"/>
              <a:round/>
            </a:ln>
          </p:spPr>
          <p:txBody>
            <a:bodyPr/>
            <a:lstStyle/>
            <a:p/>
          </p:txBody>
        </p:sp>
        <p:sp>
          <p:nvSpPr>
            <p:cNvPr id="63" name="pl63"/>
            <p:cNvSpPr/>
            <p:nvPr/>
          </p:nvSpPr>
          <p:spPr>
            <a:xfrm>
              <a:off x="830429" y="2568446"/>
              <a:ext cx="1461582" cy="11402"/>
            </a:xfrm>
            <a:custGeom>
              <a:avLst/>
              <a:pathLst>
                <a:path w="1461582" h="11402">
                  <a:moveTo>
                    <a:pt x="0" y="5701"/>
                  </a:moveTo>
                  <a:lnTo>
                    <a:pt x="208797" y="11402"/>
                  </a:lnTo>
                  <a:lnTo>
                    <a:pt x="417595" y="0"/>
                  </a:lnTo>
                  <a:lnTo>
                    <a:pt x="626392" y="5701"/>
                  </a:lnTo>
                  <a:lnTo>
                    <a:pt x="835190" y="0"/>
                  </a:lnTo>
                  <a:lnTo>
                    <a:pt x="1043987" y="0"/>
                  </a:lnTo>
                  <a:lnTo>
                    <a:pt x="1252785" y="11402"/>
                  </a:lnTo>
                  <a:lnTo>
                    <a:pt x="1461582" y="0"/>
                  </a:lnTo>
                </a:path>
              </a:pathLst>
            </a:custGeom>
            <a:ln w="20325" cap="flat">
              <a:solidFill>
                <a:srgbClr val="6B6B6B">
                  <a:alpha val="100000"/>
                </a:srgbClr>
              </a:solidFill>
              <a:prstDash val="solid"/>
              <a:round/>
            </a:ln>
          </p:spPr>
          <p:txBody>
            <a:bodyPr/>
            <a:lstStyle/>
            <a:p/>
          </p:txBody>
        </p:sp>
        <p:sp>
          <p:nvSpPr>
            <p:cNvPr id="64" name="pl64"/>
            <p:cNvSpPr/>
            <p:nvPr/>
          </p:nvSpPr>
          <p:spPr>
            <a:xfrm>
              <a:off x="830429" y="2534239"/>
              <a:ext cx="1461582" cy="45609"/>
            </a:xfrm>
            <a:custGeom>
              <a:avLst/>
              <a:pathLst>
                <a:path w="1461582" h="45609">
                  <a:moveTo>
                    <a:pt x="0" y="39908"/>
                  </a:moveTo>
                  <a:lnTo>
                    <a:pt x="208797" y="45609"/>
                  </a:lnTo>
                  <a:lnTo>
                    <a:pt x="417595" y="17103"/>
                  </a:lnTo>
                  <a:lnTo>
                    <a:pt x="626392" y="34206"/>
                  </a:lnTo>
                  <a:lnTo>
                    <a:pt x="835190" y="34206"/>
                  </a:lnTo>
                  <a:lnTo>
                    <a:pt x="1043987" y="34206"/>
                  </a:lnTo>
                  <a:lnTo>
                    <a:pt x="1252785" y="39908"/>
                  </a:lnTo>
                  <a:lnTo>
                    <a:pt x="1461582" y="0"/>
                  </a:lnTo>
                </a:path>
              </a:pathLst>
            </a:custGeom>
            <a:ln w="40651" cap="flat">
              <a:solidFill>
                <a:srgbClr val="000000">
                  <a:alpha val="100000"/>
                </a:srgbClr>
              </a:solidFill>
              <a:prstDash val="solid"/>
              <a:round/>
            </a:ln>
          </p:spPr>
          <p:txBody>
            <a:bodyPr/>
            <a:lstStyle/>
            <a:p/>
          </p:txBody>
        </p:sp>
        <p:sp>
          <p:nvSpPr>
            <p:cNvPr id="65" name="pl65"/>
            <p:cNvSpPr/>
            <p:nvPr/>
          </p:nvSpPr>
          <p:spPr>
            <a:xfrm>
              <a:off x="830429" y="2534239"/>
              <a:ext cx="1461582" cy="45609"/>
            </a:xfrm>
            <a:custGeom>
              <a:avLst/>
              <a:pathLst>
                <a:path w="1461582" h="45609">
                  <a:moveTo>
                    <a:pt x="0" y="39908"/>
                  </a:moveTo>
                  <a:lnTo>
                    <a:pt x="208797" y="45609"/>
                  </a:lnTo>
                  <a:lnTo>
                    <a:pt x="417595" y="17103"/>
                  </a:lnTo>
                  <a:lnTo>
                    <a:pt x="626392" y="34206"/>
                  </a:lnTo>
                  <a:lnTo>
                    <a:pt x="835190" y="34206"/>
                  </a:lnTo>
                  <a:lnTo>
                    <a:pt x="1043987" y="34206"/>
                  </a:lnTo>
                  <a:lnTo>
                    <a:pt x="1252785" y="39908"/>
                  </a:lnTo>
                  <a:lnTo>
                    <a:pt x="1461582" y="0"/>
                  </a:lnTo>
                </a:path>
              </a:pathLst>
            </a:custGeom>
            <a:ln w="35231" cap="flat">
              <a:solidFill>
                <a:srgbClr val="F26A21">
                  <a:alpha val="100000"/>
                </a:srgbClr>
              </a:solidFill>
              <a:prstDash val="solid"/>
              <a:round/>
            </a:ln>
          </p:spPr>
          <p:txBody>
            <a:bodyPr/>
            <a:lstStyle/>
            <a:p/>
          </p:txBody>
        </p:sp>
        <p:sp>
          <p:nvSpPr>
            <p:cNvPr id="66" name="pl66"/>
            <p:cNvSpPr/>
            <p:nvPr/>
          </p:nvSpPr>
          <p:spPr>
            <a:xfrm>
              <a:off x="757350" y="2585549"/>
              <a:ext cx="1607740" cy="0"/>
            </a:xfrm>
            <a:custGeom>
              <a:avLst/>
              <a:pathLst>
                <a:path w="1607740" h="0">
                  <a:moveTo>
                    <a:pt x="0" y="0"/>
                  </a:moveTo>
                  <a:lnTo>
                    <a:pt x="1607740" y="0"/>
                  </a:lnTo>
                  <a:lnTo>
                    <a:pt x="1607740" y="0"/>
                  </a:lnTo>
                </a:path>
              </a:pathLst>
            </a:custGeom>
            <a:ln w="13550" cap="flat">
              <a:solidFill>
                <a:srgbClr val="000000">
                  <a:alpha val="100000"/>
                </a:srgbClr>
              </a:solidFill>
              <a:prstDash val="dash"/>
              <a:round/>
            </a:ln>
          </p:spPr>
          <p:txBody>
            <a:bodyPr/>
            <a:lstStyle/>
            <a:p/>
          </p:txBody>
        </p:sp>
        <p:sp>
          <p:nvSpPr>
            <p:cNvPr id="67" name="tx67"/>
            <p:cNvSpPr/>
            <p:nvPr/>
          </p:nvSpPr>
          <p:spPr>
            <a:xfrm>
              <a:off x="800299" y="24111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8" name="tx68"/>
            <p:cNvSpPr/>
            <p:nvPr/>
          </p:nvSpPr>
          <p:spPr>
            <a:xfrm>
              <a:off x="1009097" y="24168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9" name="tx69"/>
            <p:cNvSpPr/>
            <p:nvPr/>
          </p:nvSpPr>
          <p:spPr>
            <a:xfrm>
              <a:off x="1217895" y="23883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70" name="tx70"/>
            <p:cNvSpPr/>
            <p:nvPr/>
          </p:nvSpPr>
          <p:spPr>
            <a:xfrm>
              <a:off x="1426692" y="24054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1" name="tx71"/>
            <p:cNvSpPr/>
            <p:nvPr/>
          </p:nvSpPr>
          <p:spPr>
            <a:xfrm>
              <a:off x="1635490" y="24054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2" name="tx72"/>
            <p:cNvSpPr/>
            <p:nvPr/>
          </p:nvSpPr>
          <p:spPr>
            <a:xfrm>
              <a:off x="1844287" y="24054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3" name="tx73"/>
            <p:cNvSpPr/>
            <p:nvPr/>
          </p:nvSpPr>
          <p:spPr>
            <a:xfrm>
              <a:off x="2053085" y="24111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4" name="tx74"/>
            <p:cNvSpPr/>
            <p:nvPr/>
          </p:nvSpPr>
          <p:spPr>
            <a:xfrm>
              <a:off x="2261882" y="23712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75" name="rc75"/>
            <p:cNvSpPr/>
            <p:nvPr/>
          </p:nvSpPr>
          <p:spPr>
            <a:xfrm>
              <a:off x="757350" y="2961495"/>
              <a:ext cx="1607740" cy="758823"/>
            </a:xfrm>
            <a:prstGeom prst="rect">
              <a:avLst/>
            </a:prstGeom>
            <a:solidFill>
              <a:srgbClr val="EBEBEB">
                <a:alpha val="100000"/>
              </a:srgbClr>
            </a:solidFill>
          </p:spPr>
          <p:txBody>
            <a:bodyPr/>
            <a:lstStyle/>
            <a:p/>
          </p:txBody>
        </p:sp>
        <p:sp>
          <p:nvSpPr>
            <p:cNvPr id="76" name="pl76"/>
            <p:cNvSpPr/>
            <p:nvPr/>
          </p:nvSpPr>
          <p:spPr>
            <a:xfrm>
              <a:off x="757350" y="37000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7" name="pl77"/>
            <p:cNvSpPr/>
            <p:nvPr/>
          </p:nvSpPr>
          <p:spPr>
            <a:xfrm>
              <a:off x="757350" y="355755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8" name="pl78"/>
            <p:cNvSpPr/>
            <p:nvPr/>
          </p:nvSpPr>
          <p:spPr>
            <a:xfrm>
              <a:off x="757350" y="34150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9" name="pl79"/>
            <p:cNvSpPr/>
            <p:nvPr/>
          </p:nvSpPr>
          <p:spPr>
            <a:xfrm>
              <a:off x="757350" y="327249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0" name="pl80"/>
            <p:cNvSpPr/>
            <p:nvPr/>
          </p:nvSpPr>
          <p:spPr>
            <a:xfrm>
              <a:off x="757350" y="31299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1" name="pl81"/>
            <p:cNvSpPr/>
            <p:nvPr/>
          </p:nvSpPr>
          <p:spPr>
            <a:xfrm>
              <a:off x="757350" y="298743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2" name="pl82"/>
            <p:cNvSpPr/>
            <p:nvPr/>
          </p:nvSpPr>
          <p:spPr>
            <a:xfrm>
              <a:off x="757350" y="362881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83" name="pl83"/>
            <p:cNvSpPr/>
            <p:nvPr/>
          </p:nvSpPr>
          <p:spPr>
            <a:xfrm>
              <a:off x="757350" y="34862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84" name="pl84"/>
            <p:cNvSpPr/>
            <p:nvPr/>
          </p:nvSpPr>
          <p:spPr>
            <a:xfrm>
              <a:off x="757350" y="3343757"/>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85" name="pl85"/>
            <p:cNvSpPr/>
            <p:nvPr/>
          </p:nvSpPr>
          <p:spPr>
            <a:xfrm>
              <a:off x="757350" y="320122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86" name="pl86"/>
            <p:cNvSpPr/>
            <p:nvPr/>
          </p:nvSpPr>
          <p:spPr>
            <a:xfrm>
              <a:off x="757350" y="305869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87" name="pl87"/>
            <p:cNvSpPr/>
            <p:nvPr/>
          </p:nvSpPr>
          <p:spPr>
            <a:xfrm>
              <a:off x="83042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8" name="pl88"/>
            <p:cNvSpPr/>
            <p:nvPr/>
          </p:nvSpPr>
          <p:spPr>
            <a:xfrm>
              <a:off x="103922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9" name="pl89"/>
            <p:cNvSpPr/>
            <p:nvPr/>
          </p:nvSpPr>
          <p:spPr>
            <a:xfrm>
              <a:off x="124802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90" name="pl90"/>
            <p:cNvSpPr/>
            <p:nvPr/>
          </p:nvSpPr>
          <p:spPr>
            <a:xfrm>
              <a:off x="145682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91" name="pl91"/>
            <p:cNvSpPr/>
            <p:nvPr/>
          </p:nvSpPr>
          <p:spPr>
            <a:xfrm>
              <a:off x="166561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92" name="pl92"/>
            <p:cNvSpPr/>
            <p:nvPr/>
          </p:nvSpPr>
          <p:spPr>
            <a:xfrm>
              <a:off x="187441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93" name="pl93"/>
            <p:cNvSpPr/>
            <p:nvPr/>
          </p:nvSpPr>
          <p:spPr>
            <a:xfrm>
              <a:off x="208321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94" name="pl94"/>
            <p:cNvSpPr/>
            <p:nvPr/>
          </p:nvSpPr>
          <p:spPr>
            <a:xfrm>
              <a:off x="229201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95" name="pl95"/>
            <p:cNvSpPr/>
            <p:nvPr/>
          </p:nvSpPr>
          <p:spPr>
            <a:xfrm>
              <a:off x="830429" y="3611711"/>
              <a:ext cx="1461582" cy="11402"/>
            </a:xfrm>
            <a:custGeom>
              <a:avLst/>
              <a:pathLst>
                <a:path w="1461582" h="11402">
                  <a:moveTo>
                    <a:pt x="0" y="5701"/>
                  </a:moveTo>
                  <a:lnTo>
                    <a:pt x="208797" y="11402"/>
                  </a:lnTo>
                  <a:lnTo>
                    <a:pt x="417595" y="0"/>
                  </a:lnTo>
                  <a:lnTo>
                    <a:pt x="626392" y="5701"/>
                  </a:lnTo>
                  <a:lnTo>
                    <a:pt x="835190" y="0"/>
                  </a:lnTo>
                  <a:lnTo>
                    <a:pt x="1043987" y="0"/>
                  </a:lnTo>
                  <a:lnTo>
                    <a:pt x="1252785" y="11402"/>
                  </a:lnTo>
                  <a:lnTo>
                    <a:pt x="1461582" y="0"/>
                  </a:lnTo>
                </a:path>
              </a:pathLst>
            </a:custGeom>
            <a:ln w="20325" cap="flat">
              <a:solidFill>
                <a:srgbClr val="BEBEBE">
                  <a:alpha val="69803"/>
                </a:srgbClr>
              </a:solidFill>
              <a:prstDash val="solid"/>
              <a:round/>
            </a:ln>
          </p:spPr>
          <p:txBody>
            <a:bodyPr/>
            <a:lstStyle/>
            <a:p/>
          </p:txBody>
        </p:sp>
        <p:sp>
          <p:nvSpPr>
            <p:cNvPr id="96" name="pl96"/>
            <p:cNvSpPr/>
            <p:nvPr/>
          </p:nvSpPr>
          <p:spPr>
            <a:xfrm>
              <a:off x="830429" y="3611711"/>
              <a:ext cx="1461582" cy="62712"/>
            </a:xfrm>
            <a:custGeom>
              <a:avLst/>
              <a:pathLst>
                <a:path w="1461582" h="62712">
                  <a:moveTo>
                    <a:pt x="0" y="5701"/>
                  </a:moveTo>
                  <a:lnTo>
                    <a:pt x="208797" y="0"/>
                  </a:lnTo>
                  <a:lnTo>
                    <a:pt x="417595" y="28505"/>
                  </a:lnTo>
                  <a:lnTo>
                    <a:pt x="626392" y="39908"/>
                  </a:lnTo>
                  <a:lnTo>
                    <a:pt x="835190" y="39908"/>
                  </a:lnTo>
                  <a:lnTo>
                    <a:pt x="1043987" y="45609"/>
                  </a:lnTo>
                  <a:lnTo>
                    <a:pt x="1252785" y="22804"/>
                  </a:lnTo>
                  <a:lnTo>
                    <a:pt x="1461582" y="62712"/>
                  </a:lnTo>
                </a:path>
              </a:pathLst>
            </a:custGeom>
            <a:ln w="40651" cap="flat">
              <a:solidFill>
                <a:srgbClr val="BEBEBE">
                  <a:alpha val="69803"/>
                </a:srgbClr>
              </a:solidFill>
              <a:prstDash val="solid"/>
              <a:round/>
            </a:ln>
          </p:spPr>
          <p:txBody>
            <a:bodyPr/>
            <a:lstStyle/>
            <a:p/>
          </p:txBody>
        </p:sp>
        <p:sp>
          <p:nvSpPr>
            <p:cNvPr id="97" name="pl97"/>
            <p:cNvSpPr/>
            <p:nvPr/>
          </p:nvSpPr>
          <p:spPr>
            <a:xfrm>
              <a:off x="830429" y="3611711"/>
              <a:ext cx="1461582" cy="62712"/>
            </a:xfrm>
            <a:custGeom>
              <a:avLst/>
              <a:pathLst>
                <a:path w="1461582" h="62712">
                  <a:moveTo>
                    <a:pt x="0" y="5701"/>
                  </a:moveTo>
                  <a:lnTo>
                    <a:pt x="208797" y="0"/>
                  </a:lnTo>
                  <a:lnTo>
                    <a:pt x="417595" y="28505"/>
                  </a:lnTo>
                  <a:lnTo>
                    <a:pt x="626392" y="39908"/>
                  </a:lnTo>
                  <a:lnTo>
                    <a:pt x="835190" y="39908"/>
                  </a:lnTo>
                  <a:lnTo>
                    <a:pt x="1043987" y="45609"/>
                  </a:lnTo>
                  <a:lnTo>
                    <a:pt x="1252785" y="22804"/>
                  </a:lnTo>
                  <a:lnTo>
                    <a:pt x="1461582" y="62712"/>
                  </a:lnTo>
                </a:path>
              </a:pathLst>
            </a:custGeom>
            <a:ln w="35231" cap="flat">
              <a:solidFill>
                <a:srgbClr val="BEBEBE">
                  <a:alpha val="69803"/>
                </a:srgbClr>
              </a:solidFill>
              <a:prstDash val="solid"/>
              <a:round/>
            </a:ln>
          </p:spPr>
          <p:txBody>
            <a:bodyPr/>
            <a:lstStyle/>
            <a:p/>
          </p:txBody>
        </p:sp>
        <p:sp>
          <p:nvSpPr>
            <p:cNvPr id="98" name="pl98"/>
            <p:cNvSpPr/>
            <p:nvPr/>
          </p:nvSpPr>
          <p:spPr>
            <a:xfrm>
              <a:off x="830429" y="3611711"/>
              <a:ext cx="1461582" cy="11402"/>
            </a:xfrm>
            <a:custGeom>
              <a:avLst/>
              <a:pathLst>
                <a:path w="1461582" h="11402">
                  <a:moveTo>
                    <a:pt x="0" y="5701"/>
                  </a:moveTo>
                  <a:lnTo>
                    <a:pt x="208797" y="11402"/>
                  </a:lnTo>
                  <a:lnTo>
                    <a:pt x="417595" y="0"/>
                  </a:lnTo>
                  <a:lnTo>
                    <a:pt x="626392" y="5701"/>
                  </a:lnTo>
                  <a:lnTo>
                    <a:pt x="835190" y="0"/>
                  </a:lnTo>
                  <a:lnTo>
                    <a:pt x="1043987" y="0"/>
                  </a:lnTo>
                  <a:lnTo>
                    <a:pt x="1252785" y="11402"/>
                  </a:lnTo>
                  <a:lnTo>
                    <a:pt x="1461582" y="0"/>
                  </a:lnTo>
                </a:path>
              </a:pathLst>
            </a:custGeom>
            <a:ln w="20325" cap="flat">
              <a:solidFill>
                <a:srgbClr val="6B6B6B">
                  <a:alpha val="100000"/>
                </a:srgbClr>
              </a:solidFill>
              <a:prstDash val="solid"/>
              <a:round/>
            </a:ln>
          </p:spPr>
          <p:txBody>
            <a:bodyPr/>
            <a:lstStyle/>
            <a:p/>
          </p:txBody>
        </p:sp>
        <p:sp>
          <p:nvSpPr>
            <p:cNvPr id="99" name="pl99"/>
            <p:cNvSpPr/>
            <p:nvPr/>
          </p:nvSpPr>
          <p:spPr>
            <a:xfrm>
              <a:off x="830429" y="3611711"/>
              <a:ext cx="1461582" cy="62712"/>
            </a:xfrm>
            <a:custGeom>
              <a:avLst/>
              <a:pathLst>
                <a:path w="1461582" h="62712">
                  <a:moveTo>
                    <a:pt x="0" y="5701"/>
                  </a:moveTo>
                  <a:lnTo>
                    <a:pt x="208797" y="0"/>
                  </a:lnTo>
                  <a:lnTo>
                    <a:pt x="417595" y="28505"/>
                  </a:lnTo>
                  <a:lnTo>
                    <a:pt x="626392" y="39908"/>
                  </a:lnTo>
                  <a:lnTo>
                    <a:pt x="835190" y="39908"/>
                  </a:lnTo>
                  <a:lnTo>
                    <a:pt x="1043987" y="45609"/>
                  </a:lnTo>
                  <a:lnTo>
                    <a:pt x="1252785" y="22804"/>
                  </a:lnTo>
                  <a:lnTo>
                    <a:pt x="1461582" y="62712"/>
                  </a:lnTo>
                </a:path>
              </a:pathLst>
            </a:custGeom>
            <a:ln w="40651" cap="flat">
              <a:solidFill>
                <a:srgbClr val="000000">
                  <a:alpha val="100000"/>
                </a:srgbClr>
              </a:solidFill>
              <a:prstDash val="solid"/>
              <a:round/>
            </a:ln>
          </p:spPr>
          <p:txBody>
            <a:bodyPr/>
            <a:lstStyle/>
            <a:p/>
          </p:txBody>
        </p:sp>
        <p:sp>
          <p:nvSpPr>
            <p:cNvPr id="100" name="pl100"/>
            <p:cNvSpPr/>
            <p:nvPr/>
          </p:nvSpPr>
          <p:spPr>
            <a:xfrm>
              <a:off x="830429" y="3611711"/>
              <a:ext cx="1461582" cy="62712"/>
            </a:xfrm>
            <a:custGeom>
              <a:avLst/>
              <a:pathLst>
                <a:path w="1461582" h="62712">
                  <a:moveTo>
                    <a:pt x="0" y="5701"/>
                  </a:moveTo>
                  <a:lnTo>
                    <a:pt x="208797" y="0"/>
                  </a:lnTo>
                  <a:lnTo>
                    <a:pt x="417595" y="28505"/>
                  </a:lnTo>
                  <a:lnTo>
                    <a:pt x="626392" y="39908"/>
                  </a:lnTo>
                  <a:lnTo>
                    <a:pt x="835190" y="39908"/>
                  </a:lnTo>
                  <a:lnTo>
                    <a:pt x="1043987" y="45609"/>
                  </a:lnTo>
                  <a:lnTo>
                    <a:pt x="1252785" y="22804"/>
                  </a:lnTo>
                  <a:lnTo>
                    <a:pt x="1461582" y="62712"/>
                  </a:lnTo>
                </a:path>
              </a:pathLst>
            </a:custGeom>
            <a:ln w="35231" cap="flat">
              <a:solidFill>
                <a:srgbClr val="F26A21">
                  <a:alpha val="100000"/>
                </a:srgbClr>
              </a:solidFill>
              <a:prstDash val="solid"/>
              <a:round/>
            </a:ln>
          </p:spPr>
          <p:txBody>
            <a:bodyPr/>
            <a:lstStyle/>
            <a:p/>
          </p:txBody>
        </p:sp>
        <p:sp>
          <p:nvSpPr>
            <p:cNvPr id="101" name="pl101"/>
            <p:cNvSpPr/>
            <p:nvPr/>
          </p:nvSpPr>
          <p:spPr>
            <a:xfrm>
              <a:off x="757350" y="3628815"/>
              <a:ext cx="1607740" cy="0"/>
            </a:xfrm>
            <a:custGeom>
              <a:avLst/>
              <a:pathLst>
                <a:path w="1607740" h="0">
                  <a:moveTo>
                    <a:pt x="0" y="0"/>
                  </a:moveTo>
                  <a:lnTo>
                    <a:pt x="1607740" y="0"/>
                  </a:lnTo>
                  <a:lnTo>
                    <a:pt x="1607740" y="0"/>
                  </a:lnTo>
                </a:path>
              </a:pathLst>
            </a:custGeom>
            <a:ln w="13550" cap="flat">
              <a:solidFill>
                <a:srgbClr val="000000">
                  <a:alpha val="100000"/>
                </a:srgbClr>
              </a:solidFill>
              <a:prstDash val="dash"/>
              <a:round/>
            </a:ln>
          </p:spPr>
          <p:txBody>
            <a:bodyPr/>
            <a:lstStyle/>
            <a:p/>
          </p:txBody>
        </p:sp>
        <p:sp>
          <p:nvSpPr>
            <p:cNvPr id="102" name="tx102"/>
            <p:cNvSpPr/>
            <p:nvPr/>
          </p:nvSpPr>
          <p:spPr>
            <a:xfrm>
              <a:off x="800299" y="34543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03" name="tx103"/>
            <p:cNvSpPr/>
            <p:nvPr/>
          </p:nvSpPr>
          <p:spPr>
            <a:xfrm>
              <a:off x="1009097" y="34486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04" name="tx104"/>
            <p:cNvSpPr/>
            <p:nvPr/>
          </p:nvSpPr>
          <p:spPr>
            <a:xfrm>
              <a:off x="1199835" y="34771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05" name="tx105"/>
            <p:cNvSpPr/>
            <p:nvPr/>
          </p:nvSpPr>
          <p:spPr>
            <a:xfrm>
              <a:off x="1408633" y="34885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06" name="tx106"/>
            <p:cNvSpPr/>
            <p:nvPr/>
          </p:nvSpPr>
          <p:spPr>
            <a:xfrm>
              <a:off x="1617430" y="34885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07" name="tx107"/>
            <p:cNvSpPr/>
            <p:nvPr/>
          </p:nvSpPr>
          <p:spPr>
            <a:xfrm>
              <a:off x="1826228" y="349429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08" name="tx108"/>
            <p:cNvSpPr/>
            <p:nvPr/>
          </p:nvSpPr>
          <p:spPr>
            <a:xfrm>
              <a:off x="2035025" y="347148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09" name="tx109"/>
            <p:cNvSpPr/>
            <p:nvPr/>
          </p:nvSpPr>
          <p:spPr>
            <a:xfrm>
              <a:off x="2243823" y="351139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10" name="rc110"/>
            <p:cNvSpPr/>
            <p:nvPr/>
          </p:nvSpPr>
          <p:spPr>
            <a:xfrm>
              <a:off x="757350" y="4004760"/>
              <a:ext cx="1607740" cy="758823"/>
            </a:xfrm>
            <a:prstGeom prst="rect">
              <a:avLst/>
            </a:prstGeom>
            <a:solidFill>
              <a:srgbClr val="EBEBEB">
                <a:alpha val="100000"/>
              </a:srgbClr>
            </a:solidFill>
          </p:spPr>
          <p:txBody>
            <a:bodyPr/>
            <a:lstStyle/>
            <a:p/>
          </p:txBody>
        </p:sp>
        <p:sp>
          <p:nvSpPr>
            <p:cNvPr id="111" name="pl111"/>
            <p:cNvSpPr/>
            <p:nvPr/>
          </p:nvSpPr>
          <p:spPr>
            <a:xfrm>
              <a:off x="757350" y="47433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12" name="pl112"/>
            <p:cNvSpPr/>
            <p:nvPr/>
          </p:nvSpPr>
          <p:spPr>
            <a:xfrm>
              <a:off x="757350" y="460081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13" name="pl113"/>
            <p:cNvSpPr/>
            <p:nvPr/>
          </p:nvSpPr>
          <p:spPr>
            <a:xfrm>
              <a:off x="757350" y="44582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14" name="pl114"/>
            <p:cNvSpPr/>
            <p:nvPr/>
          </p:nvSpPr>
          <p:spPr>
            <a:xfrm>
              <a:off x="757350" y="43157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15" name="pl115"/>
            <p:cNvSpPr/>
            <p:nvPr/>
          </p:nvSpPr>
          <p:spPr>
            <a:xfrm>
              <a:off x="757350" y="417322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16" name="pl116"/>
            <p:cNvSpPr/>
            <p:nvPr/>
          </p:nvSpPr>
          <p:spPr>
            <a:xfrm>
              <a:off x="757350" y="403070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17" name="pl117"/>
            <p:cNvSpPr/>
            <p:nvPr/>
          </p:nvSpPr>
          <p:spPr>
            <a:xfrm>
              <a:off x="757350" y="46720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18" name="pl118"/>
            <p:cNvSpPr/>
            <p:nvPr/>
          </p:nvSpPr>
          <p:spPr>
            <a:xfrm>
              <a:off x="757350" y="45295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19" name="pl119"/>
            <p:cNvSpPr/>
            <p:nvPr/>
          </p:nvSpPr>
          <p:spPr>
            <a:xfrm>
              <a:off x="757350" y="438702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0" name="pl120"/>
            <p:cNvSpPr/>
            <p:nvPr/>
          </p:nvSpPr>
          <p:spPr>
            <a:xfrm>
              <a:off x="757350" y="424449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1" name="pl121"/>
            <p:cNvSpPr/>
            <p:nvPr/>
          </p:nvSpPr>
          <p:spPr>
            <a:xfrm>
              <a:off x="757350" y="410196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2" name="pl122"/>
            <p:cNvSpPr/>
            <p:nvPr/>
          </p:nvSpPr>
          <p:spPr>
            <a:xfrm>
              <a:off x="83042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23" name="pl123"/>
            <p:cNvSpPr/>
            <p:nvPr/>
          </p:nvSpPr>
          <p:spPr>
            <a:xfrm>
              <a:off x="103922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24" name="pl124"/>
            <p:cNvSpPr/>
            <p:nvPr/>
          </p:nvSpPr>
          <p:spPr>
            <a:xfrm>
              <a:off x="124802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25" name="pl125"/>
            <p:cNvSpPr/>
            <p:nvPr/>
          </p:nvSpPr>
          <p:spPr>
            <a:xfrm>
              <a:off x="145682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26" name="pl126"/>
            <p:cNvSpPr/>
            <p:nvPr/>
          </p:nvSpPr>
          <p:spPr>
            <a:xfrm>
              <a:off x="166561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27" name="pl127"/>
            <p:cNvSpPr/>
            <p:nvPr/>
          </p:nvSpPr>
          <p:spPr>
            <a:xfrm>
              <a:off x="187441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208321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229201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830429" y="4654977"/>
              <a:ext cx="1461582" cy="11402"/>
            </a:xfrm>
            <a:custGeom>
              <a:avLst/>
              <a:pathLst>
                <a:path w="1461582" h="11402">
                  <a:moveTo>
                    <a:pt x="0" y="5701"/>
                  </a:moveTo>
                  <a:lnTo>
                    <a:pt x="208797" y="11402"/>
                  </a:lnTo>
                  <a:lnTo>
                    <a:pt x="417595" y="0"/>
                  </a:lnTo>
                  <a:lnTo>
                    <a:pt x="626392" y="5701"/>
                  </a:lnTo>
                  <a:lnTo>
                    <a:pt x="835190" y="0"/>
                  </a:lnTo>
                  <a:lnTo>
                    <a:pt x="1043987" y="0"/>
                  </a:lnTo>
                  <a:lnTo>
                    <a:pt x="1252785" y="11402"/>
                  </a:lnTo>
                  <a:lnTo>
                    <a:pt x="1461582" y="0"/>
                  </a:lnTo>
                </a:path>
              </a:pathLst>
            </a:custGeom>
            <a:ln w="20325" cap="flat">
              <a:solidFill>
                <a:srgbClr val="BEBEBE">
                  <a:alpha val="69803"/>
                </a:srgbClr>
              </a:solidFill>
              <a:prstDash val="solid"/>
              <a:round/>
            </a:ln>
          </p:spPr>
          <p:txBody>
            <a:bodyPr/>
            <a:lstStyle/>
            <a:p/>
          </p:txBody>
        </p:sp>
        <p:sp>
          <p:nvSpPr>
            <p:cNvPr id="131" name="pl131"/>
            <p:cNvSpPr/>
            <p:nvPr/>
          </p:nvSpPr>
          <p:spPr>
            <a:xfrm>
              <a:off x="830429" y="4552356"/>
              <a:ext cx="1461582" cy="91218"/>
            </a:xfrm>
            <a:custGeom>
              <a:avLst/>
              <a:pathLst>
                <a:path w="1461582" h="91218">
                  <a:moveTo>
                    <a:pt x="0" y="91218"/>
                  </a:moveTo>
                  <a:lnTo>
                    <a:pt x="208797" y="62712"/>
                  </a:lnTo>
                  <a:lnTo>
                    <a:pt x="417595" y="34206"/>
                  </a:lnTo>
                  <a:lnTo>
                    <a:pt x="626392" y="17103"/>
                  </a:lnTo>
                  <a:lnTo>
                    <a:pt x="835190" y="51310"/>
                  </a:lnTo>
                  <a:lnTo>
                    <a:pt x="1043987" y="62712"/>
                  </a:lnTo>
                  <a:lnTo>
                    <a:pt x="1252785" y="51310"/>
                  </a:lnTo>
                  <a:lnTo>
                    <a:pt x="1461582" y="0"/>
                  </a:lnTo>
                </a:path>
              </a:pathLst>
            </a:custGeom>
            <a:ln w="40651" cap="flat">
              <a:solidFill>
                <a:srgbClr val="BEBEBE">
                  <a:alpha val="69803"/>
                </a:srgbClr>
              </a:solidFill>
              <a:prstDash val="solid"/>
              <a:round/>
            </a:ln>
          </p:spPr>
          <p:txBody>
            <a:bodyPr/>
            <a:lstStyle/>
            <a:p/>
          </p:txBody>
        </p:sp>
        <p:sp>
          <p:nvSpPr>
            <p:cNvPr id="132" name="pl132"/>
            <p:cNvSpPr/>
            <p:nvPr/>
          </p:nvSpPr>
          <p:spPr>
            <a:xfrm>
              <a:off x="830429" y="4552356"/>
              <a:ext cx="1461582" cy="91218"/>
            </a:xfrm>
            <a:custGeom>
              <a:avLst/>
              <a:pathLst>
                <a:path w="1461582" h="91218">
                  <a:moveTo>
                    <a:pt x="0" y="91218"/>
                  </a:moveTo>
                  <a:lnTo>
                    <a:pt x="208797" y="62712"/>
                  </a:lnTo>
                  <a:lnTo>
                    <a:pt x="417595" y="34206"/>
                  </a:lnTo>
                  <a:lnTo>
                    <a:pt x="626392" y="17103"/>
                  </a:lnTo>
                  <a:lnTo>
                    <a:pt x="835190" y="51310"/>
                  </a:lnTo>
                  <a:lnTo>
                    <a:pt x="1043987" y="62712"/>
                  </a:lnTo>
                  <a:lnTo>
                    <a:pt x="1252785" y="51310"/>
                  </a:lnTo>
                  <a:lnTo>
                    <a:pt x="1461582" y="0"/>
                  </a:lnTo>
                </a:path>
              </a:pathLst>
            </a:custGeom>
            <a:ln w="35231" cap="flat">
              <a:solidFill>
                <a:srgbClr val="BEBEBE">
                  <a:alpha val="69803"/>
                </a:srgbClr>
              </a:solidFill>
              <a:prstDash val="solid"/>
              <a:round/>
            </a:ln>
          </p:spPr>
          <p:txBody>
            <a:bodyPr/>
            <a:lstStyle/>
            <a:p/>
          </p:txBody>
        </p:sp>
        <p:sp>
          <p:nvSpPr>
            <p:cNvPr id="133" name="pl133"/>
            <p:cNvSpPr/>
            <p:nvPr/>
          </p:nvSpPr>
          <p:spPr>
            <a:xfrm>
              <a:off x="830429" y="4654977"/>
              <a:ext cx="1461582" cy="11402"/>
            </a:xfrm>
            <a:custGeom>
              <a:avLst/>
              <a:pathLst>
                <a:path w="1461582" h="11402">
                  <a:moveTo>
                    <a:pt x="0" y="5701"/>
                  </a:moveTo>
                  <a:lnTo>
                    <a:pt x="208797" y="11402"/>
                  </a:lnTo>
                  <a:lnTo>
                    <a:pt x="417595" y="0"/>
                  </a:lnTo>
                  <a:lnTo>
                    <a:pt x="626392" y="5701"/>
                  </a:lnTo>
                  <a:lnTo>
                    <a:pt x="835190" y="0"/>
                  </a:lnTo>
                  <a:lnTo>
                    <a:pt x="1043987" y="0"/>
                  </a:lnTo>
                  <a:lnTo>
                    <a:pt x="1252785" y="11402"/>
                  </a:lnTo>
                  <a:lnTo>
                    <a:pt x="1461582" y="0"/>
                  </a:lnTo>
                </a:path>
              </a:pathLst>
            </a:custGeom>
            <a:ln w="20325" cap="flat">
              <a:solidFill>
                <a:srgbClr val="6B6B6B">
                  <a:alpha val="100000"/>
                </a:srgbClr>
              </a:solidFill>
              <a:prstDash val="solid"/>
              <a:round/>
            </a:ln>
          </p:spPr>
          <p:txBody>
            <a:bodyPr/>
            <a:lstStyle/>
            <a:p/>
          </p:txBody>
        </p:sp>
        <p:sp>
          <p:nvSpPr>
            <p:cNvPr id="134" name="pl134"/>
            <p:cNvSpPr/>
            <p:nvPr/>
          </p:nvSpPr>
          <p:spPr>
            <a:xfrm>
              <a:off x="830429" y="4552356"/>
              <a:ext cx="1461582" cy="91218"/>
            </a:xfrm>
            <a:custGeom>
              <a:avLst/>
              <a:pathLst>
                <a:path w="1461582" h="91218">
                  <a:moveTo>
                    <a:pt x="0" y="91218"/>
                  </a:moveTo>
                  <a:lnTo>
                    <a:pt x="208797" y="62712"/>
                  </a:lnTo>
                  <a:lnTo>
                    <a:pt x="417595" y="34206"/>
                  </a:lnTo>
                  <a:lnTo>
                    <a:pt x="626392" y="17103"/>
                  </a:lnTo>
                  <a:lnTo>
                    <a:pt x="835190" y="51310"/>
                  </a:lnTo>
                  <a:lnTo>
                    <a:pt x="1043987" y="62712"/>
                  </a:lnTo>
                  <a:lnTo>
                    <a:pt x="1252785" y="51310"/>
                  </a:lnTo>
                  <a:lnTo>
                    <a:pt x="1461582" y="0"/>
                  </a:lnTo>
                </a:path>
              </a:pathLst>
            </a:custGeom>
            <a:ln w="40651" cap="flat">
              <a:solidFill>
                <a:srgbClr val="000000">
                  <a:alpha val="100000"/>
                </a:srgbClr>
              </a:solidFill>
              <a:prstDash val="solid"/>
              <a:round/>
            </a:ln>
          </p:spPr>
          <p:txBody>
            <a:bodyPr/>
            <a:lstStyle/>
            <a:p/>
          </p:txBody>
        </p:sp>
        <p:sp>
          <p:nvSpPr>
            <p:cNvPr id="135" name="pl135"/>
            <p:cNvSpPr/>
            <p:nvPr/>
          </p:nvSpPr>
          <p:spPr>
            <a:xfrm>
              <a:off x="830429" y="4552356"/>
              <a:ext cx="1461582" cy="91218"/>
            </a:xfrm>
            <a:custGeom>
              <a:avLst/>
              <a:pathLst>
                <a:path w="1461582" h="91218">
                  <a:moveTo>
                    <a:pt x="0" y="91218"/>
                  </a:moveTo>
                  <a:lnTo>
                    <a:pt x="208797" y="62712"/>
                  </a:lnTo>
                  <a:lnTo>
                    <a:pt x="417595" y="34206"/>
                  </a:lnTo>
                  <a:lnTo>
                    <a:pt x="626392" y="17103"/>
                  </a:lnTo>
                  <a:lnTo>
                    <a:pt x="835190" y="51310"/>
                  </a:lnTo>
                  <a:lnTo>
                    <a:pt x="1043987" y="62712"/>
                  </a:lnTo>
                  <a:lnTo>
                    <a:pt x="1252785" y="51310"/>
                  </a:lnTo>
                  <a:lnTo>
                    <a:pt x="1461582" y="0"/>
                  </a:lnTo>
                </a:path>
              </a:pathLst>
            </a:custGeom>
            <a:ln w="35231" cap="flat">
              <a:solidFill>
                <a:srgbClr val="F26A21">
                  <a:alpha val="100000"/>
                </a:srgbClr>
              </a:solidFill>
              <a:prstDash val="solid"/>
              <a:round/>
            </a:ln>
          </p:spPr>
          <p:txBody>
            <a:bodyPr/>
            <a:lstStyle/>
            <a:p/>
          </p:txBody>
        </p:sp>
        <p:sp>
          <p:nvSpPr>
            <p:cNvPr id="136" name="pl136"/>
            <p:cNvSpPr/>
            <p:nvPr/>
          </p:nvSpPr>
          <p:spPr>
            <a:xfrm>
              <a:off x="757350" y="4672080"/>
              <a:ext cx="1607740" cy="0"/>
            </a:xfrm>
            <a:custGeom>
              <a:avLst/>
              <a:pathLst>
                <a:path w="1607740" h="0">
                  <a:moveTo>
                    <a:pt x="0" y="0"/>
                  </a:moveTo>
                  <a:lnTo>
                    <a:pt x="1607740" y="0"/>
                  </a:lnTo>
                  <a:lnTo>
                    <a:pt x="1607740" y="0"/>
                  </a:lnTo>
                </a:path>
              </a:pathLst>
            </a:custGeom>
            <a:ln w="13550" cap="flat">
              <a:solidFill>
                <a:srgbClr val="000000">
                  <a:alpha val="100000"/>
                </a:srgbClr>
              </a:solidFill>
              <a:prstDash val="dash"/>
              <a:round/>
            </a:ln>
          </p:spPr>
          <p:txBody>
            <a:bodyPr/>
            <a:lstStyle/>
            <a:p/>
          </p:txBody>
        </p:sp>
        <p:sp>
          <p:nvSpPr>
            <p:cNvPr id="137" name="tx137"/>
            <p:cNvSpPr/>
            <p:nvPr/>
          </p:nvSpPr>
          <p:spPr>
            <a:xfrm>
              <a:off x="800299" y="44805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38" name="tx138"/>
            <p:cNvSpPr/>
            <p:nvPr/>
          </p:nvSpPr>
          <p:spPr>
            <a:xfrm>
              <a:off x="978968" y="44520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39" name="tx139"/>
            <p:cNvSpPr/>
            <p:nvPr/>
          </p:nvSpPr>
          <p:spPr>
            <a:xfrm>
              <a:off x="1187765" y="44235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40" name="tx140"/>
            <p:cNvSpPr/>
            <p:nvPr/>
          </p:nvSpPr>
          <p:spPr>
            <a:xfrm>
              <a:off x="1396563" y="44064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41" name="tx141"/>
            <p:cNvSpPr/>
            <p:nvPr/>
          </p:nvSpPr>
          <p:spPr>
            <a:xfrm>
              <a:off x="1605360" y="44406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42" name="tx142"/>
            <p:cNvSpPr/>
            <p:nvPr/>
          </p:nvSpPr>
          <p:spPr>
            <a:xfrm>
              <a:off x="1814158" y="44520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43" name="tx143"/>
            <p:cNvSpPr/>
            <p:nvPr/>
          </p:nvSpPr>
          <p:spPr>
            <a:xfrm>
              <a:off x="2022955" y="44406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44" name="tx144"/>
            <p:cNvSpPr/>
            <p:nvPr/>
          </p:nvSpPr>
          <p:spPr>
            <a:xfrm>
              <a:off x="2231753" y="4389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45" name="rc145"/>
            <p:cNvSpPr/>
            <p:nvPr/>
          </p:nvSpPr>
          <p:spPr>
            <a:xfrm>
              <a:off x="757350" y="5048025"/>
              <a:ext cx="1607740" cy="758823"/>
            </a:xfrm>
            <a:prstGeom prst="rect">
              <a:avLst/>
            </a:prstGeom>
            <a:solidFill>
              <a:srgbClr val="EBEBEB">
                <a:alpha val="100000"/>
              </a:srgbClr>
            </a:solidFill>
          </p:spPr>
          <p:txBody>
            <a:bodyPr/>
            <a:lstStyle/>
            <a:p/>
          </p:txBody>
        </p:sp>
        <p:sp>
          <p:nvSpPr>
            <p:cNvPr id="146" name="pl146"/>
            <p:cNvSpPr/>
            <p:nvPr/>
          </p:nvSpPr>
          <p:spPr>
            <a:xfrm>
              <a:off x="757350" y="578661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47" name="pl147"/>
            <p:cNvSpPr/>
            <p:nvPr/>
          </p:nvSpPr>
          <p:spPr>
            <a:xfrm>
              <a:off x="757350" y="564408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48" name="pl148"/>
            <p:cNvSpPr/>
            <p:nvPr/>
          </p:nvSpPr>
          <p:spPr>
            <a:xfrm>
              <a:off x="757350" y="55015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49" name="pl149"/>
            <p:cNvSpPr/>
            <p:nvPr/>
          </p:nvSpPr>
          <p:spPr>
            <a:xfrm>
              <a:off x="757350" y="535902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0" name="pl150"/>
            <p:cNvSpPr/>
            <p:nvPr/>
          </p:nvSpPr>
          <p:spPr>
            <a:xfrm>
              <a:off x="757350" y="521649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1" name="pl151"/>
            <p:cNvSpPr/>
            <p:nvPr/>
          </p:nvSpPr>
          <p:spPr>
            <a:xfrm>
              <a:off x="757350" y="50739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2" name="pl152"/>
            <p:cNvSpPr/>
            <p:nvPr/>
          </p:nvSpPr>
          <p:spPr>
            <a:xfrm>
              <a:off x="757350" y="571534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53" name="pl153"/>
            <p:cNvSpPr/>
            <p:nvPr/>
          </p:nvSpPr>
          <p:spPr>
            <a:xfrm>
              <a:off x="757350" y="5572817"/>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54" name="pl154"/>
            <p:cNvSpPr/>
            <p:nvPr/>
          </p:nvSpPr>
          <p:spPr>
            <a:xfrm>
              <a:off x="757350" y="543028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55" name="pl155"/>
            <p:cNvSpPr/>
            <p:nvPr/>
          </p:nvSpPr>
          <p:spPr>
            <a:xfrm>
              <a:off x="757350" y="528775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56" name="pl156"/>
            <p:cNvSpPr/>
            <p:nvPr/>
          </p:nvSpPr>
          <p:spPr>
            <a:xfrm>
              <a:off x="757350" y="51452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57" name="pl157"/>
            <p:cNvSpPr/>
            <p:nvPr/>
          </p:nvSpPr>
          <p:spPr>
            <a:xfrm>
              <a:off x="830429"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1039226"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9" name="pl159"/>
            <p:cNvSpPr/>
            <p:nvPr/>
          </p:nvSpPr>
          <p:spPr>
            <a:xfrm>
              <a:off x="1248024"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0" name="pl160"/>
            <p:cNvSpPr/>
            <p:nvPr/>
          </p:nvSpPr>
          <p:spPr>
            <a:xfrm>
              <a:off x="1456822"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1" name="pl161"/>
            <p:cNvSpPr/>
            <p:nvPr/>
          </p:nvSpPr>
          <p:spPr>
            <a:xfrm>
              <a:off x="1665619"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2" name="pl162"/>
            <p:cNvSpPr/>
            <p:nvPr/>
          </p:nvSpPr>
          <p:spPr>
            <a:xfrm>
              <a:off x="1874417"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2083214"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292012"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830429" y="5698242"/>
              <a:ext cx="1461582" cy="11402"/>
            </a:xfrm>
            <a:custGeom>
              <a:avLst/>
              <a:pathLst>
                <a:path w="1461582" h="11402">
                  <a:moveTo>
                    <a:pt x="0" y="5701"/>
                  </a:moveTo>
                  <a:lnTo>
                    <a:pt x="208797" y="11402"/>
                  </a:lnTo>
                  <a:lnTo>
                    <a:pt x="417595" y="0"/>
                  </a:lnTo>
                  <a:lnTo>
                    <a:pt x="626392" y="5701"/>
                  </a:lnTo>
                  <a:lnTo>
                    <a:pt x="835190" y="0"/>
                  </a:lnTo>
                  <a:lnTo>
                    <a:pt x="1043987" y="0"/>
                  </a:lnTo>
                  <a:lnTo>
                    <a:pt x="1252785" y="11402"/>
                  </a:lnTo>
                  <a:lnTo>
                    <a:pt x="1461582" y="0"/>
                  </a:lnTo>
                </a:path>
              </a:pathLst>
            </a:custGeom>
            <a:ln w="20325" cap="flat">
              <a:solidFill>
                <a:srgbClr val="BEBEBE">
                  <a:alpha val="69803"/>
                </a:srgbClr>
              </a:solidFill>
              <a:prstDash val="solid"/>
              <a:round/>
            </a:ln>
          </p:spPr>
          <p:txBody>
            <a:bodyPr/>
            <a:lstStyle/>
            <a:p/>
          </p:txBody>
        </p:sp>
        <p:sp>
          <p:nvSpPr>
            <p:cNvPr id="166" name="pl166"/>
            <p:cNvSpPr/>
            <p:nvPr/>
          </p:nvSpPr>
          <p:spPr>
            <a:xfrm>
              <a:off x="830429" y="5698242"/>
              <a:ext cx="1461582" cy="74115"/>
            </a:xfrm>
            <a:custGeom>
              <a:avLst/>
              <a:pathLst>
                <a:path w="1461582" h="74115">
                  <a:moveTo>
                    <a:pt x="0" y="0"/>
                  </a:moveTo>
                  <a:lnTo>
                    <a:pt x="208797" y="28505"/>
                  </a:lnTo>
                  <a:lnTo>
                    <a:pt x="417595" y="34206"/>
                  </a:lnTo>
                  <a:lnTo>
                    <a:pt x="626392" y="22804"/>
                  </a:lnTo>
                  <a:lnTo>
                    <a:pt x="835190" y="17103"/>
                  </a:lnTo>
                  <a:lnTo>
                    <a:pt x="1043987" y="17103"/>
                  </a:lnTo>
                  <a:lnTo>
                    <a:pt x="1252785" y="74115"/>
                  </a:lnTo>
                  <a:lnTo>
                    <a:pt x="1461582" y="22804"/>
                  </a:lnTo>
                </a:path>
              </a:pathLst>
            </a:custGeom>
            <a:ln w="40651" cap="flat">
              <a:solidFill>
                <a:srgbClr val="BEBEBE">
                  <a:alpha val="69803"/>
                </a:srgbClr>
              </a:solidFill>
              <a:prstDash val="solid"/>
              <a:round/>
            </a:ln>
          </p:spPr>
          <p:txBody>
            <a:bodyPr/>
            <a:lstStyle/>
            <a:p/>
          </p:txBody>
        </p:sp>
        <p:sp>
          <p:nvSpPr>
            <p:cNvPr id="167" name="pl167"/>
            <p:cNvSpPr/>
            <p:nvPr/>
          </p:nvSpPr>
          <p:spPr>
            <a:xfrm>
              <a:off x="830429" y="5698242"/>
              <a:ext cx="1461582" cy="74115"/>
            </a:xfrm>
            <a:custGeom>
              <a:avLst/>
              <a:pathLst>
                <a:path w="1461582" h="74115">
                  <a:moveTo>
                    <a:pt x="0" y="0"/>
                  </a:moveTo>
                  <a:lnTo>
                    <a:pt x="208797" y="28505"/>
                  </a:lnTo>
                  <a:lnTo>
                    <a:pt x="417595" y="34206"/>
                  </a:lnTo>
                  <a:lnTo>
                    <a:pt x="626392" y="22804"/>
                  </a:lnTo>
                  <a:lnTo>
                    <a:pt x="835190" y="17103"/>
                  </a:lnTo>
                  <a:lnTo>
                    <a:pt x="1043987" y="17103"/>
                  </a:lnTo>
                  <a:lnTo>
                    <a:pt x="1252785" y="74115"/>
                  </a:lnTo>
                  <a:lnTo>
                    <a:pt x="1461582" y="22804"/>
                  </a:lnTo>
                </a:path>
              </a:pathLst>
            </a:custGeom>
            <a:ln w="35231" cap="flat">
              <a:solidFill>
                <a:srgbClr val="BEBEBE">
                  <a:alpha val="69803"/>
                </a:srgbClr>
              </a:solidFill>
              <a:prstDash val="solid"/>
              <a:round/>
            </a:ln>
          </p:spPr>
          <p:txBody>
            <a:bodyPr/>
            <a:lstStyle/>
            <a:p/>
          </p:txBody>
        </p:sp>
        <p:sp>
          <p:nvSpPr>
            <p:cNvPr id="168" name="pl168"/>
            <p:cNvSpPr/>
            <p:nvPr/>
          </p:nvSpPr>
          <p:spPr>
            <a:xfrm>
              <a:off x="830429" y="5698242"/>
              <a:ext cx="1461582" cy="11402"/>
            </a:xfrm>
            <a:custGeom>
              <a:avLst/>
              <a:pathLst>
                <a:path w="1461582" h="11402">
                  <a:moveTo>
                    <a:pt x="0" y="5701"/>
                  </a:moveTo>
                  <a:lnTo>
                    <a:pt x="208797" y="11402"/>
                  </a:lnTo>
                  <a:lnTo>
                    <a:pt x="417595" y="0"/>
                  </a:lnTo>
                  <a:lnTo>
                    <a:pt x="626392" y="5701"/>
                  </a:lnTo>
                  <a:lnTo>
                    <a:pt x="835190" y="0"/>
                  </a:lnTo>
                  <a:lnTo>
                    <a:pt x="1043987" y="0"/>
                  </a:lnTo>
                  <a:lnTo>
                    <a:pt x="1252785" y="11402"/>
                  </a:lnTo>
                  <a:lnTo>
                    <a:pt x="1461582" y="0"/>
                  </a:lnTo>
                </a:path>
              </a:pathLst>
            </a:custGeom>
            <a:ln w="20325" cap="flat">
              <a:solidFill>
                <a:srgbClr val="6B6B6B">
                  <a:alpha val="100000"/>
                </a:srgbClr>
              </a:solidFill>
              <a:prstDash val="solid"/>
              <a:round/>
            </a:ln>
          </p:spPr>
          <p:txBody>
            <a:bodyPr/>
            <a:lstStyle/>
            <a:p/>
          </p:txBody>
        </p:sp>
        <p:sp>
          <p:nvSpPr>
            <p:cNvPr id="169" name="pl169"/>
            <p:cNvSpPr/>
            <p:nvPr/>
          </p:nvSpPr>
          <p:spPr>
            <a:xfrm>
              <a:off x="830429" y="5698242"/>
              <a:ext cx="1461582" cy="74115"/>
            </a:xfrm>
            <a:custGeom>
              <a:avLst/>
              <a:pathLst>
                <a:path w="1461582" h="74115">
                  <a:moveTo>
                    <a:pt x="0" y="0"/>
                  </a:moveTo>
                  <a:lnTo>
                    <a:pt x="208797" y="28505"/>
                  </a:lnTo>
                  <a:lnTo>
                    <a:pt x="417595" y="34206"/>
                  </a:lnTo>
                  <a:lnTo>
                    <a:pt x="626392" y="22804"/>
                  </a:lnTo>
                  <a:lnTo>
                    <a:pt x="835190" y="17103"/>
                  </a:lnTo>
                  <a:lnTo>
                    <a:pt x="1043987" y="17103"/>
                  </a:lnTo>
                  <a:lnTo>
                    <a:pt x="1252785" y="74115"/>
                  </a:lnTo>
                  <a:lnTo>
                    <a:pt x="1461582" y="22804"/>
                  </a:lnTo>
                </a:path>
              </a:pathLst>
            </a:custGeom>
            <a:ln w="40651" cap="flat">
              <a:solidFill>
                <a:srgbClr val="000000">
                  <a:alpha val="100000"/>
                </a:srgbClr>
              </a:solidFill>
              <a:prstDash val="solid"/>
              <a:round/>
            </a:ln>
          </p:spPr>
          <p:txBody>
            <a:bodyPr/>
            <a:lstStyle/>
            <a:p/>
          </p:txBody>
        </p:sp>
        <p:sp>
          <p:nvSpPr>
            <p:cNvPr id="170" name="pl170"/>
            <p:cNvSpPr/>
            <p:nvPr/>
          </p:nvSpPr>
          <p:spPr>
            <a:xfrm>
              <a:off x="830429" y="5698242"/>
              <a:ext cx="1461582" cy="74115"/>
            </a:xfrm>
            <a:custGeom>
              <a:avLst/>
              <a:pathLst>
                <a:path w="1461582" h="74115">
                  <a:moveTo>
                    <a:pt x="0" y="0"/>
                  </a:moveTo>
                  <a:lnTo>
                    <a:pt x="208797" y="28505"/>
                  </a:lnTo>
                  <a:lnTo>
                    <a:pt x="417595" y="34206"/>
                  </a:lnTo>
                  <a:lnTo>
                    <a:pt x="626392" y="22804"/>
                  </a:lnTo>
                  <a:lnTo>
                    <a:pt x="835190" y="17103"/>
                  </a:lnTo>
                  <a:lnTo>
                    <a:pt x="1043987" y="17103"/>
                  </a:lnTo>
                  <a:lnTo>
                    <a:pt x="1252785" y="74115"/>
                  </a:lnTo>
                  <a:lnTo>
                    <a:pt x="1461582" y="22804"/>
                  </a:lnTo>
                </a:path>
              </a:pathLst>
            </a:custGeom>
            <a:ln w="35231" cap="flat">
              <a:solidFill>
                <a:srgbClr val="F26A21">
                  <a:alpha val="100000"/>
                </a:srgbClr>
              </a:solidFill>
              <a:prstDash val="solid"/>
              <a:round/>
            </a:ln>
          </p:spPr>
          <p:txBody>
            <a:bodyPr/>
            <a:lstStyle/>
            <a:p/>
          </p:txBody>
        </p:sp>
        <p:sp>
          <p:nvSpPr>
            <p:cNvPr id="171" name="pl171"/>
            <p:cNvSpPr/>
            <p:nvPr/>
          </p:nvSpPr>
          <p:spPr>
            <a:xfrm>
              <a:off x="757350" y="5715346"/>
              <a:ext cx="1607740" cy="0"/>
            </a:xfrm>
            <a:custGeom>
              <a:avLst/>
              <a:pathLst>
                <a:path w="1607740" h="0">
                  <a:moveTo>
                    <a:pt x="0" y="0"/>
                  </a:moveTo>
                  <a:lnTo>
                    <a:pt x="1607740" y="0"/>
                  </a:lnTo>
                  <a:lnTo>
                    <a:pt x="1607740" y="0"/>
                  </a:lnTo>
                </a:path>
              </a:pathLst>
            </a:custGeom>
            <a:ln w="13550" cap="flat">
              <a:solidFill>
                <a:srgbClr val="000000">
                  <a:alpha val="100000"/>
                </a:srgbClr>
              </a:solidFill>
              <a:prstDash val="dash"/>
              <a:round/>
            </a:ln>
          </p:spPr>
          <p:txBody>
            <a:bodyPr/>
            <a:lstStyle/>
            <a:p/>
          </p:txBody>
        </p:sp>
        <p:sp>
          <p:nvSpPr>
            <p:cNvPr id="172" name="tx172"/>
            <p:cNvSpPr/>
            <p:nvPr/>
          </p:nvSpPr>
          <p:spPr>
            <a:xfrm>
              <a:off x="800299" y="55352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73" name="tx173"/>
            <p:cNvSpPr/>
            <p:nvPr/>
          </p:nvSpPr>
          <p:spPr>
            <a:xfrm>
              <a:off x="991038" y="556372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4" name="tx174"/>
            <p:cNvSpPr/>
            <p:nvPr/>
          </p:nvSpPr>
          <p:spPr>
            <a:xfrm>
              <a:off x="1199835" y="556942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75" name="tx175"/>
            <p:cNvSpPr/>
            <p:nvPr/>
          </p:nvSpPr>
          <p:spPr>
            <a:xfrm>
              <a:off x="1408633" y="555801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6" name="tx176"/>
            <p:cNvSpPr/>
            <p:nvPr/>
          </p:nvSpPr>
          <p:spPr>
            <a:xfrm>
              <a:off x="1635490" y="55523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7" name="tx177"/>
            <p:cNvSpPr/>
            <p:nvPr/>
          </p:nvSpPr>
          <p:spPr>
            <a:xfrm>
              <a:off x="1844287" y="55523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8" name="tx178"/>
            <p:cNvSpPr/>
            <p:nvPr/>
          </p:nvSpPr>
          <p:spPr>
            <a:xfrm>
              <a:off x="2004896" y="56093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79" name="tx179"/>
            <p:cNvSpPr/>
            <p:nvPr/>
          </p:nvSpPr>
          <p:spPr>
            <a:xfrm>
              <a:off x="2243823" y="555801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80" name="rc180"/>
            <p:cNvSpPr/>
            <p:nvPr/>
          </p:nvSpPr>
          <p:spPr>
            <a:xfrm>
              <a:off x="2434680" y="874964"/>
              <a:ext cx="1607740" cy="758823"/>
            </a:xfrm>
            <a:prstGeom prst="rect">
              <a:avLst/>
            </a:prstGeom>
            <a:solidFill>
              <a:srgbClr val="EBEBEB">
                <a:alpha val="100000"/>
              </a:srgbClr>
            </a:solidFill>
          </p:spPr>
          <p:txBody>
            <a:bodyPr/>
            <a:lstStyle/>
            <a:p/>
          </p:txBody>
        </p:sp>
        <p:sp>
          <p:nvSpPr>
            <p:cNvPr id="181" name="pl181"/>
            <p:cNvSpPr/>
            <p:nvPr/>
          </p:nvSpPr>
          <p:spPr>
            <a:xfrm>
              <a:off x="2434680" y="161354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2" name="pl182"/>
            <p:cNvSpPr/>
            <p:nvPr/>
          </p:nvSpPr>
          <p:spPr>
            <a:xfrm>
              <a:off x="2434680" y="147102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3" name="pl183"/>
            <p:cNvSpPr/>
            <p:nvPr/>
          </p:nvSpPr>
          <p:spPr>
            <a:xfrm>
              <a:off x="2434680" y="132849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4" name="pl184"/>
            <p:cNvSpPr/>
            <p:nvPr/>
          </p:nvSpPr>
          <p:spPr>
            <a:xfrm>
              <a:off x="2434680" y="118596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5" name="pl185"/>
            <p:cNvSpPr/>
            <p:nvPr/>
          </p:nvSpPr>
          <p:spPr>
            <a:xfrm>
              <a:off x="2434680" y="104343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6" name="pl186"/>
            <p:cNvSpPr/>
            <p:nvPr/>
          </p:nvSpPr>
          <p:spPr>
            <a:xfrm>
              <a:off x="2434680" y="9009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7" name="pl187"/>
            <p:cNvSpPr/>
            <p:nvPr/>
          </p:nvSpPr>
          <p:spPr>
            <a:xfrm>
              <a:off x="2434680" y="154228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88" name="pl188"/>
            <p:cNvSpPr/>
            <p:nvPr/>
          </p:nvSpPr>
          <p:spPr>
            <a:xfrm>
              <a:off x="2434680" y="139975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89" name="pl189"/>
            <p:cNvSpPr/>
            <p:nvPr/>
          </p:nvSpPr>
          <p:spPr>
            <a:xfrm>
              <a:off x="2434680" y="12572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0" name="pl190"/>
            <p:cNvSpPr/>
            <p:nvPr/>
          </p:nvSpPr>
          <p:spPr>
            <a:xfrm>
              <a:off x="2434680" y="1114697"/>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1" name="pl191"/>
            <p:cNvSpPr/>
            <p:nvPr/>
          </p:nvSpPr>
          <p:spPr>
            <a:xfrm>
              <a:off x="2434680" y="97216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2" name="pl192"/>
            <p:cNvSpPr/>
            <p:nvPr/>
          </p:nvSpPr>
          <p:spPr>
            <a:xfrm>
              <a:off x="250775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271655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4" name="pl194"/>
            <p:cNvSpPr/>
            <p:nvPr/>
          </p:nvSpPr>
          <p:spPr>
            <a:xfrm>
              <a:off x="292535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5" name="pl195"/>
            <p:cNvSpPr/>
            <p:nvPr/>
          </p:nvSpPr>
          <p:spPr>
            <a:xfrm>
              <a:off x="313415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6" name="pl196"/>
            <p:cNvSpPr/>
            <p:nvPr/>
          </p:nvSpPr>
          <p:spPr>
            <a:xfrm>
              <a:off x="334294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7" name="pl197"/>
            <p:cNvSpPr/>
            <p:nvPr/>
          </p:nvSpPr>
          <p:spPr>
            <a:xfrm>
              <a:off x="355174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8" name="pl198"/>
            <p:cNvSpPr/>
            <p:nvPr/>
          </p:nvSpPr>
          <p:spPr>
            <a:xfrm>
              <a:off x="376054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9" name="pl199"/>
            <p:cNvSpPr/>
            <p:nvPr/>
          </p:nvSpPr>
          <p:spPr>
            <a:xfrm>
              <a:off x="396934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2507759" y="1525181"/>
              <a:ext cx="1461582" cy="11402"/>
            </a:xfrm>
            <a:custGeom>
              <a:avLst/>
              <a:pathLst>
                <a:path w="1461582" h="11402">
                  <a:moveTo>
                    <a:pt x="0" y="5701"/>
                  </a:moveTo>
                  <a:lnTo>
                    <a:pt x="208797" y="11402"/>
                  </a:lnTo>
                  <a:lnTo>
                    <a:pt x="417595" y="0"/>
                  </a:lnTo>
                  <a:lnTo>
                    <a:pt x="626392" y="5701"/>
                  </a:lnTo>
                  <a:lnTo>
                    <a:pt x="835190" y="0"/>
                  </a:lnTo>
                  <a:lnTo>
                    <a:pt x="1043987" y="0"/>
                  </a:lnTo>
                  <a:lnTo>
                    <a:pt x="1252785" y="11402"/>
                  </a:lnTo>
                  <a:lnTo>
                    <a:pt x="1461582" y="0"/>
                  </a:lnTo>
                </a:path>
              </a:pathLst>
            </a:custGeom>
            <a:ln w="20325" cap="flat">
              <a:solidFill>
                <a:srgbClr val="BEBEBE">
                  <a:alpha val="69803"/>
                </a:srgbClr>
              </a:solidFill>
              <a:prstDash val="solid"/>
              <a:round/>
            </a:ln>
          </p:spPr>
          <p:txBody>
            <a:bodyPr/>
            <a:lstStyle/>
            <a:p/>
          </p:txBody>
        </p:sp>
        <p:sp>
          <p:nvSpPr>
            <p:cNvPr id="201" name="pl201"/>
            <p:cNvSpPr/>
            <p:nvPr/>
          </p:nvSpPr>
          <p:spPr>
            <a:xfrm>
              <a:off x="2507759" y="1525181"/>
              <a:ext cx="1461582" cy="17103"/>
            </a:xfrm>
            <a:custGeom>
              <a:avLst/>
              <a:pathLst>
                <a:path w="1461582" h="17103">
                  <a:moveTo>
                    <a:pt x="0" y="11402"/>
                  </a:moveTo>
                  <a:lnTo>
                    <a:pt x="208797" y="11402"/>
                  </a:lnTo>
                  <a:lnTo>
                    <a:pt x="417595" y="5701"/>
                  </a:lnTo>
                  <a:lnTo>
                    <a:pt x="626392" y="5701"/>
                  </a:lnTo>
                  <a:lnTo>
                    <a:pt x="835190" y="11402"/>
                  </a:lnTo>
                  <a:lnTo>
                    <a:pt x="1043987" y="17103"/>
                  </a:lnTo>
                  <a:lnTo>
                    <a:pt x="1252785" y="11402"/>
                  </a:lnTo>
                  <a:lnTo>
                    <a:pt x="1461582" y="0"/>
                  </a:lnTo>
                </a:path>
              </a:pathLst>
            </a:custGeom>
            <a:ln w="40651" cap="flat">
              <a:solidFill>
                <a:srgbClr val="BEBEBE">
                  <a:alpha val="69803"/>
                </a:srgbClr>
              </a:solidFill>
              <a:prstDash val="solid"/>
              <a:round/>
            </a:ln>
          </p:spPr>
          <p:txBody>
            <a:bodyPr/>
            <a:lstStyle/>
            <a:p/>
          </p:txBody>
        </p:sp>
        <p:sp>
          <p:nvSpPr>
            <p:cNvPr id="202" name="pl202"/>
            <p:cNvSpPr/>
            <p:nvPr/>
          </p:nvSpPr>
          <p:spPr>
            <a:xfrm>
              <a:off x="2507759" y="1525181"/>
              <a:ext cx="1461582" cy="17103"/>
            </a:xfrm>
            <a:custGeom>
              <a:avLst/>
              <a:pathLst>
                <a:path w="1461582" h="17103">
                  <a:moveTo>
                    <a:pt x="0" y="11402"/>
                  </a:moveTo>
                  <a:lnTo>
                    <a:pt x="208797" y="11402"/>
                  </a:lnTo>
                  <a:lnTo>
                    <a:pt x="417595" y="5701"/>
                  </a:lnTo>
                  <a:lnTo>
                    <a:pt x="626392" y="5701"/>
                  </a:lnTo>
                  <a:lnTo>
                    <a:pt x="835190" y="11402"/>
                  </a:lnTo>
                  <a:lnTo>
                    <a:pt x="1043987" y="17103"/>
                  </a:lnTo>
                  <a:lnTo>
                    <a:pt x="1252785" y="11402"/>
                  </a:lnTo>
                  <a:lnTo>
                    <a:pt x="1461582" y="0"/>
                  </a:lnTo>
                </a:path>
              </a:pathLst>
            </a:custGeom>
            <a:ln w="35231" cap="flat">
              <a:solidFill>
                <a:srgbClr val="BEBEBE">
                  <a:alpha val="69803"/>
                </a:srgbClr>
              </a:solidFill>
              <a:prstDash val="solid"/>
              <a:round/>
            </a:ln>
          </p:spPr>
          <p:txBody>
            <a:bodyPr/>
            <a:lstStyle/>
            <a:p/>
          </p:txBody>
        </p:sp>
        <p:sp>
          <p:nvSpPr>
            <p:cNvPr id="203" name="pl203"/>
            <p:cNvSpPr/>
            <p:nvPr/>
          </p:nvSpPr>
          <p:spPr>
            <a:xfrm>
              <a:off x="2507759" y="1525181"/>
              <a:ext cx="1461582" cy="11402"/>
            </a:xfrm>
            <a:custGeom>
              <a:avLst/>
              <a:pathLst>
                <a:path w="1461582" h="11402">
                  <a:moveTo>
                    <a:pt x="0" y="5701"/>
                  </a:moveTo>
                  <a:lnTo>
                    <a:pt x="208797" y="11402"/>
                  </a:lnTo>
                  <a:lnTo>
                    <a:pt x="417595" y="0"/>
                  </a:lnTo>
                  <a:lnTo>
                    <a:pt x="626392" y="5701"/>
                  </a:lnTo>
                  <a:lnTo>
                    <a:pt x="835190" y="0"/>
                  </a:lnTo>
                  <a:lnTo>
                    <a:pt x="1043987" y="0"/>
                  </a:lnTo>
                  <a:lnTo>
                    <a:pt x="1252785" y="11402"/>
                  </a:lnTo>
                  <a:lnTo>
                    <a:pt x="1461582" y="0"/>
                  </a:lnTo>
                </a:path>
              </a:pathLst>
            </a:custGeom>
            <a:ln w="20325" cap="flat">
              <a:solidFill>
                <a:srgbClr val="6B6B6B">
                  <a:alpha val="100000"/>
                </a:srgbClr>
              </a:solidFill>
              <a:prstDash val="solid"/>
              <a:round/>
            </a:ln>
          </p:spPr>
          <p:txBody>
            <a:bodyPr/>
            <a:lstStyle/>
            <a:p/>
          </p:txBody>
        </p:sp>
        <p:sp>
          <p:nvSpPr>
            <p:cNvPr id="204" name="pl204"/>
            <p:cNvSpPr/>
            <p:nvPr/>
          </p:nvSpPr>
          <p:spPr>
            <a:xfrm>
              <a:off x="2507759" y="1525181"/>
              <a:ext cx="1461582" cy="17103"/>
            </a:xfrm>
            <a:custGeom>
              <a:avLst/>
              <a:pathLst>
                <a:path w="1461582" h="17103">
                  <a:moveTo>
                    <a:pt x="0" y="11402"/>
                  </a:moveTo>
                  <a:lnTo>
                    <a:pt x="208797" y="11402"/>
                  </a:lnTo>
                  <a:lnTo>
                    <a:pt x="417595" y="5701"/>
                  </a:lnTo>
                  <a:lnTo>
                    <a:pt x="626392" y="5701"/>
                  </a:lnTo>
                  <a:lnTo>
                    <a:pt x="835190" y="11402"/>
                  </a:lnTo>
                  <a:lnTo>
                    <a:pt x="1043987" y="17103"/>
                  </a:lnTo>
                  <a:lnTo>
                    <a:pt x="1252785" y="11402"/>
                  </a:lnTo>
                  <a:lnTo>
                    <a:pt x="1461582" y="0"/>
                  </a:lnTo>
                </a:path>
              </a:pathLst>
            </a:custGeom>
            <a:ln w="40651" cap="flat">
              <a:solidFill>
                <a:srgbClr val="000000">
                  <a:alpha val="100000"/>
                </a:srgbClr>
              </a:solidFill>
              <a:prstDash val="solid"/>
              <a:round/>
            </a:ln>
          </p:spPr>
          <p:txBody>
            <a:bodyPr/>
            <a:lstStyle/>
            <a:p/>
          </p:txBody>
        </p:sp>
        <p:sp>
          <p:nvSpPr>
            <p:cNvPr id="205" name="pl205"/>
            <p:cNvSpPr/>
            <p:nvPr/>
          </p:nvSpPr>
          <p:spPr>
            <a:xfrm>
              <a:off x="2507759" y="1525181"/>
              <a:ext cx="1461582" cy="17103"/>
            </a:xfrm>
            <a:custGeom>
              <a:avLst/>
              <a:pathLst>
                <a:path w="1461582" h="17103">
                  <a:moveTo>
                    <a:pt x="0" y="11402"/>
                  </a:moveTo>
                  <a:lnTo>
                    <a:pt x="208797" y="11402"/>
                  </a:lnTo>
                  <a:lnTo>
                    <a:pt x="417595" y="5701"/>
                  </a:lnTo>
                  <a:lnTo>
                    <a:pt x="626392" y="5701"/>
                  </a:lnTo>
                  <a:lnTo>
                    <a:pt x="835190" y="11402"/>
                  </a:lnTo>
                  <a:lnTo>
                    <a:pt x="1043987" y="17103"/>
                  </a:lnTo>
                  <a:lnTo>
                    <a:pt x="1252785" y="11402"/>
                  </a:lnTo>
                  <a:lnTo>
                    <a:pt x="1461582" y="0"/>
                  </a:lnTo>
                </a:path>
              </a:pathLst>
            </a:custGeom>
            <a:ln w="35231" cap="flat">
              <a:solidFill>
                <a:srgbClr val="F26A21">
                  <a:alpha val="100000"/>
                </a:srgbClr>
              </a:solidFill>
              <a:prstDash val="solid"/>
              <a:round/>
            </a:ln>
          </p:spPr>
          <p:txBody>
            <a:bodyPr/>
            <a:lstStyle/>
            <a:p/>
          </p:txBody>
        </p:sp>
        <p:sp>
          <p:nvSpPr>
            <p:cNvPr id="206" name="pl206"/>
            <p:cNvSpPr/>
            <p:nvPr/>
          </p:nvSpPr>
          <p:spPr>
            <a:xfrm>
              <a:off x="2434680" y="1542284"/>
              <a:ext cx="1607740" cy="0"/>
            </a:xfrm>
            <a:custGeom>
              <a:avLst/>
              <a:pathLst>
                <a:path w="1607740" h="0">
                  <a:moveTo>
                    <a:pt x="0" y="0"/>
                  </a:moveTo>
                  <a:lnTo>
                    <a:pt x="1607740" y="0"/>
                  </a:lnTo>
                  <a:lnTo>
                    <a:pt x="1607740" y="0"/>
                  </a:lnTo>
                </a:path>
              </a:pathLst>
            </a:custGeom>
            <a:ln w="13550" cap="flat">
              <a:solidFill>
                <a:srgbClr val="000000">
                  <a:alpha val="100000"/>
                </a:srgbClr>
              </a:solidFill>
              <a:prstDash val="dash"/>
              <a:round/>
            </a:ln>
          </p:spPr>
          <p:txBody>
            <a:bodyPr/>
            <a:lstStyle/>
            <a:p/>
          </p:txBody>
        </p:sp>
        <p:sp>
          <p:nvSpPr>
            <p:cNvPr id="207" name="tx207"/>
            <p:cNvSpPr/>
            <p:nvPr/>
          </p:nvSpPr>
          <p:spPr>
            <a:xfrm>
              <a:off x="2477629" y="13735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08" name="tx208"/>
            <p:cNvSpPr/>
            <p:nvPr/>
          </p:nvSpPr>
          <p:spPr>
            <a:xfrm>
              <a:off x="2686427" y="13735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09" name="tx209"/>
            <p:cNvSpPr/>
            <p:nvPr/>
          </p:nvSpPr>
          <p:spPr>
            <a:xfrm>
              <a:off x="2895224" y="13678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10" name="tx210"/>
            <p:cNvSpPr/>
            <p:nvPr/>
          </p:nvSpPr>
          <p:spPr>
            <a:xfrm>
              <a:off x="3104022" y="13678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11" name="tx211"/>
            <p:cNvSpPr/>
            <p:nvPr/>
          </p:nvSpPr>
          <p:spPr>
            <a:xfrm>
              <a:off x="3312819" y="13735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12" name="tx212"/>
            <p:cNvSpPr/>
            <p:nvPr/>
          </p:nvSpPr>
          <p:spPr>
            <a:xfrm>
              <a:off x="3521617" y="13792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3" name="tx213"/>
            <p:cNvSpPr/>
            <p:nvPr/>
          </p:nvSpPr>
          <p:spPr>
            <a:xfrm>
              <a:off x="3730415" y="13735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14" name="tx214"/>
            <p:cNvSpPr/>
            <p:nvPr/>
          </p:nvSpPr>
          <p:spPr>
            <a:xfrm>
              <a:off x="3939212" y="13621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15" name="rc215"/>
            <p:cNvSpPr/>
            <p:nvPr/>
          </p:nvSpPr>
          <p:spPr>
            <a:xfrm>
              <a:off x="2434680" y="1918229"/>
              <a:ext cx="1607740" cy="758823"/>
            </a:xfrm>
            <a:prstGeom prst="rect">
              <a:avLst/>
            </a:prstGeom>
            <a:solidFill>
              <a:srgbClr val="EBEBEB">
                <a:alpha val="100000"/>
              </a:srgbClr>
            </a:solidFill>
          </p:spPr>
          <p:txBody>
            <a:bodyPr/>
            <a:lstStyle/>
            <a:p/>
          </p:txBody>
        </p:sp>
        <p:sp>
          <p:nvSpPr>
            <p:cNvPr id="216" name="pl216"/>
            <p:cNvSpPr/>
            <p:nvPr/>
          </p:nvSpPr>
          <p:spPr>
            <a:xfrm>
              <a:off x="2434680" y="265681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7" name="pl217"/>
            <p:cNvSpPr/>
            <p:nvPr/>
          </p:nvSpPr>
          <p:spPr>
            <a:xfrm>
              <a:off x="2434680" y="251428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8" name="pl218"/>
            <p:cNvSpPr/>
            <p:nvPr/>
          </p:nvSpPr>
          <p:spPr>
            <a:xfrm>
              <a:off x="2434680" y="2371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9" name="pl219"/>
            <p:cNvSpPr/>
            <p:nvPr/>
          </p:nvSpPr>
          <p:spPr>
            <a:xfrm>
              <a:off x="2434680" y="22292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0" name="pl220"/>
            <p:cNvSpPr/>
            <p:nvPr/>
          </p:nvSpPr>
          <p:spPr>
            <a:xfrm>
              <a:off x="2434680" y="20866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1" name="pl221"/>
            <p:cNvSpPr/>
            <p:nvPr/>
          </p:nvSpPr>
          <p:spPr>
            <a:xfrm>
              <a:off x="2434680" y="19441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2" name="pl222"/>
            <p:cNvSpPr/>
            <p:nvPr/>
          </p:nvSpPr>
          <p:spPr>
            <a:xfrm>
              <a:off x="2434680" y="258554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3" name="pl223"/>
            <p:cNvSpPr/>
            <p:nvPr/>
          </p:nvSpPr>
          <p:spPr>
            <a:xfrm>
              <a:off x="2434680" y="244302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4" name="pl224"/>
            <p:cNvSpPr/>
            <p:nvPr/>
          </p:nvSpPr>
          <p:spPr>
            <a:xfrm>
              <a:off x="2434680" y="230049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5" name="pl225"/>
            <p:cNvSpPr/>
            <p:nvPr/>
          </p:nvSpPr>
          <p:spPr>
            <a:xfrm>
              <a:off x="2434680" y="215796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6" name="pl226"/>
            <p:cNvSpPr/>
            <p:nvPr/>
          </p:nvSpPr>
          <p:spPr>
            <a:xfrm>
              <a:off x="2434680" y="20154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7" name="pl227"/>
            <p:cNvSpPr/>
            <p:nvPr/>
          </p:nvSpPr>
          <p:spPr>
            <a:xfrm>
              <a:off x="250775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8" name="pl228"/>
            <p:cNvSpPr/>
            <p:nvPr/>
          </p:nvSpPr>
          <p:spPr>
            <a:xfrm>
              <a:off x="271655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9" name="pl229"/>
            <p:cNvSpPr/>
            <p:nvPr/>
          </p:nvSpPr>
          <p:spPr>
            <a:xfrm>
              <a:off x="292535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30" name="pl230"/>
            <p:cNvSpPr/>
            <p:nvPr/>
          </p:nvSpPr>
          <p:spPr>
            <a:xfrm>
              <a:off x="313415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334294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355174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376054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96934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2507759" y="2568446"/>
              <a:ext cx="1461582" cy="11402"/>
            </a:xfrm>
            <a:custGeom>
              <a:avLst/>
              <a:pathLst>
                <a:path w="1461582" h="11402">
                  <a:moveTo>
                    <a:pt x="0" y="5701"/>
                  </a:moveTo>
                  <a:lnTo>
                    <a:pt x="208797" y="11402"/>
                  </a:lnTo>
                  <a:lnTo>
                    <a:pt x="417595" y="0"/>
                  </a:lnTo>
                  <a:lnTo>
                    <a:pt x="626392" y="5701"/>
                  </a:lnTo>
                  <a:lnTo>
                    <a:pt x="835190" y="0"/>
                  </a:lnTo>
                  <a:lnTo>
                    <a:pt x="1043987" y="0"/>
                  </a:lnTo>
                  <a:lnTo>
                    <a:pt x="1252785" y="11402"/>
                  </a:lnTo>
                  <a:lnTo>
                    <a:pt x="1461582" y="0"/>
                  </a:lnTo>
                </a:path>
              </a:pathLst>
            </a:custGeom>
            <a:ln w="20325" cap="flat">
              <a:solidFill>
                <a:srgbClr val="BEBEBE">
                  <a:alpha val="69803"/>
                </a:srgbClr>
              </a:solidFill>
              <a:prstDash val="solid"/>
              <a:round/>
            </a:ln>
          </p:spPr>
          <p:txBody>
            <a:bodyPr/>
            <a:lstStyle/>
            <a:p/>
          </p:txBody>
        </p:sp>
        <p:sp>
          <p:nvSpPr>
            <p:cNvPr id="236" name="pl236"/>
            <p:cNvSpPr/>
            <p:nvPr/>
          </p:nvSpPr>
          <p:spPr>
            <a:xfrm>
              <a:off x="2507759" y="2551343"/>
              <a:ext cx="1461582" cy="22804"/>
            </a:xfrm>
            <a:custGeom>
              <a:avLst/>
              <a:pathLst>
                <a:path w="1461582" h="22804">
                  <a:moveTo>
                    <a:pt x="0" y="22804"/>
                  </a:moveTo>
                  <a:lnTo>
                    <a:pt x="208797" y="17103"/>
                  </a:lnTo>
                  <a:lnTo>
                    <a:pt x="417595" y="5701"/>
                  </a:lnTo>
                  <a:lnTo>
                    <a:pt x="626392" y="5701"/>
                  </a:lnTo>
                  <a:lnTo>
                    <a:pt x="835190" y="11402"/>
                  </a:lnTo>
                  <a:lnTo>
                    <a:pt x="1043987" y="5701"/>
                  </a:lnTo>
                  <a:lnTo>
                    <a:pt x="1252785" y="11402"/>
                  </a:lnTo>
                  <a:lnTo>
                    <a:pt x="1461582" y="0"/>
                  </a:lnTo>
                </a:path>
              </a:pathLst>
            </a:custGeom>
            <a:ln w="40651" cap="flat">
              <a:solidFill>
                <a:srgbClr val="BEBEBE">
                  <a:alpha val="69803"/>
                </a:srgbClr>
              </a:solidFill>
              <a:prstDash val="solid"/>
              <a:round/>
            </a:ln>
          </p:spPr>
          <p:txBody>
            <a:bodyPr/>
            <a:lstStyle/>
            <a:p/>
          </p:txBody>
        </p:sp>
        <p:sp>
          <p:nvSpPr>
            <p:cNvPr id="237" name="pl237"/>
            <p:cNvSpPr/>
            <p:nvPr/>
          </p:nvSpPr>
          <p:spPr>
            <a:xfrm>
              <a:off x="2507759" y="2551343"/>
              <a:ext cx="1461582" cy="22804"/>
            </a:xfrm>
            <a:custGeom>
              <a:avLst/>
              <a:pathLst>
                <a:path w="1461582" h="22804">
                  <a:moveTo>
                    <a:pt x="0" y="22804"/>
                  </a:moveTo>
                  <a:lnTo>
                    <a:pt x="208797" y="17103"/>
                  </a:lnTo>
                  <a:lnTo>
                    <a:pt x="417595" y="5701"/>
                  </a:lnTo>
                  <a:lnTo>
                    <a:pt x="626392" y="5701"/>
                  </a:lnTo>
                  <a:lnTo>
                    <a:pt x="835190" y="11402"/>
                  </a:lnTo>
                  <a:lnTo>
                    <a:pt x="1043987" y="5701"/>
                  </a:lnTo>
                  <a:lnTo>
                    <a:pt x="1252785" y="11402"/>
                  </a:lnTo>
                  <a:lnTo>
                    <a:pt x="1461582" y="0"/>
                  </a:lnTo>
                </a:path>
              </a:pathLst>
            </a:custGeom>
            <a:ln w="35231" cap="flat">
              <a:solidFill>
                <a:srgbClr val="BEBEBE">
                  <a:alpha val="69803"/>
                </a:srgbClr>
              </a:solidFill>
              <a:prstDash val="solid"/>
              <a:round/>
            </a:ln>
          </p:spPr>
          <p:txBody>
            <a:bodyPr/>
            <a:lstStyle/>
            <a:p/>
          </p:txBody>
        </p:sp>
        <p:sp>
          <p:nvSpPr>
            <p:cNvPr id="238" name="pl238"/>
            <p:cNvSpPr/>
            <p:nvPr/>
          </p:nvSpPr>
          <p:spPr>
            <a:xfrm>
              <a:off x="2507759" y="2568446"/>
              <a:ext cx="1461582" cy="11402"/>
            </a:xfrm>
            <a:custGeom>
              <a:avLst/>
              <a:pathLst>
                <a:path w="1461582" h="11402">
                  <a:moveTo>
                    <a:pt x="0" y="5701"/>
                  </a:moveTo>
                  <a:lnTo>
                    <a:pt x="208797" y="11402"/>
                  </a:lnTo>
                  <a:lnTo>
                    <a:pt x="417595" y="0"/>
                  </a:lnTo>
                  <a:lnTo>
                    <a:pt x="626392" y="5701"/>
                  </a:lnTo>
                  <a:lnTo>
                    <a:pt x="835190" y="0"/>
                  </a:lnTo>
                  <a:lnTo>
                    <a:pt x="1043987" y="0"/>
                  </a:lnTo>
                  <a:lnTo>
                    <a:pt x="1252785" y="11402"/>
                  </a:lnTo>
                  <a:lnTo>
                    <a:pt x="1461582" y="0"/>
                  </a:lnTo>
                </a:path>
              </a:pathLst>
            </a:custGeom>
            <a:ln w="20325" cap="flat">
              <a:solidFill>
                <a:srgbClr val="6B6B6B">
                  <a:alpha val="100000"/>
                </a:srgbClr>
              </a:solidFill>
              <a:prstDash val="solid"/>
              <a:round/>
            </a:ln>
          </p:spPr>
          <p:txBody>
            <a:bodyPr/>
            <a:lstStyle/>
            <a:p/>
          </p:txBody>
        </p:sp>
        <p:sp>
          <p:nvSpPr>
            <p:cNvPr id="239" name="pl239"/>
            <p:cNvSpPr/>
            <p:nvPr/>
          </p:nvSpPr>
          <p:spPr>
            <a:xfrm>
              <a:off x="2507759" y="2551343"/>
              <a:ext cx="1461582" cy="22804"/>
            </a:xfrm>
            <a:custGeom>
              <a:avLst/>
              <a:pathLst>
                <a:path w="1461582" h="22804">
                  <a:moveTo>
                    <a:pt x="0" y="22804"/>
                  </a:moveTo>
                  <a:lnTo>
                    <a:pt x="208797" y="17103"/>
                  </a:lnTo>
                  <a:lnTo>
                    <a:pt x="417595" y="5701"/>
                  </a:lnTo>
                  <a:lnTo>
                    <a:pt x="626392" y="5701"/>
                  </a:lnTo>
                  <a:lnTo>
                    <a:pt x="835190" y="11402"/>
                  </a:lnTo>
                  <a:lnTo>
                    <a:pt x="1043987" y="5701"/>
                  </a:lnTo>
                  <a:lnTo>
                    <a:pt x="1252785" y="11402"/>
                  </a:lnTo>
                  <a:lnTo>
                    <a:pt x="1461582" y="0"/>
                  </a:lnTo>
                </a:path>
              </a:pathLst>
            </a:custGeom>
            <a:ln w="40651" cap="flat">
              <a:solidFill>
                <a:srgbClr val="000000">
                  <a:alpha val="100000"/>
                </a:srgbClr>
              </a:solidFill>
              <a:prstDash val="solid"/>
              <a:round/>
            </a:ln>
          </p:spPr>
          <p:txBody>
            <a:bodyPr/>
            <a:lstStyle/>
            <a:p/>
          </p:txBody>
        </p:sp>
        <p:sp>
          <p:nvSpPr>
            <p:cNvPr id="240" name="pl240"/>
            <p:cNvSpPr/>
            <p:nvPr/>
          </p:nvSpPr>
          <p:spPr>
            <a:xfrm>
              <a:off x="2507759" y="2551343"/>
              <a:ext cx="1461582" cy="22804"/>
            </a:xfrm>
            <a:custGeom>
              <a:avLst/>
              <a:pathLst>
                <a:path w="1461582" h="22804">
                  <a:moveTo>
                    <a:pt x="0" y="22804"/>
                  </a:moveTo>
                  <a:lnTo>
                    <a:pt x="208797" y="17103"/>
                  </a:lnTo>
                  <a:lnTo>
                    <a:pt x="417595" y="5701"/>
                  </a:lnTo>
                  <a:lnTo>
                    <a:pt x="626392" y="5701"/>
                  </a:lnTo>
                  <a:lnTo>
                    <a:pt x="835190" y="11402"/>
                  </a:lnTo>
                  <a:lnTo>
                    <a:pt x="1043987" y="5701"/>
                  </a:lnTo>
                  <a:lnTo>
                    <a:pt x="1252785" y="11402"/>
                  </a:lnTo>
                  <a:lnTo>
                    <a:pt x="1461582" y="0"/>
                  </a:lnTo>
                </a:path>
              </a:pathLst>
            </a:custGeom>
            <a:ln w="35231" cap="flat">
              <a:solidFill>
                <a:srgbClr val="F26A21">
                  <a:alpha val="100000"/>
                </a:srgbClr>
              </a:solidFill>
              <a:prstDash val="solid"/>
              <a:round/>
            </a:ln>
          </p:spPr>
          <p:txBody>
            <a:bodyPr/>
            <a:lstStyle/>
            <a:p/>
          </p:txBody>
        </p:sp>
        <p:sp>
          <p:nvSpPr>
            <p:cNvPr id="241" name="pl241"/>
            <p:cNvSpPr/>
            <p:nvPr/>
          </p:nvSpPr>
          <p:spPr>
            <a:xfrm>
              <a:off x="2434680" y="2585549"/>
              <a:ext cx="1607740" cy="0"/>
            </a:xfrm>
            <a:custGeom>
              <a:avLst/>
              <a:pathLst>
                <a:path w="1607740" h="0">
                  <a:moveTo>
                    <a:pt x="0" y="0"/>
                  </a:moveTo>
                  <a:lnTo>
                    <a:pt x="1607740" y="0"/>
                  </a:lnTo>
                  <a:lnTo>
                    <a:pt x="1607740" y="0"/>
                  </a:lnTo>
                </a:path>
              </a:pathLst>
            </a:custGeom>
            <a:ln w="13550" cap="flat">
              <a:solidFill>
                <a:srgbClr val="000000">
                  <a:alpha val="100000"/>
                </a:srgbClr>
              </a:solidFill>
              <a:prstDash val="dash"/>
              <a:round/>
            </a:ln>
          </p:spPr>
          <p:txBody>
            <a:bodyPr/>
            <a:lstStyle/>
            <a:p/>
          </p:txBody>
        </p:sp>
        <p:sp>
          <p:nvSpPr>
            <p:cNvPr id="242" name="tx242"/>
            <p:cNvSpPr/>
            <p:nvPr/>
          </p:nvSpPr>
          <p:spPr>
            <a:xfrm>
              <a:off x="2477629" y="24111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43" name="tx243"/>
            <p:cNvSpPr/>
            <p:nvPr/>
          </p:nvSpPr>
          <p:spPr>
            <a:xfrm>
              <a:off x="2686427" y="24054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44" name="tx244"/>
            <p:cNvSpPr/>
            <p:nvPr/>
          </p:nvSpPr>
          <p:spPr>
            <a:xfrm>
              <a:off x="2895224" y="23940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45" name="tx245"/>
            <p:cNvSpPr/>
            <p:nvPr/>
          </p:nvSpPr>
          <p:spPr>
            <a:xfrm>
              <a:off x="3104022" y="23940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46" name="tx246"/>
            <p:cNvSpPr/>
            <p:nvPr/>
          </p:nvSpPr>
          <p:spPr>
            <a:xfrm>
              <a:off x="3312819" y="23997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47" name="tx247"/>
            <p:cNvSpPr/>
            <p:nvPr/>
          </p:nvSpPr>
          <p:spPr>
            <a:xfrm>
              <a:off x="3521617" y="23940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48" name="tx248"/>
            <p:cNvSpPr/>
            <p:nvPr/>
          </p:nvSpPr>
          <p:spPr>
            <a:xfrm>
              <a:off x="3730415" y="23997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49" name="tx249"/>
            <p:cNvSpPr/>
            <p:nvPr/>
          </p:nvSpPr>
          <p:spPr>
            <a:xfrm>
              <a:off x="3939212" y="23883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50" name="rc250"/>
            <p:cNvSpPr/>
            <p:nvPr/>
          </p:nvSpPr>
          <p:spPr>
            <a:xfrm>
              <a:off x="2434680" y="2961495"/>
              <a:ext cx="1607740" cy="758823"/>
            </a:xfrm>
            <a:prstGeom prst="rect">
              <a:avLst/>
            </a:prstGeom>
            <a:solidFill>
              <a:srgbClr val="EBEBEB">
                <a:alpha val="100000"/>
              </a:srgbClr>
            </a:solidFill>
          </p:spPr>
          <p:txBody>
            <a:bodyPr/>
            <a:lstStyle/>
            <a:p/>
          </p:txBody>
        </p:sp>
        <p:sp>
          <p:nvSpPr>
            <p:cNvPr id="251" name="pl251"/>
            <p:cNvSpPr/>
            <p:nvPr/>
          </p:nvSpPr>
          <p:spPr>
            <a:xfrm>
              <a:off x="2434680" y="37000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2" name="pl252"/>
            <p:cNvSpPr/>
            <p:nvPr/>
          </p:nvSpPr>
          <p:spPr>
            <a:xfrm>
              <a:off x="2434680" y="355755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3" name="pl253"/>
            <p:cNvSpPr/>
            <p:nvPr/>
          </p:nvSpPr>
          <p:spPr>
            <a:xfrm>
              <a:off x="2434680" y="34150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4" name="pl254"/>
            <p:cNvSpPr/>
            <p:nvPr/>
          </p:nvSpPr>
          <p:spPr>
            <a:xfrm>
              <a:off x="2434680" y="327249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5" name="pl255"/>
            <p:cNvSpPr/>
            <p:nvPr/>
          </p:nvSpPr>
          <p:spPr>
            <a:xfrm>
              <a:off x="2434680" y="31299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6" name="pl256"/>
            <p:cNvSpPr/>
            <p:nvPr/>
          </p:nvSpPr>
          <p:spPr>
            <a:xfrm>
              <a:off x="2434680" y="298743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7" name="pl257"/>
            <p:cNvSpPr/>
            <p:nvPr/>
          </p:nvSpPr>
          <p:spPr>
            <a:xfrm>
              <a:off x="2434680" y="362881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58" name="pl258"/>
            <p:cNvSpPr/>
            <p:nvPr/>
          </p:nvSpPr>
          <p:spPr>
            <a:xfrm>
              <a:off x="2434680" y="34862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59" name="pl259"/>
            <p:cNvSpPr/>
            <p:nvPr/>
          </p:nvSpPr>
          <p:spPr>
            <a:xfrm>
              <a:off x="2434680" y="3343757"/>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0" name="pl260"/>
            <p:cNvSpPr/>
            <p:nvPr/>
          </p:nvSpPr>
          <p:spPr>
            <a:xfrm>
              <a:off x="2434680" y="320122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1" name="pl261"/>
            <p:cNvSpPr/>
            <p:nvPr/>
          </p:nvSpPr>
          <p:spPr>
            <a:xfrm>
              <a:off x="2434680" y="305869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2" name="pl262"/>
            <p:cNvSpPr/>
            <p:nvPr/>
          </p:nvSpPr>
          <p:spPr>
            <a:xfrm>
              <a:off x="250775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271655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292535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313415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334294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355174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376054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396934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2507759" y="3611711"/>
              <a:ext cx="1461582" cy="11402"/>
            </a:xfrm>
            <a:custGeom>
              <a:avLst/>
              <a:pathLst>
                <a:path w="1461582" h="11402">
                  <a:moveTo>
                    <a:pt x="0" y="5701"/>
                  </a:moveTo>
                  <a:lnTo>
                    <a:pt x="208797" y="11402"/>
                  </a:lnTo>
                  <a:lnTo>
                    <a:pt x="417595" y="0"/>
                  </a:lnTo>
                  <a:lnTo>
                    <a:pt x="626392" y="5701"/>
                  </a:lnTo>
                  <a:lnTo>
                    <a:pt x="835190" y="0"/>
                  </a:lnTo>
                  <a:lnTo>
                    <a:pt x="1043987" y="0"/>
                  </a:lnTo>
                  <a:lnTo>
                    <a:pt x="1252785" y="11402"/>
                  </a:lnTo>
                  <a:lnTo>
                    <a:pt x="1461582" y="0"/>
                  </a:lnTo>
                </a:path>
              </a:pathLst>
            </a:custGeom>
            <a:ln w="20325" cap="flat">
              <a:solidFill>
                <a:srgbClr val="BEBEBE">
                  <a:alpha val="69803"/>
                </a:srgbClr>
              </a:solidFill>
              <a:prstDash val="solid"/>
              <a:round/>
            </a:ln>
          </p:spPr>
          <p:txBody>
            <a:bodyPr/>
            <a:lstStyle/>
            <a:p/>
          </p:txBody>
        </p:sp>
        <p:sp>
          <p:nvSpPr>
            <p:cNvPr id="271" name="pl271"/>
            <p:cNvSpPr/>
            <p:nvPr/>
          </p:nvSpPr>
          <p:spPr>
            <a:xfrm>
              <a:off x="2507759" y="3594608"/>
              <a:ext cx="1461582" cy="74115"/>
            </a:xfrm>
            <a:custGeom>
              <a:avLst/>
              <a:pathLst>
                <a:path w="1461582" h="74115">
                  <a:moveTo>
                    <a:pt x="0" y="17103"/>
                  </a:moveTo>
                  <a:lnTo>
                    <a:pt x="208797" y="74115"/>
                  </a:lnTo>
                  <a:lnTo>
                    <a:pt x="417595" y="22804"/>
                  </a:lnTo>
                  <a:lnTo>
                    <a:pt x="626392" y="5701"/>
                  </a:lnTo>
                  <a:lnTo>
                    <a:pt x="835190" y="0"/>
                  </a:lnTo>
                  <a:lnTo>
                    <a:pt x="1043987" y="22804"/>
                  </a:lnTo>
                  <a:lnTo>
                    <a:pt x="1252785" y="17103"/>
                  </a:lnTo>
                  <a:lnTo>
                    <a:pt x="1461582" y="11402"/>
                  </a:lnTo>
                </a:path>
              </a:pathLst>
            </a:custGeom>
            <a:ln w="40651" cap="flat">
              <a:solidFill>
                <a:srgbClr val="BEBEBE">
                  <a:alpha val="69803"/>
                </a:srgbClr>
              </a:solidFill>
              <a:prstDash val="solid"/>
              <a:round/>
            </a:ln>
          </p:spPr>
          <p:txBody>
            <a:bodyPr/>
            <a:lstStyle/>
            <a:p/>
          </p:txBody>
        </p:sp>
        <p:sp>
          <p:nvSpPr>
            <p:cNvPr id="272" name="pl272"/>
            <p:cNvSpPr/>
            <p:nvPr/>
          </p:nvSpPr>
          <p:spPr>
            <a:xfrm>
              <a:off x="2507759" y="3594608"/>
              <a:ext cx="1461582" cy="74115"/>
            </a:xfrm>
            <a:custGeom>
              <a:avLst/>
              <a:pathLst>
                <a:path w="1461582" h="74115">
                  <a:moveTo>
                    <a:pt x="0" y="17103"/>
                  </a:moveTo>
                  <a:lnTo>
                    <a:pt x="208797" y="74115"/>
                  </a:lnTo>
                  <a:lnTo>
                    <a:pt x="417595" y="22804"/>
                  </a:lnTo>
                  <a:lnTo>
                    <a:pt x="626392" y="5701"/>
                  </a:lnTo>
                  <a:lnTo>
                    <a:pt x="835190" y="0"/>
                  </a:lnTo>
                  <a:lnTo>
                    <a:pt x="1043987" y="22804"/>
                  </a:lnTo>
                  <a:lnTo>
                    <a:pt x="1252785" y="17103"/>
                  </a:lnTo>
                  <a:lnTo>
                    <a:pt x="1461582" y="11402"/>
                  </a:lnTo>
                </a:path>
              </a:pathLst>
            </a:custGeom>
            <a:ln w="35231" cap="flat">
              <a:solidFill>
                <a:srgbClr val="BEBEBE">
                  <a:alpha val="69803"/>
                </a:srgbClr>
              </a:solidFill>
              <a:prstDash val="solid"/>
              <a:round/>
            </a:ln>
          </p:spPr>
          <p:txBody>
            <a:bodyPr/>
            <a:lstStyle/>
            <a:p/>
          </p:txBody>
        </p:sp>
        <p:sp>
          <p:nvSpPr>
            <p:cNvPr id="273" name="pl273"/>
            <p:cNvSpPr/>
            <p:nvPr/>
          </p:nvSpPr>
          <p:spPr>
            <a:xfrm>
              <a:off x="2507759" y="3611711"/>
              <a:ext cx="1461582" cy="11402"/>
            </a:xfrm>
            <a:custGeom>
              <a:avLst/>
              <a:pathLst>
                <a:path w="1461582" h="11402">
                  <a:moveTo>
                    <a:pt x="0" y="5701"/>
                  </a:moveTo>
                  <a:lnTo>
                    <a:pt x="208797" y="11402"/>
                  </a:lnTo>
                  <a:lnTo>
                    <a:pt x="417595" y="0"/>
                  </a:lnTo>
                  <a:lnTo>
                    <a:pt x="626392" y="5701"/>
                  </a:lnTo>
                  <a:lnTo>
                    <a:pt x="835190" y="0"/>
                  </a:lnTo>
                  <a:lnTo>
                    <a:pt x="1043987" y="0"/>
                  </a:lnTo>
                  <a:lnTo>
                    <a:pt x="1252785" y="11402"/>
                  </a:lnTo>
                  <a:lnTo>
                    <a:pt x="1461582" y="0"/>
                  </a:lnTo>
                </a:path>
              </a:pathLst>
            </a:custGeom>
            <a:ln w="20325" cap="flat">
              <a:solidFill>
                <a:srgbClr val="6B6B6B">
                  <a:alpha val="100000"/>
                </a:srgbClr>
              </a:solidFill>
              <a:prstDash val="solid"/>
              <a:round/>
            </a:ln>
          </p:spPr>
          <p:txBody>
            <a:bodyPr/>
            <a:lstStyle/>
            <a:p/>
          </p:txBody>
        </p:sp>
        <p:sp>
          <p:nvSpPr>
            <p:cNvPr id="274" name="pl274"/>
            <p:cNvSpPr/>
            <p:nvPr/>
          </p:nvSpPr>
          <p:spPr>
            <a:xfrm>
              <a:off x="2507759" y="3594608"/>
              <a:ext cx="1461582" cy="74115"/>
            </a:xfrm>
            <a:custGeom>
              <a:avLst/>
              <a:pathLst>
                <a:path w="1461582" h="74115">
                  <a:moveTo>
                    <a:pt x="0" y="17103"/>
                  </a:moveTo>
                  <a:lnTo>
                    <a:pt x="208797" y="74115"/>
                  </a:lnTo>
                  <a:lnTo>
                    <a:pt x="417595" y="22804"/>
                  </a:lnTo>
                  <a:lnTo>
                    <a:pt x="626392" y="5701"/>
                  </a:lnTo>
                  <a:lnTo>
                    <a:pt x="835190" y="0"/>
                  </a:lnTo>
                  <a:lnTo>
                    <a:pt x="1043987" y="22804"/>
                  </a:lnTo>
                  <a:lnTo>
                    <a:pt x="1252785" y="17103"/>
                  </a:lnTo>
                  <a:lnTo>
                    <a:pt x="1461582" y="11402"/>
                  </a:lnTo>
                </a:path>
              </a:pathLst>
            </a:custGeom>
            <a:ln w="40651" cap="flat">
              <a:solidFill>
                <a:srgbClr val="000000">
                  <a:alpha val="100000"/>
                </a:srgbClr>
              </a:solidFill>
              <a:prstDash val="solid"/>
              <a:round/>
            </a:ln>
          </p:spPr>
          <p:txBody>
            <a:bodyPr/>
            <a:lstStyle/>
            <a:p/>
          </p:txBody>
        </p:sp>
        <p:sp>
          <p:nvSpPr>
            <p:cNvPr id="275" name="pl275"/>
            <p:cNvSpPr/>
            <p:nvPr/>
          </p:nvSpPr>
          <p:spPr>
            <a:xfrm>
              <a:off x="2507759" y="3594608"/>
              <a:ext cx="1461582" cy="74115"/>
            </a:xfrm>
            <a:custGeom>
              <a:avLst/>
              <a:pathLst>
                <a:path w="1461582" h="74115">
                  <a:moveTo>
                    <a:pt x="0" y="17103"/>
                  </a:moveTo>
                  <a:lnTo>
                    <a:pt x="208797" y="74115"/>
                  </a:lnTo>
                  <a:lnTo>
                    <a:pt x="417595" y="22804"/>
                  </a:lnTo>
                  <a:lnTo>
                    <a:pt x="626392" y="5701"/>
                  </a:lnTo>
                  <a:lnTo>
                    <a:pt x="835190" y="0"/>
                  </a:lnTo>
                  <a:lnTo>
                    <a:pt x="1043987" y="22804"/>
                  </a:lnTo>
                  <a:lnTo>
                    <a:pt x="1252785" y="17103"/>
                  </a:lnTo>
                  <a:lnTo>
                    <a:pt x="1461582" y="11402"/>
                  </a:lnTo>
                </a:path>
              </a:pathLst>
            </a:custGeom>
            <a:ln w="35231" cap="flat">
              <a:solidFill>
                <a:srgbClr val="F26A21">
                  <a:alpha val="100000"/>
                </a:srgbClr>
              </a:solidFill>
              <a:prstDash val="solid"/>
              <a:round/>
            </a:ln>
          </p:spPr>
          <p:txBody>
            <a:bodyPr/>
            <a:lstStyle/>
            <a:p/>
          </p:txBody>
        </p:sp>
        <p:sp>
          <p:nvSpPr>
            <p:cNvPr id="276" name="pl276"/>
            <p:cNvSpPr/>
            <p:nvPr/>
          </p:nvSpPr>
          <p:spPr>
            <a:xfrm>
              <a:off x="2434680" y="3628815"/>
              <a:ext cx="1607740" cy="0"/>
            </a:xfrm>
            <a:custGeom>
              <a:avLst/>
              <a:pathLst>
                <a:path w="1607740" h="0">
                  <a:moveTo>
                    <a:pt x="0" y="0"/>
                  </a:moveTo>
                  <a:lnTo>
                    <a:pt x="1607740" y="0"/>
                  </a:lnTo>
                  <a:lnTo>
                    <a:pt x="1607740" y="0"/>
                  </a:lnTo>
                </a:path>
              </a:pathLst>
            </a:custGeom>
            <a:ln w="13550" cap="flat">
              <a:solidFill>
                <a:srgbClr val="000000">
                  <a:alpha val="100000"/>
                </a:srgbClr>
              </a:solidFill>
              <a:prstDash val="dash"/>
              <a:round/>
            </a:ln>
          </p:spPr>
          <p:txBody>
            <a:bodyPr/>
            <a:lstStyle/>
            <a:p/>
          </p:txBody>
        </p:sp>
        <p:sp>
          <p:nvSpPr>
            <p:cNvPr id="277" name="tx277"/>
            <p:cNvSpPr/>
            <p:nvPr/>
          </p:nvSpPr>
          <p:spPr>
            <a:xfrm>
              <a:off x="2477629" y="34486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78" name="tx278"/>
            <p:cNvSpPr/>
            <p:nvPr/>
          </p:nvSpPr>
          <p:spPr>
            <a:xfrm>
              <a:off x="2668368" y="35056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79" name="tx279"/>
            <p:cNvSpPr/>
            <p:nvPr/>
          </p:nvSpPr>
          <p:spPr>
            <a:xfrm>
              <a:off x="2895224" y="34543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80" name="tx280"/>
            <p:cNvSpPr/>
            <p:nvPr/>
          </p:nvSpPr>
          <p:spPr>
            <a:xfrm>
              <a:off x="3104022" y="34372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81" name="tx281"/>
            <p:cNvSpPr/>
            <p:nvPr/>
          </p:nvSpPr>
          <p:spPr>
            <a:xfrm>
              <a:off x="3312819" y="34315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82" name="tx282"/>
            <p:cNvSpPr/>
            <p:nvPr/>
          </p:nvSpPr>
          <p:spPr>
            <a:xfrm>
              <a:off x="3521617" y="34543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83" name="tx283"/>
            <p:cNvSpPr/>
            <p:nvPr/>
          </p:nvSpPr>
          <p:spPr>
            <a:xfrm>
              <a:off x="3730415" y="34486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84" name="tx284"/>
            <p:cNvSpPr/>
            <p:nvPr/>
          </p:nvSpPr>
          <p:spPr>
            <a:xfrm>
              <a:off x="3939212" y="34429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85" name="rc285"/>
            <p:cNvSpPr/>
            <p:nvPr/>
          </p:nvSpPr>
          <p:spPr>
            <a:xfrm>
              <a:off x="2434680" y="4004760"/>
              <a:ext cx="1607740" cy="758823"/>
            </a:xfrm>
            <a:prstGeom prst="rect">
              <a:avLst/>
            </a:prstGeom>
            <a:solidFill>
              <a:srgbClr val="EBEBEB">
                <a:alpha val="100000"/>
              </a:srgbClr>
            </a:solidFill>
          </p:spPr>
          <p:txBody>
            <a:bodyPr/>
            <a:lstStyle/>
            <a:p/>
          </p:txBody>
        </p:sp>
        <p:sp>
          <p:nvSpPr>
            <p:cNvPr id="286" name="pl286"/>
            <p:cNvSpPr/>
            <p:nvPr/>
          </p:nvSpPr>
          <p:spPr>
            <a:xfrm>
              <a:off x="2434680" y="47433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7" name="pl287"/>
            <p:cNvSpPr/>
            <p:nvPr/>
          </p:nvSpPr>
          <p:spPr>
            <a:xfrm>
              <a:off x="2434680" y="460081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8" name="pl288"/>
            <p:cNvSpPr/>
            <p:nvPr/>
          </p:nvSpPr>
          <p:spPr>
            <a:xfrm>
              <a:off x="2434680" y="44582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9" name="pl289"/>
            <p:cNvSpPr/>
            <p:nvPr/>
          </p:nvSpPr>
          <p:spPr>
            <a:xfrm>
              <a:off x="2434680" y="43157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0" name="pl290"/>
            <p:cNvSpPr/>
            <p:nvPr/>
          </p:nvSpPr>
          <p:spPr>
            <a:xfrm>
              <a:off x="2434680" y="417322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1" name="pl291"/>
            <p:cNvSpPr/>
            <p:nvPr/>
          </p:nvSpPr>
          <p:spPr>
            <a:xfrm>
              <a:off x="2434680" y="403070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2" name="pl292"/>
            <p:cNvSpPr/>
            <p:nvPr/>
          </p:nvSpPr>
          <p:spPr>
            <a:xfrm>
              <a:off x="2434680" y="46720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3" name="pl293"/>
            <p:cNvSpPr/>
            <p:nvPr/>
          </p:nvSpPr>
          <p:spPr>
            <a:xfrm>
              <a:off x="2434680" y="45295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4" name="pl294"/>
            <p:cNvSpPr/>
            <p:nvPr/>
          </p:nvSpPr>
          <p:spPr>
            <a:xfrm>
              <a:off x="2434680" y="438702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5" name="pl295"/>
            <p:cNvSpPr/>
            <p:nvPr/>
          </p:nvSpPr>
          <p:spPr>
            <a:xfrm>
              <a:off x="2434680" y="424449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6" name="pl296"/>
            <p:cNvSpPr/>
            <p:nvPr/>
          </p:nvSpPr>
          <p:spPr>
            <a:xfrm>
              <a:off x="2434680" y="410196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7" name="pl297"/>
            <p:cNvSpPr/>
            <p:nvPr/>
          </p:nvSpPr>
          <p:spPr>
            <a:xfrm>
              <a:off x="250775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271655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292535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313415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1" name="pl301"/>
            <p:cNvSpPr/>
            <p:nvPr/>
          </p:nvSpPr>
          <p:spPr>
            <a:xfrm>
              <a:off x="334294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2" name="pl302"/>
            <p:cNvSpPr/>
            <p:nvPr/>
          </p:nvSpPr>
          <p:spPr>
            <a:xfrm>
              <a:off x="355174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3" name="pl303"/>
            <p:cNvSpPr/>
            <p:nvPr/>
          </p:nvSpPr>
          <p:spPr>
            <a:xfrm>
              <a:off x="376054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4" name="pl304"/>
            <p:cNvSpPr/>
            <p:nvPr/>
          </p:nvSpPr>
          <p:spPr>
            <a:xfrm>
              <a:off x="396934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5" name="pl305"/>
            <p:cNvSpPr/>
            <p:nvPr/>
          </p:nvSpPr>
          <p:spPr>
            <a:xfrm>
              <a:off x="2507759" y="4654977"/>
              <a:ext cx="1461582" cy="11402"/>
            </a:xfrm>
            <a:custGeom>
              <a:avLst/>
              <a:pathLst>
                <a:path w="1461582" h="11402">
                  <a:moveTo>
                    <a:pt x="0" y="5701"/>
                  </a:moveTo>
                  <a:lnTo>
                    <a:pt x="208797" y="11402"/>
                  </a:lnTo>
                  <a:lnTo>
                    <a:pt x="417595" y="0"/>
                  </a:lnTo>
                  <a:lnTo>
                    <a:pt x="626392" y="5701"/>
                  </a:lnTo>
                  <a:lnTo>
                    <a:pt x="835190" y="0"/>
                  </a:lnTo>
                  <a:lnTo>
                    <a:pt x="1043987" y="0"/>
                  </a:lnTo>
                  <a:lnTo>
                    <a:pt x="1252785" y="11402"/>
                  </a:lnTo>
                  <a:lnTo>
                    <a:pt x="1461582" y="0"/>
                  </a:lnTo>
                </a:path>
              </a:pathLst>
            </a:custGeom>
            <a:ln w="20325" cap="flat">
              <a:solidFill>
                <a:srgbClr val="BEBEBE">
                  <a:alpha val="69803"/>
                </a:srgbClr>
              </a:solidFill>
              <a:prstDash val="solid"/>
              <a:round/>
            </a:ln>
          </p:spPr>
          <p:txBody>
            <a:bodyPr/>
            <a:lstStyle/>
            <a:p/>
          </p:txBody>
        </p:sp>
        <p:sp>
          <p:nvSpPr>
            <p:cNvPr id="306" name="pl306"/>
            <p:cNvSpPr/>
            <p:nvPr/>
          </p:nvSpPr>
          <p:spPr>
            <a:xfrm>
              <a:off x="2507759" y="4609368"/>
              <a:ext cx="1461582" cy="28505"/>
            </a:xfrm>
            <a:custGeom>
              <a:avLst/>
              <a:pathLst>
                <a:path w="1461582" h="28505">
                  <a:moveTo>
                    <a:pt x="0" y="28505"/>
                  </a:moveTo>
                  <a:lnTo>
                    <a:pt x="208797" y="11402"/>
                  </a:lnTo>
                  <a:lnTo>
                    <a:pt x="417595" y="11402"/>
                  </a:lnTo>
                  <a:lnTo>
                    <a:pt x="626392" y="11402"/>
                  </a:lnTo>
                  <a:lnTo>
                    <a:pt x="835190" y="5701"/>
                  </a:lnTo>
                  <a:lnTo>
                    <a:pt x="1043987" y="5701"/>
                  </a:lnTo>
                  <a:lnTo>
                    <a:pt x="1252785" y="5701"/>
                  </a:lnTo>
                  <a:lnTo>
                    <a:pt x="1461582" y="0"/>
                  </a:lnTo>
                </a:path>
              </a:pathLst>
            </a:custGeom>
            <a:ln w="40651" cap="flat">
              <a:solidFill>
                <a:srgbClr val="BEBEBE">
                  <a:alpha val="69803"/>
                </a:srgbClr>
              </a:solidFill>
              <a:prstDash val="solid"/>
              <a:round/>
            </a:ln>
          </p:spPr>
          <p:txBody>
            <a:bodyPr/>
            <a:lstStyle/>
            <a:p/>
          </p:txBody>
        </p:sp>
        <p:sp>
          <p:nvSpPr>
            <p:cNvPr id="307" name="pl307"/>
            <p:cNvSpPr/>
            <p:nvPr/>
          </p:nvSpPr>
          <p:spPr>
            <a:xfrm>
              <a:off x="2507759" y="4609368"/>
              <a:ext cx="1461582" cy="28505"/>
            </a:xfrm>
            <a:custGeom>
              <a:avLst/>
              <a:pathLst>
                <a:path w="1461582" h="28505">
                  <a:moveTo>
                    <a:pt x="0" y="28505"/>
                  </a:moveTo>
                  <a:lnTo>
                    <a:pt x="208797" y="11402"/>
                  </a:lnTo>
                  <a:lnTo>
                    <a:pt x="417595" y="11402"/>
                  </a:lnTo>
                  <a:lnTo>
                    <a:pt x="626392" y="11402"/>
                  </a:lnTo>
                  <a:lnTo>
                    <a:pt x="835190" y="5701"/>
                  </a:lnTo>
                  <a:lnTo>
                    <a:pt x="1043987" y="5701"/>
                  </a:lnTo>
                  <a:lnTo>
                    <a:pt x="1252785" y="5701"/>
                  </a:lnTo>
                  <a:lnTo>
                    <a:pt x="1461582" y="0"/>
                  </a:lnTo>
                </a:path>
              </a:pathLst>
            </a:custGeom>
            <a:ln w="35231" cap="flat">
              <a:solidFill>
                <a:srgbClr val="BEBEBE">
                  <a:alpha val="69803"/>
                </a:srgbClr>
              </a:solidFill>
              <a:prstDash val="solid"/>
              <a:round/>
            </a:ln>
          </p:spPr>
          <p:txBody>
            <a:bodyPr/>
            <a:lstStyle/>
            <a:p/>
          </p:txBody>
        </p:sp>
        <p:sp>
          <p:nvSpPr>
            <p:cNvPr id="308" name="pl308"/>
            <p:cNvSpPr/>
            <p:nvPr/>
          </p:nvSpPr>
          <p:spPr>
            <a:xfrm>
              <a:off x="2507759" y="4654977"/>
              <a:ext cx="1461582" cy="11402"/>
            </a:xfrm>
            <a:custGeom>
              <a:avLst/>
              <a:pathLst>
                <a:path w="1461582" h="11402">
                  <a:moveTo>
                    <a:pt x="0" y="5701"/>
                  </a:moveTo>
                  <a:lnTo>
                    <a:pt x="208797" y="11402"/>
                  </a:lnTo>
                  <a:lnTo>
                    <a:pt x="417595" y="0"/>
                  </a:lnTo>
                  <a:lnTo>
                    <a:pt x="626392" y="5701"/>
                  </a:lnTo>
                  <a:lnTo>
                    <a:pt x="835190" y="0"/>
                  </a:lnTo>
                  <a:lnTo>
                    <a:pt x="1043987" y="0"/>
                  </a:lnTo>
                  <a:lnTo>
                    <a:pt x="1252785" y="11402"/>
                  </a:lnTo>
                  <a:lnTo>
                    <a:pt x="1461582" y="0"/>
                  </a:lnTo>
                </a:path>
              </a:pathLst>
            </a:custGeom>
            <a:ln w="20325" cap="flat">
              <a:solidFill>
                <a:srgbClr val="6B6B6B">
                  <a:alpha val="100000"/>
                </a:srgbClr>
              </a:solidFill>
              <a:prstDash val="solid"/>
              <a:round/>
            </a:ln>
          </p:spPr>
          <p:txBody>
            <a:bodyPr/>
            <a:lstStyle/>
            <a:p/>
          </p:txBody>
        </p:sp>
        <p:sp>
          <p:nvSpPr>
            <p:cNvPr id="309" name="pl309"/>
            <p:cNvSpPr/>
            <p:nvPr/>
          </p:nvSpPr>
          <p:spPr>
            <a:xfrm>
              <a:off x="2507759" y="4609368"/>
              <a:ext cx="1461582" cy="28505"/>
            </a:xfrm>
            <a:custGeom>
              <a:avLst/>
              <a:pathLst>
                <a:path w="1461582" h="28505">
                  <a:moveTo>
                    <a:pt x="0" y="28505"/>
                  </a:moveTo>
                  <a:lnTo>
                    <a:pt x="208797" y="11402"/>
                  </a:lnTo>
                  <a:lnTo>
                    <a:pt x="417595" y="11402"/>
                  </a:lnTo>
                  <a:lnTo>
                    <a:pt x="626392" y="11402"/>
                  </a:lnTo>
                  <a:lnTo>
                    <a:pt x="835190" y="5701"/>
                  </a:lnTo>
                  <a:lnTo>
                    <a:pt x="1043987" y="5701"/>
                  </a:lnTo>
                  <a:lnTo>
                    <a:pt x="1252785" y="5701"/>
                  </a:lnTo>
                  <a:lnTo>
                    <a:pt x="1461582" y="0"/>
                  </a:lnTo>
                </a:path>
              </a:pathLst>
            </a:custGeom>
            <a:ln w="40651" cap="flat">
              <a:solidFill>
                <a:srgbClr val="000000">
                  <a:alpha val="100000"/>
                </a:srgbClr>
              </a:solidFill>
              <a:prstDash val="solid"/>
              <a:round/>
            </a:ln>
          </p:spPr>
          <p:txBody>
            <a:bodyPr/>
            <a:lstStyle/>
            <a:p/>
          </p:txBody>
        </p:sp>
        <p:sp>
          <p:nvSpPr>
            <p:cNvPr id="310" name="pl310"/>
            <p:cNvSpPr/>
            <p:nvPr/>
          </p:nvSpPr>
          <p:spPr>
            <a:xfrm>
              <a:off x="2507759" y="4609368"/>
              <a:ext cx="1461582" cy="28505"/>
            </a:xfrm>
            <a:custGeom>
              <a:avLst/>
              <a:pathLst>
                <a:path w="1461582" h="28505">
                  <a:moveTo>
                    <a:pt x="0" y="28505"/>
                  </a:moveTo>
                  <a:lnTo>
                    <a:pt x="208797" y="11402"/>
                  </a:lnTo>
                  <a:lnTo>
                    <a:pt x="417595" y="11402"/>
                  </a:lnTo>
                  <a:lnTo>
                    <a:pt x="626392" y="11402"/>
                  </a:lnTo>
                  <a:lnTo>
                    <a:pt x="835190" y="5701"/>
                  </a:lnTo>
                  <a:lnTo>
                    <a:pt x="1043987" y="5701"/>
                  </a:lnTo>
                  <a:lnTo>
                    <a:pt x="1252785" y="5701"/>
                  </a:lnTo>
                  <a:lnTo>
                    <a:pt x="1461582" y="0"/>
                  </a:lnTo>
                </a:path>
              </a:pathLst>
            </a:custGeom>
            <a:ln w="35231" cap="flat">
              <a:solidFill>
                <a:srgbClr val="F26A21">
                  <a:alpha val="100000"/>
                </a:srgbClr>
              </a:solidFill>
              <a:prstDash val="solid"/>
              <a:round/>
            </a:ln>
          </p:spPr>
          <p:txBody>
            <a:bodyPr/>
            <a:lstStyle/>
            <a:p/>
          </p:txBody>
        </p:sp>
        <p:sp>
          <p:nvSpPr>
            <p:cNvPr id="311" name="pl311"/>
            <p:cNvSpPr/>
            <p:nvPr/>
          </p:nvSpPr>
          <p:spPr>
            <a:xfrm>
              <a:off x="2434680" y="4672080"/>
              <a:ext cx="1607740" cy="0"/>
            </a:xfrm>
            <a:custGeom>
              <a:avLst/>
              <a:pathLst>
                <a:path w="1607740" h="0">
                  <a:moveTo>
                    <a:pt x="0" y="0"/>
                  </a:moveTo>
                  <a:lnTo>
                    <a:pt x="1607740" y="0"/>
                  </a:lnTo>
                  <a:lnTo>
                    <a:pt x="1607740" y="0"/>
                  </a:lnTo>
                </a:path>
              </a:pathLst>
            </a:custGeom>
            <a:ln w="13550" cap="flat">
              <a:solidFill>
                <a:srgbClr val="000000">
                  <a:alpha val="100000"/>
                </a:srgbClr>
              </a:solidFill>
              <a:prstDash val="dash"/>
              <a:round/>
            </a:ln>
          </p:spPr>
          <p:txBody>
            <a:bodyPr/>
            <a:lstStyle/>
            <a:p/>
          </p:txBody>
        </p:sp>
        <p:sp>
          <p:nvSpPr>
            <p:cNvPr id="312" name="tx312"/>
            <p:cNvSpPr/>
            <p:nvPr/>
          </p:nvSpPr>
          <p:spPr>
            <a:xfrm>
              <a:off x="2477629" y="44748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13" name="tx313"/>
            <p:cNvSpPr/>
            <p:nvPr/>
          </p:nvSpPr>
          <p:spPr>
            <a:xfrm>
              <a:off x="2686427" y="44577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14" name="tx314"/>
            <p:cNvSpPr/>
            <p:nvPr/>
          </p:nvSpPr>
          <p:spPr>
            <a:xfrm>
              <a:off x="2895224" y="44577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15" name="tx315"/>
            <p:cNvSpPr/>
            <p:nvPr/>
          </p:nvSpPr>
          <p:spPr>
            <a:xfrm>
              <a:off x="3104022" y="44577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16" name="tx316"/>
            <p:cNvSpPr/>
            <p:nvPr/>
          </p:nvSpPr>
          <p:spPr>
            <a:xfrm>
              <a:off x="3282690" y="44520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17" name="tx317"/>
            <p:cNvSpPr/>
            <p:nvPr/>
          </p:nvSpPr>
          <p:spPr>
            <a:xfrm>
              <a:off x="3491488" y="44520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18" name="tx318"/>
            <p:cNvSpPr/>
            <p:nvPr/>
          </p:nvSpPr>
          <p:spPr>
            <a:xfrm>
              <a:off x="3700285" y="44520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19" name="tx319"/>
            <p:cNvSpPr/>
            <p:nvPr/>
          </p:nvSpPr>
          <p:spPr>
            <a:xfrm>
              <a:off x="3913106" y="4446339"/>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20" name="rc320"/>
            <p:cNvSpPr/>
            <p:nvPr/>
          </p:nvSpPr>
          <p:spPr>
            <a:xfrm>
              <a:off x="4112010" y="874964"/>
              <a:ext cx="1607740" cy="758823"/>
            </a:xfrm>
            <a:prstGeom prst="rect">
              <a:avLst/>
            </a:prstGeom>
            <a:solidFill>
              <a:srgbClr val="EBEBEB">
                <a:alpha val="100000"/>
              </a:srgbClr>
            </a:solidFill>
          </p:spPr>
          <p:txBody>
            <a:bodyPr/>
            <a:lstStyle/>
            <a:p/>
          </p:txBody>
        </p:sp>
        <p:sp>
          <p:nvSpPr>
            <p:cNvPr id="321" name="pl321"/>
            <p:cNvSpPr/>
            <p:nvPr/>
          </p:nvSpPr>
          <p:spPr>
            <a:xfrm>
              <a:off x="4112010" y="161354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2" name="pl322"/>
            <p:cNvSpPr/>
            <p:nvPr/>
          </p:nvSpPr>
          <p:spPr>
            <a:xfrm>
              <a:off x="4112010" y="147102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3" name="pl323"/>
            <p:cNvSpPr/>
            <p:nvPr/>
          </p:nvSpPr>
          <p:spPr>
            <a:xfrm>
              <a:off x="4112010" y="132849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4" name="pl324"/>
            <p:cNvSpPr/>
            <p:nvPr/>
          </p:nvSpPr>
          <p:spPr>
            <a:xfrm>
              <a:off x="4112010" y="118596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5" name="pl325"/>
            <p:cNvSpPr/>
            <p:nvPr/>
          </p:nvSpPr>
          <p:spPr>
            <a:xfrm>
              <a:off x="4112010" y="104343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6" name="pl326"/>
            <p:cNvSpPr/>
            <p:nvPr/>
          </p:nvSpPr>
          <p:spPr>
            <a:xfrm>
              <a:off x="4112010" y="9009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7" name="pl327"/>
            <p:cNvSpPr/>
            <p:nvPr/>
          </p:nvSpPr>
          <p:spPr>
            <a:xfrm>
              <a:off x="4112010" y="154228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8" name="pl328"/>
            <p:cNvSpPr/>
            <p:nvPr/>
          </p:nvSpPr>
          <p:spPr>
            <a:xfrm>
              <a:off x="4112010" y="139975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9" name="pl329"/>
            <p:cNvSpPr/>
            <p:nvPr/>
          </p:nvSpPr>
          <p:spPr>
            <a:xfrm>
              <a:off x="4112010" y="12572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30" name="pl330"/>
            <p:cNvSpPr/>
            <p:nvPr/>
          </p:nvSpPr>
          <p:spPr>
            <a:xfrm>
              <a:off x="4112010" y="1114697"/>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31" name="pl331"/>
            <p:cNvSpPr/>
            <p:nvPr/>
          </p:nvSpPr>
          <p:spPr>
            <a:xfrm>
              <a:off x="4112010" y="97216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32" name="pl332"/>
            <p:cNvSpPr/>
            <p:nvPr/>
          </p:nvSpPr>
          <p:spPr>
            <a:xfrm>
              <a:off x="418508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3" name="pl333"/>
            <p:cNvSpPr/>
            <p:nvPr/>
          </p:nvSpPr>
          <p:spPr>
            <a:xfrm>
              <a:off x="439388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4" name="pl334"/>
            <p:cNvSpPr/>
            <p:nvPr/>
          </p:nvSpPr>
          <p:spPr>
            <a:xfrm>
              <a:off x="460268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5" name="pl335"/>
            <p:cNvSpPr/>
            <p:nvPr/>
          </p:nvSpPr>
          <p:spPr>
            <a:xfrm>
              <a:off x="481148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6" name="pl336"/>
            <p:cNvSpPr/>
            <p:nvPr/>
          </p:nvSpPr>
          <p:spPr>
            <a:xfrm>
              <a:off x="502027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7" name="pl337"/>
            <p:cNvSpPr/>
            <p:nvPr/>
          </p:nvSpPr>
          <p:spPr>
            <a:xfrm>
              <a:off x="522907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8" name="pl338"/>
            <p:cNvSpPr/>
            <p:nvPr/>
          </p:nvSpPr>
          <p:spPr>
            <a:xfrm>
              <a:off x="543787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9" name="pl339"/>
            <p:cNvSpPr/>
            <p:nvPr/>
          </p:nvSpPr>
          <p:spPr>
            <a:xfrm>
              <a:off x="564667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0" name="pl340"/>
            <p:cNvSpPr/>
            <p:nvPr/>
          </p:nvSpPr>
          <p:spPr>
            <a:xfrm>
              <a:off x="4185089" y="1525181"/>
              <a:ext cx="1461582" cy="11402"/>
            </a:xfrm>
            <a:custGeom>
              <a:avLst/>
              <a:pathLst>
                <a:path w="1461582" h="11402">
                  <a:moveTo>
                    <a:pt x="0" y="5701"/>
                  </a:moveTo>
                  <a:lnTo>
                    <a:pt x="208797" y="11402"/>
                  </a:lnTo>
                  <a:lnTo>
                    <a:pt x="417595" y="0"/>
                  </a:lnTo>
                  <a:lnTo>
                    <a:pt x="626392" y="5701"/>
                  </a:lnTo>
                  <a:lnTo>
                    <a:pt x="835190" y="0"/>
                  </a:lnTo>
                  <a:lnTo>
                    <a:pt x="1043987" y="0"/>
                  </a:lnTo>
                  <a:lnTo>
                    <a:pt x="1252785" y="11402"/>
                  </a:lnTo>
                  <a:lnTo>
                    <a:pt x="1461582" y="0"/>
                  </a:lnTo>
                </a:path>
              </a:pathLst>
            </a:custGeom>
            <a:ln w="20325" cap="flat">
              <a:solidFill>
                <a:srgbClr val="BEBEBE">
                  <a:alpha val="69803"/>
                </a:srgbClr>
              </a:solidFill>
              <a:prstDash val="solid"/>
              <a:round/>
            </a:ln>
          </p:spPr>
          <p:txBody>
            <a:bodyPr/>
            <a:lstStyle/>
            <a:p/>
          </p:txBody>
        </p:sp>
        <p:sp>
          <p:nvSpPr>
            <p:cNvPr id="341" name="pl341"/>
            <p:cNvSpPr/>
            <p:nvPr/>
          </p:nvSpPr>
          <p:spPr>
            <a:xfrm>
              <a:off x="4185089" y="1513778"/>
              <a:ext cx="1461582" cy="79816"/>
            </a:xfrm>
            <a:custGeom>
              <a:avLst/>
              <a:pathLst>
                <a:path w="1461582" h="79816">
                  <a:moveTo>
                    <a:pt x="0" y="11402"/>
                  </a:moveTo>
                  <a:lnTo>
                    <a:pt x="208797" y="34206"/>
                  </a:lnTo>
                  <a:lnTo>
                    <a:pt x="417595" y="0"/>
                  </a:lnTo>
                  <a:lnTo>
                    <a:pt x="626392" y="57011"/>
                  </a:lnTo>
                  <a:lnTo>
                    <a:pt x="835190" y="79816"/>
                  </a:lnTo>
                  <a:lnTo>
                    <a:pt x="1043987" y="79816"/>
                  </a:lnTo>
                  <a:lnTo>
                    <a:pt x="1252785" y="79816"/>
                  </a:lnTo>
                  <a:lnTo>
                    <a:pt x="1461582" y="79816"/>
                  </a:lnTo>
                </a:path>
              </a:pathLst>
            </a:custGeom>
            <a:ln w="40651" cap="flat">
              <a:solidFill>
                <a:srgbClr val="BEBEBE">
                  <a:alpha val="69803"/>
                </a:srgbClr>
              </a:solidFill>
              <a:prstDash val="solid"/>
              <a:round/>
            </a:ln>
          </p:spPr>
          <p:txBody>
            <a:bodyPr/>
            <a:lstStyle/>
            <a:p/>
          </p:txBody>
        </p:sp>
        <p:sp>
          <p:nvSpPr>
            <p:cNvPr id="342" name="pl342"/>
            <p:cNvSpPr/>
            <p:nvPr/>
          </p:nvSpPr>
          <p:spPr>
            <a:xfrm>
              <a:off x="4185089" y="1513778"/>
              <a:ext cx="1461582" cy="79816"/>
            </a:xfrm>
            <a:custGeom>
              <a:avLst/>
              <a:pathLst>
                <a:path w="1461582" h="79816">
                  <a:moveTo>
                    <a:pt x="0" y="11402"/>
                  </a:moveTo>
                  <a:lnTo>
                    <a:pt x="208797" y="34206"/>
                  </a:lnTo>
                  <a:lnTo>
                    <a:pt x="417595" y="0"/>
                  </a:lnTo>
                  <a:lnTo>
                    <a:pt x="626392" y="57011"/>
                  </a:lnTo>
                  <a:lnTo>
                    <a:pt x="835190" y="79816"/>
                  </a:lnTo>
                  <a:lnTo>
                    <a:pt x="1043987" y="79816"/>
                  </a:lnTo>
                  <a:lnTo>
                    <a:pt x="1252785" y="79816"/>
                  </a:lnTo>
                  <a:lnTo>
                    <a:pt x="1461582" y="79816"/>
                  </a:lnTo>
                </a:path>
              </a:pathLst>
            </a:custGeom>
            <a:ln w="35231" cap="flat">
              <a:solidFill>
                <a:srgbClr val="BEBEBE">
                  <a:alpha val="69803"/>
                </a:srgbClr>
              </a:solidFill>
              <a:prstDash val="solid"/>
              <a:round/>
            </a:ln>
          </p:spPr>
          <p:txBody>
            <a:bodyPr/>
            <a:lstStyle/>
            <a:p/>
          </p:txBody>
        </p:sp>
        <p:sp>
          <p:nvSpPr>
            <p:cNvPr id="343" name="pl343"/>
            <p:cNvSpPr/>
            <p:nvPr/>
          </p:nvSpPr>
          <p:spPr>
            <a:xfrm>
              <a:off x="4185089" y="1525181"/>
              <a:ext cx="1461582" cy="11402"/>
            </a:xfrm>
            <a:custGeom>
              <a:avLst/>
              <a:pathLst>
                <a:path w="1461582" h="11402">
                  <a:moveTo>
                    <a:pt x="0" y="5701"/>
                  </a:moveTo>
                  <a:lnTo>
                    <a:pt x="208797" y="11402"/>
                  </a:lnTo>
                  <a:lnTo>
                    <a:pt x="417595" y="0"/>
                  </a:lnTo>
                  <a:lnTo>
                    <a:pt x="626392" y="5701"/>
                  </a:lnTo>
                  <a:lnTo>
                    <a:pt x="835190" y="0"/>
                  </a:lnTo>
                  <a:lnTo>
                    <a:pt x="1043987" y="0"/>
                  </a:lnTo>
                  <a:lnTo>
                    <a:pt x="1252785" y="11402"/>
                  </a:lnTo>
                  <a:lnTo>
                    <a:pt x="1461582" y="0"/>
                  </a:lnTo>
                </a:path>
              </a:pathLst>
            </a:custGeom>
            <a:ln w="20325" cap="flat">
              <a:solidFill>
                <a:srgbClr val="6B6B6B">
                  <a:alpha val="100000"/>
                </a:srgbClr>
              </a:solidFill>
              <a:prstDash val="solid"/>
              <a:round/>
            </a:ln>
          </p:spPr>
          <p:txBody>
            <a:bodyPr/>
            <a:lstStyle/>
            <a:p/>
          </p:txBody>
        </p:sp>
        <p:sp>
          <p:nvSpPr>
            <p:cNvPr id="344" name="pl344"/>
            <p:cNvSpPr/>
            <p:nvPr/>
          </p:nvSpPr>
          <p:spPr>
            <a:xfrm>
              <a:off x="4185089" y="1513778"/>
              <a:ext cx="1461582" cy="79816"/>
            </a:xfrm>
            <a:custGeom>
              <a:avLst/>
              <a:pathLst>
                <a:path w="1461582" h="79816">
                  <a:moveTo>
                    <a:pt x="0" y="11402"/>
                  </a:moveTo>
                  <a:lnTo>
                    <a:pt x="208797" y="34206"/>
                  </a:lnTo>
                  <a:lnTo>
                    <a:pt x="417595" y="0"/>
                  </a:lnTo>
                  <a:lnTo>
                    <a:pt x="626392" y="57011"/>
                  </a:lnTo>
                  <a:lnTo>
                    <a:pt x="835190" y="79816"/>
                  </a:lnTo>
                  <a:lnTo>
                    <a:pt x="1043987" y="79816"/>
                  </a:lnTo>
                  <a:lnTo>
                    <a:pt x="1252785" y="79816"/>
                  </a:lnTo>
                  <a:lnTo>
                    <a:pt x="1461582" y="79816"/>
                  </a:lnTo>
                </a:path>
              </a:pathLst>
            </a:custGeom>
            <a:ln w="40651" cap="flat">
              <a:solidFill>
                <a:srgbClr val="000000">
                  <a:alpha val="100000"/>
                </a:srgbClr>
              </a:solidFill>
              <a:prstDash val="solid"/>
              <a:round/>
            </a:ln>
          </p:spPr>
          <p:txBody>
            <a:bodyPr/>
            <a:lstStyle/>
            <a:p/>
          </p:txBody>
        </p:sp>
        <p:sp>
          <p:nvSpPr>
            <p:cNvPr id="345" name="pl345"/>
            <p:cNvSpPr/>
            <p:nvPr/>
          </p:nvSpPr>
          <p:spPr>
            <a:xfrm>
              <a:off x="4185089" y="1513778"/>
              <a:ext cx="1461582" cy="79816"/>
            </a:xfrm>
            <a:custGeom>
              <a:avLst/>
              <a:pathLst>
                <a:path w="1461582" h="79816">
                  <a:moveTo>
                    <a:pt x="0" y="11402"/>
                  </a:moveTo>
                  <a:lnTo>
                    <a:pt x="208797" y="34206"/>
                  </a:lnTo>
                  <a:lnTo>
                    <a:pt x="417595" y="0"/>
                  </a:lnTo>
                  <a:lnTo>
                    <a:pt x="626392" y="57011"/>
                  </a:lnTo>
                  <a:lnTo>
                    <a:pt x="835190" y="79816"/>
                  </a:lnTo>
                  <a:lnTo>
                    <a:pt x="1043987" y="79816"/>
                  </a:lnTo>
                  <a:lnTo>
                    <a:pt x="1252785" y="79816"/>
                  </a:lnTo>
                  <a:lnTo>
                    <a:pt x="1461582" y="79816"/>
                  </a:lnTo>
                </a:path>
              </a:pathLst>
            </a:custGeom>
            <a:ln w="35231" cap="flat">
              <a:solidFill>
                <a:srgbClr val="F26A21">
                  <a:alpha val="100000"/>
                </a:srgbClr>
              </a:solidFill>
              <a:prstDash val="solid"/>
              <a:round/>
            </a:ln>
          </p:spPr>
          <p:txBody>
            <a:bodyPr/>
            <a:lstStyle/>
            <a:p/>
          </p:txBody>
        </p:sp>
        <p:sp>
          <p:nvSpPr>
            <p:cNvPr id="346" name="pl346"/>
            <p:cNvSpPr/>
            <p:nvPr/>
          </p:nvSpPr>
          <p:spPr>
            <a:xfrm>
              <a:off x="4112010" y="1542284"/>
              <a:ext cx="1607740" cy="0"/>
            </a:xfrm>
            <a:custGeom>
              <a:avLst/>
              <a:pathLst>
                <a:path w="1607740" h="0">
                  <a:moveTo>
                    <a:pt x="0" y="0"/>
                  </a:moveTo>
                  <a:lnTo>
                    <a:pt x="1607740" y="0"/>
                  </a:lnTo>
                  <a:lnTo>
                    <a:pt x="1607740" y="0"/>
                  </a:lnTo>
                </a:path>
              </a:pathLst>
            </a:custGeom>
            <a:ln w="13550" cap="flat">
              <a:solidFill>
                <a:srgbClr val="000000">
                  <a:alpha val="100000"/>
                </a:srgbClr>
              </a:solidFill>
              <a:prstDash val="dash"/>
              <a:round/>
            </a:ln>
          </p:spPr>
          <p:txBody>
            <a:bodyPr/>
            <a:lstStyle/>
            <a:p/>
          </p:txBody>
        </p:sp>
        <p:sp>
          <p:nvSpPr>
            <p:cNvPr id="347" name="tx347"/>
            <p:cNvSpPr/>
            <p:nvPr/>
          </p:nvSpPr>
          <p:spPr>
            <a:xfrm>
              <a:off x="4154959" y="13621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48" name="tx348"/>
            <p:cNvSpPr/>
            <p:nvPr/>
          </p:nvSpPr>
          <p:spPr>
            <a:xfrm>
              <a:off x="4345697" y="138495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49" name="tx349"/>
            <p:cNvSpPr/>
            <p:nvPr/>
          </p:nvSpPr>
          <p:spPr>
            <a:xfrm>
              <a:off x="4572554" y="13507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50" name="tx350"/>
            <p:cNvSpPr/>
            <p:nvPr/>
          </p:nvSpPr>
          <p:spPr>
            <a:xfrm>
              <a:off x="4763293" y="140776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51" name="tx351"/>
            <p:cNvSpPr/>
            <p:nvPr/>
          </p:nvSpPr>
          <p:spPr>
            <a:xfrm>
              <a:off x="4972090" y="143056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52" name="tx352"/>
            <p:cNvSpPr/>
            <p:nvPr/>
          </p:nvSpPr>
          <p:spPr>
            <a:xfrm>
              <a:off x="5180888" y="143056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53" name="tx353"/>
            <p:cNvSpPr/>
            <p:nvPr/>
          </p:nvSpPr>
          <p:spPr>
            <a:xfrm>
              <a:off x="5389685" y="143056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54" name="tx354"/>
            <p:cNvSpPr/>
            <p:nvPr/>
          </p:nvSpPr>
          <p:spPr>
            <a:xfrm>
              <a:off x="5598483" y="143056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55" name="rc355"/>
            <p:cNvSpPr/>
            <p:nvPr/>
          </p:nvSpPr>
          <p:spPr>
            <a:xfrm>
              <a:off x="4112010" y="1918229"/>
              <a:ext cx="1607740" cy="758823"/>
            </a:xfrm>
            <a:prstGeom prst="rect">
              <a:avLst/>
            </a:prstGeom>
            <a:solidFill>
              <a:srgbClr val="EBEBEB">
                <a:alpha val="100000"/>
              </a:srgbClr>
            </a:solidFill>
          </p:spPr>
          <p:txBody>
            <a:bodyPr/>
            <a:lstStyle/>
            <a:p/>
          </p:txBody>
        </p:sp>
        <p:sp>
          <p:nvSpPr>
            <p:cNvPr id="356" name="pl356"/>
            <p:cNvSpPr/>
            <p:nvPr/>
          </p:nvSpPr>
          <p:spPr>
            <a:xfrm>
              <a:off x="4112010" y="265681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7" name="pl357"/>
            <p:cNvSpPr/>
            <p:nvPr/>
          </p:nvSpPr>
          <p:spPr>
            <a:xfrm>
              <a:off x="4112010" y="251428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8" name="pl358"/>
            <p:cNvSpPr/>
            <p:nvPr/>
          </p:nvSpPr>
          <p:spPr>
            <a:xfrm>
              <a:off x="4112010" y="2371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9" name="pl359"/>
            <p:cNvSpPr/>
            <p:nvPr/>
          </p:nvSpPr>
          <p:spPr>
            <a:xfrm>
              <a:off x="4112010" y="22292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0" name="pl360"/>
            <p:cNvSpPr/>
            <p:nvPr/>
          </p:nvSpPr>
          <p:spPr>
            <a:xfrm>
              <a:off x="4112010" y="20866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1" name="pl361"/>
            <p:cNvSpPr/>
            <p:nvPr/>
          </p:nvSpPr>
          <p:spPr>
            <a:xfrm>
              <a:off x="4112010" y="19441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2" name="pl362"/>
            <p:cNvSpPr/>
            <p:nvPr/>
          </p:nvSpPr>
          <p:spPr>
            <a:xfrm>
              <a:off x="4112010" y="258554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63" name="pl363"/>
            <p:cNvSpPr/>
            <p:nvPr/>
          </p:nvSpPr>
          <p:spPr>
            <a:xfrm>
              <a:off x="4112010" y="244302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64" name="pl364"/>
            <p:cNvSpPr/>
            <p:nvPr/>
          </p:nvSpPr>
          <p:spPr>
            <a:xfrm>
              <a:off x="4112010" y="230049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65" name="pl365"/>
            <p:cNvSpPr/>
            <p:nvPr/>
          </p:nvSpPr>
          <p:spPr>
            <a:xfrm>
              <a:off x="4112010" y="215796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66" name="pl366"/>
            <p:cNvSpPr/>
            <p:nvPr/>
          </p:nvSpPr>
          <p:spPr>
            <a:xfrm>
              <a:off x="4112010" y="20154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67" name="pl367"/>
            <p:cNvSpPr/>
            <p:nvPr/>
          </p:nvSpPr>
          <p:spPr>
            <a:xfrm>
              <a:off x="418508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68" name="pl368"/>
            <p:cNvSpPr/>
            <p:nvPr/>
          </p:nvSpPr>
          <p:spPr>
            <a:xfrm>
              <a:off x="439388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69" name="pl369"/>
            <p:cNvSpPr/>
            <p:nvPr/>
          </p:nvSpPr>
          <p:spPr>
            <a:xfrm>
              <a:off x="460268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0" name="pl370"/>
            <p:cNvSpPr/>
            <p:nvPr/>
          </p:nvSpPr>
          <p:spPr>
            <a:xfrm>
              <a:off x="481148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1" name="pl371"/>
            <p:cNvSpPr/>
            <p:nvPr/>
          </p:nvSpPr>
          <p:spPr>
            <a:xfrm>
              <a:off x="502027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2" name="pl372"/>
            <p:cNvSpPr/>
            <p:nvPr/>
          </p:nvSpPr>
          <p:spPr>
            <a:xfrm>
              <a:off x="522907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3" name="pl373"/>
            <p:cNvSpPr/>
            <p:nvPr/>
          </p:nvSpPr>
          <p:spPr>
            <a:xfrm>
              <a:off x="543787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4" name="pl374"/>
            <p:cNvSpPr/>
            <p:nvPr/>
          </p:nvSpPr>
          <p:spPr>
            <a:xfrm>
              <a:off x="564667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4185089" y="2568446"/>
              <a:ext cx="1461582" cy="11402"/>
            </a:xfrm>
            <a:custGeom>
              <a:avLst/>
              <a:pathLst>
                <a:path w="1461582" h="11402">
                  <a:moveTo>
                    <a:pt x="0" y="5701"/>
                  </a:moveTo>
                  <a:lnTo>
                    <a:pt x="208797" y="11402"/>
                  </a:lnTo>
                  <a:lnTo>
                    <a:pt x="417595" y="0"/>
                  </a:lnTo>
                  <a:lnTo>
                    <a:pt x="626392" y="5701"/>
                  </a:lnTo>
                  <a:lnTo>
                    <a:pt x="835190" y="0"/>
                  </a:lnTo>
                  <a:lnTo>
                    <a:pt x="1043987" y="0"/>
                  </a:lnTo>
                  <a:lnTo>
                    <a:pt x="1252785" y="11402"/>
                  </a:lnTo>
                  <a:lnTo>
                    <a:pt x="1461582" y="0"/>
                  </a:lnTo>
                </a:path>
              </a:pathLst>
            </a:custGeom>
            <a:ln w="20325" cap="flat">
              <a:solidFill>
                <a:srgbClr val="BEBEBE">
                  <a:alpha val="69803"/>
                </a:srgbClr>
              </a:solidFill>
              <a:prstDash val="solid"/>
              <a:round/>
            </a:ln>
          </p:spPr>
          <p:txBody>
            <a:bodyPr/>
            <a:lstStyle/>
            <a:p/>
          </p:txBody>
        </p:sp>
        <p:sp>
          <p:nvSpPr>
            <p:cNvPr id="376" name="pl376"/>
            <p:cNvSpPr/>
            <p:nvPr/>
          </p:nvSpPr>
          <p:spPr>
            <a:xfrm>
              <a:off x="4185089" y="2522837"/>
              <a:ext cx="1461582" cy="62712"/>
            </a:xfrm>
            <a:custGeom>
              <a:avLst/>
              <a:pathLst>
                <a:path w="1461582" h="62712">
                  <a:moveTo>
                    <a:pt x="0" y="57011"/>
                  </a:moveTo>
                  <a:lnTo>
                    <a:pt x="208797" y="62712"/>
                  </a:lnTo>
                  <a:lnTo>
                    <a:pt x="417595" y="39908"/>
                  </a:lnTo>
                  <a:lnTo>
                    <a:pt x="626392" y="22804"/>
                  </a:lnTo>
                  <a:lnTo>
                    <a:pt x="835190" y="34206"/>
                  </a:lnTo>
                  <a:lnTo>
                    <a:pt x="1043987" y="57011"/>
                  </a:lnTo>
                  <a:lnTo>
                    <a:pt x="1252785" y="34206"/>
                  </a:lnTo>
                  <a:lnTo>
                    <a:pt x="1461582" y="0"/>
                  </a:lnTo>
                </a:path>
              </a:pathLst>
            </a:custGeom>
            <a:ln w="40651" cap="flat">
              <a:solidFill>
                <a:srgbClr val="BEBEBE">
                  <a:alpha val="69803"/>
                </a:srgbClr>
              </a:solidFill>
              <a:prstDash val="solid"/>
              <a:round/>
            </a:ln>
          </p:spPr>
          <p:txBody>
            <a:bodyPr/>
            <a:lstStyle/>
            <a:p/>
          </p:txBody>
        </p:sp>
        <p:sp>
          <p:nvSpPr>
            <p:cNvPr id="377" name="pl377"/>
            <p:cNvSpPr/>
            <p:nvPr/>
          </p:nvSpPr>
          <p:spPr>
            <a:xfrm>
              <a:off x="4185089" y="2522837"/>
              <a:ext cx="1461582" cy="62712"/>
            </a:xfrm>
            <a:custGeom>
              <a:avLst/>
              <a:pathLst>
                <a:path w="1461582" h="62712">
                  <a:moveTo>
                    <a:pt x="0" y="57011"/>
                  </a:moveTo>
                  <a:lnTo>
                    <a:pt x="208797" y="62712"/>
                  </a:lnTo>
                  <a:lnTo>
                    <a:pt x="417595" y="39908"/>
                  </a:lnTo>
                  <a:lnTo>
                    <a:pt x="626392" y="22804"/>
                  </a:lnTo>
                  <a:lnTo>
                    <a:pt x="835190" y="34206"/>
                  </a:lnTo>
                  <a:lnTo>
                    <a:pt x="1043987" y="57011"/>
                  </a:lnTo>
                  <a:lnTo>
                    <a:pt x="1252785" y="34206"/>
                  </a:lnTo>
                  <a:lnTo>
                    <a:pt x="1461582" y="0"/>
                  </a:lnTo>
                </a:path>
              </a:pathLst>
            </a:custGeom>
            <a:ln w="35231" cap="flat">
              <a:solidFill>
                <a:srgbClr val="BEBEBE">
                  <a:alpha val="69803"/>
                </a:srgbClr>
              </a:solidFill>
              <a:prstDash val="solid"/>
              <a:round/>
            </a:ln>
          </p:spPr>
          <p:txBody>
            <a:bodyPr/>
            <a:lstStyle/>
            <a:p/>
          </p:txBody>
        </p:sp>
        <p:sp>
          <p:nvSpPr>
            <p:cNvPr id="378" name="pl378"/>
            <p:cNvSpPr/>
            <p:nvPr/>
          </p:nvSpPr>
          <p:spPr>
            <a:xfrm>
              <a:off x="4185089" y="2568446"/>
              <a:ext cx="1461582" cy="11402"/>
            </a:xfrm>
            <a:custGeom>
              <a:avLst/>
              <a:pathLst>
                <a:path w="1461582" h="11402">
                  <a:moveTo>
                    <a:pt x="0" y="5701"/>
                  </a:moveTo>
                  <a:lnTo>
                    <a:pt x="208797" y="11402"/>
                  </a:lnTo>
                  <a:lnTo>
                    <a:pt x="417595" y="0"/>
                  </a:lnTo>
                  <a:lnTo>
                    <a:pt x="626392" y="5701"/>
                  </a:lnTo>
                  <a:lnTo>
                    <a:pt x="835190" y="0"/>
                  </a:lnTo>
                  <a:lnTo>
                    <a:pt x="1043987" y="0"/>
                  </a:lnTo>
                  <a:lnTo>
                    <a:pt x="1252785" y="11402"/>
                  </a:lnTo>
                  <a:lnTo>
                    <a:pt x="1461582" y="0"/>
                  </a:lnTo>
                </a:path>
              </a:pathLst>
            </a:custGeom>
            <a:ln w="20325" cap="flat">
              <a:solidFill>
                <a:srgbClr val="6B6B6B">
                  <a:alpha val="100000"/>
                </a:srgbClr>
              </a:solidFill>
              <a:prstDash val="solid"/>
              <a:round/>
            </a:ln>
          </p:spPr>
          <p:txBody>
            <a:bodyPr/>
            <a:lstStyle/>
            <a:p/>
          </p:txBody>
        </p:sp>
        <p:sp>
          <p:nvSpPr>
            <p:cNvPr id="379" name="pl379"/>
            <p:cNvSpPr/>
            <p:nvPr/>
          </p:nvSpPr>
          <p:spPr>
            <a:xfrm>
              <a:off x="4185089" y="2522837"/>
              <a:ext cx="1461582" cy="62712"/>
            </a:xfrm>
            <a:custGeom>
              <a:avLst/>
              <a:pathLst>
                <a:path w="1461582" h="62712">
                  <a:moveTo>
                    <a:pt x="0" y="57011"/>
                  </a:moveTo>
                  <a:lnTo>
                    <a:pt x="208797" y="62712"/>
                  </a:lnTo>
                  <a:lnTo>
                    <a:pt x="417595" y="39908"/>
                  </a:lnTo>
                  <a:lnTo>
                    <a:pt x="626392" y="22804"/>
                  </a:lnTo>
                  <a:lnTo>
                    <a:pt x="835190" y="34206"/>
                  </a:lnTo>
                  <a:lnTo>
                    <a:pt x="1043987" y="57011"/>
                  </a:lnTo>
                  <a:lnTo>
                    <a:pt x="1252785" y="34206"/>
                  </a:lnTo>
                  <a:lnTo>
                    <a:pt x="1461582" y="0"/>
                  </a:lnTo>
                </a:path>
              </a:pathLst>
            </a:custGeom>
            <a:ln w="40651" cap="flat">
              <a:solidFill>
                <a:srgbClr val="000000">
                  <a:alpha val="100000"/>
                </a:srgbClr>
              </a:solidFill>
              <a:prstDash val="solid"/>
              <a:round/>
            </a:ln>
          </p:spPr>
          <p:txBody>
            <a:bodyPr/>
            <a:lstStyle/>
            <a:p/>
          </p:txBody>
        </p:sp>
        <p:sp>
          <p:nvSpPr>
            <p:cNvPr id="380" name="pl380"/>
            <p:cNvSpPr/>
            <p:nvPr/>
          </p:nvSpPr>
          <p:spPr>
            <a:xfrm>
              <a:off x="4185089" y="2522837"/>
              <a:ext cx="1461582" cy="62712"/>
            </a:xfrm>
            <a:custGeom>
              <a:avLst/>
              <a:pathLst>
                <a:path w="1461582" h="62712">
                  <a:moveTo>
                    <a:pt x="0" y="57011"/>
                  </a:moveTo>
                  <a:lnTo>
                    <a:pt x="208797" y="62712"/>
                  </a:lnTo>
                  <a:lnTo>
                    <a:pt x="417595" y="39908"/>
                  </a:lnTo>
                  <a:lnTo>
                    <a:pt x="626392" y="22804"/>
                  </a:lnTo>
                  <a:lnTo>
                    <a:pt x="835190" y="34206"/>
                  </a:lnTo>
                  <a:lnTo>
                    <a:pt x="1043987" y="57011"/>
                  </a:lnTo>
                  <a:lnTo>
                    <a:pt x="1252785" y="34206"/>
                  </a:lnTo>
                  <a:lnTo>
                    <a:pt x="1461582" y="0"/>
                  </a:lnTo>
                </a:path>
              </a:pathLst>
            </a:custGeom>
            <a:ln w="35231" cap="flat">
              <a:solidFill>
                <a:srgbClr val="F26A21">
                  <a:alpha val="100000"/>
                </a:srgbClr>
              </a:solidFill>
              <a:prstDash val="solid"/>
              <a:round/>
            </a:ln>
          </p:spPr>
          <p:txBody>
            <a:bodyPr/>
            <a:lstStyle/>
            <a:p/>
          </p:txBody>
        </p:sp>
        <p:sp>
          <p:nvSpPr>
            <p:cNvPr id="381" name="pl381"/>
            <p:cNvSpPr/>
            <p:nvPr/>
          </p:nvSpPr>
          <p:spPr>
            <a:xfrm>
              <a:off x="4112010" y="2585549"/>
              <a:ext cx="1607740" cy="0"/>
            </a:xfrm>
            <a:custGeom>
              <a:avLst/>
              <a:pathLst>
                <a:path w="1607740" h="0">
                  <a:moveTo>
                    <a:pt x="0" y="0"/>
                  </a:moveTo>
                  <a:lnTo>
                    <a:pt x="1607740" y="0"/>
                  </a:lnTo>
                  <a:lnTo>
                    <a:pt x="1607740" y="0"/>
                  </a:lnTo>
                </a:path>
              </a:pathLst>
            </a:custGeom>
            <a:ln w="13550" cap="flat">
              <a:solidFill>
                <a:srgbClr val="000000">
                  <a:alpha val="100000"/>
                </a:srgbClr>
              </a:solidFill>
              <a:prstDash val="dash"/>
              <a:round/>
            </a:ln>
          </p:spPr>
          <p:txBody>
            <a:bodyPr/>
            <a:lstStyle/>
            <a:p/>
          </p:txBody>
        </p:sp>
        <p:sp>
          <p:nvSpPr>
            <p:cNvPr id="382" name="tx382"/>
            <p:cNvSpPr/>
            <p:nvPr/>
          </p:nvSpPr>
          <p:spPr>
            <a:xfrm>
              <a:off x="4154959" y="24168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83" name="tx383"/>
            <p:cNvSpPr/>
            <p:nvPr/>
          </p:nvSpPr>
          <p:spPr>
            <a:xfrm>
              <a:off x="4363757" y="24225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84" name="tx384"/>
            <p:cNvSpPr/>
            <p:nvPr/>
          </p:nvSpPr>
          <p:spPr>
            <a:xfrm>
              <a:off x="4572554" y="23997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85" name="tx385"/>
            <p:cNvSpPr/>
            <p:nvPr/>
          </p:nvSpPr>
          <p:spPr>
            <a:xfrm>
              <a:off x="4781352" y="23826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86" name="tx386"/>
            <p:cNvSpPr/>
            <p:nvPr/>
          </p:nvSpPr>
          <p:spPr>
            <a:xfrm>
              <a:off x="4990149" y="23940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87" name="tx387"/>
            <p:cNvSpPr/>
            <p:nvPr/>
          </p:nvSpPr>
          <p:spPr>
            <a:xfrm>
              <a:off x="5198947" y="24168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88" name="tx388"/>
            <p:cNvSpPr/>
            <p:nvPr/>
          </p:nvSpPr>
          <p:spPr>
            <a:xfrm>
              <a:off x="5407744" y="23940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89" name="tx389"/>
            <p:cNvSpPr/>
            <p:nvPr/>
          </p:nvSpPr>
          <p:spPr>
            <a:xfrm>
              <a:off x="5590436" y="2359808"/>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90" name="rc390"/>
            <p:cNvSpPr/>
            <p:nvPr/>
          </p:nvSpPr>
          <p:spPr>
            <a:xfrm>
              <a:off x="4112010" y="2961495"/>
              <a:ext cx="1607740" cy="758823"/>
            </a:xfrm>
            <a:prstGeom prst="rect">
              <a:avLst/>
            </a:prstGeom>
            <a:solidFill>
              <a:srgbClr val="EBEBEB">
                <a:alpha val="100000"/>
              </a:srgbClr>
            </a:solidFill>
          </p:spPr>
          <p:txBody>
            <a:bodyPr/>
            <a:lstStyle/>
            <a:p/>
          </p:txBody>
        </p:sp>
        <p:sp>
          <p:nvSpPr>
            <p:cNvPr id="391" name="pl391"/>
            <p:cNvSpPr/>
            <p:nvPr/>
          </p:nvSpPr>
          <p:spPr>
            <a:xfrm>
              <a:off x="4112010" y="37000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2" name="pl392"/>
            <p:cNvSpPr/>
            <p:nvPr/>
          </p:nvSpPr>
          <p:spPr>
            <a:xfrm>
              <a:off x="4112010" y="355755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3" name="pl393"/>
            <p:cNvSpPr/>
            <p:nvPr/>
          </p:nvSpPr>
          <p:spPr>
            <a:xfrm>
              <a:off x="4112010" y="34150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4" name="pl394"/>
            <p:cNvSpPr/>
            <p:nvPr/>
          </p:nvSpPr>
          <p:spPr>
            <a:xfrm>
              <a:off x="4112010" y="327249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5" name="pl395"/>
            <p:cNvSpPr/>
            <p:nvPr/>
          </p:nvSpPr>
          <p:spPr>
            <a:xfrm>
              <a:off x="4112010" y="31299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6" name="pl396"/>
            <p:cNvSpPr/>
            <p:nvPr/>
          </p:nvSpPr>
          <p:spPr>
            <a:xfrm>
              <a:off x="4112010" y="298743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7" name="pl397"/>
            <p:cNvSpPr/>
            <p:nvPr/>
          </p:nvSpPr>
          <p:spPr>
            <a:xfrm>
              <a:off x="4112010" y="362881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98" name="pl398"/>
            <p:cNvSpPr/>
            <p:nvPr/>
          </p:nvSpPr>
          <p:spPr>
            <a:xfrm>
              <a:off x="4112010" y="34862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99" name="pl399"/>
            <p:cNvSpPr/>
            <p:nvPr/>
          </p:nvSpPr>
          <p:spPr>
            <a:xfrm>
              <a:off x="4112010" y="3343757"/>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0" name="pl400"/>
            <p:cNvSpPr/>
            <p:nvPr/>
          </p:nvSpPr>
          <p:spPr>
            <a:xfrm>
              <a:off x="4112010" y="320122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1" name="pl401"/>
            <p:cNvSpPr/>
            <p:nvPr/>
          </p:nvSpPr>
          <p:spPr>
            <a:xfrm>
              <a:off x="4112010" y="305869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2" name="pl402"/>
            <p:cNvSpPr/>
            <p:nvPr/>
          </p:nvSpPr>
          <p:spPr>
            <a:xfrm>
              <a:off x="418508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3" name="pl403"/>
            <p:cNvSpPr/>
            <p:nvPr/>
          </p:nvSpPr>
          <p:spPr>
            <a:xfrm>
              <a:off x="439388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460268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481148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502027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522907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543787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564667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4185089" y="3611711"/>
              <a:ext cx="1461582" cy="11402"/>
            </a:xfrm>
            <a:custGeom>
              <a:avLst/>
              <a:pathLst>
                <a:path w="1461582" h="11402">
                  <a:moveTo>
                    <a:pt x="0" y="5701"/>
                  </a:moveTo>
                  <a:lnTo>
                    <a:pt x="208797" y="11402"/>
                  </a:lnTo>
                  <a:lnTo>
                    <a:pt x="417595" y="0"/>
                  </a:lnTo>
                  <a:lnTo>
                    <a:pt x="626392" y="5701"/>
                  </a:lnTo>
                  <a:lnTo>
                    <a:pt x="835190" y="0"/>
                  </a:lnTo>
                  <a:lnTo>
                    <a:pt x="1043987" y="0"/>
                  </a:lnTo>
                  <a:lnTo>
                    <a:pt x="1252785" y="11402"/>
                  </a:lnTo>
                  <a:lnTo>
                    <a:pt x="1461582" y="0"/>
                  </a:lnTo>
                </a:path>
              </a:pathLst>
            </a:custGeom>
            <a:ln w="20325" cap="flat">
              <a:solidFill>
                <a:srgbClr val="BEBEBE">
                  <a:alpha val="69803"/>
                </a:srgbClr>
              </a:solidFill>
              <a:prstDash val="solid"/>
              <a:round/>
            </a:ln>
          </p:spPr>
          <p:txBody>
            <a:bodyPr/>
            <a:lstStyle/>
            <a:p/>
          </p:txBody>
        </p:sp>
        <p:sp>
          <p:nvSpPr>
            <p:cNvPr id="411" name="pl411"/>
            <p:cNvSpPr/>
            <p:nvPr/>
          </p:nvSpPr>
          <p:spPr>
            <a:xfrm>
              <a:off x="4185089" y="3138515"/>
              <a:ext cx="1461582" cy="176735"/>
            </a:xfrm>
            <a:custGeom>
              <a:avLst/>
              <a:pathLst>
                <a:path w="1461582" h="176735">
                  <a:moveTo>
                    <a:pt x="0" y="176735"/>
                  </a:moveTo>
                  <a:lnTo>
                    <a:pt x="208797" y="142528"/>
                  </a:lnTo>
                  <a:lnTo>
                    <a:pt x="417595" y="68413"/>
                  </a:lnTo>
                  <a:lnTo>
                    <a:pt x="626392" y="28505"/>
                  </a:lnTo>
                  <a:lnTo>
                    <a:pt x="835190" y="119724"/>
                  </a:lnTo>
                  <a:lnTo>
                    <a:pt x="1043987" y="68413"/>
                  </a:lnTo>
                  <a:lnTo>
                    <a:pt x="1252785" y="62712"/>
                  </a:lnTo>
                  <a:lnTo>
                    <a:pt x="1461582" y="0"/>
                  </a:lnTo>
                </a:path>
              </a:pathLst>
            </a:custGeom>
            <a:ln w="40651" cap="flat">
              <a:solidFill>
                <a:srgbClr val="BEBEBE">
                  <a:alpha val="69803"/>
                </a:srgbClr>
              </a:solidFill>
              <a:prstDash val="solid"/>
              <a:round/>
            </a:ln>
          </p:spPr>
          <p:txBody>
            <a:bodyPr/>
            <a:lstStyle/>
            <a:p/>
          </p:txBody>
        </p:sp>
        <p:sp>
          <p:nvSpPr>
            <p:cNvPr id="412" name="pl412"/>
            <p:cNvSpPr/>
            <p:nvPr/>
          </p:nvSpPr>
          <p:spPr>
            <a:xfrm>
              <a:off x="4185089" y="3138515"/>
              <a:ext cx="1461582" cy="176735"/>
            </a:xfrm>
            <a:custGeom>
              <a:avLst/>
              <a:pathLst>
                <a:path w="1461582" h="176735">
                  <a:moveTo>
                    <a:pt x="0" y="176735"/>
                  </a:moveTo>
                  <a:lnTo>
                    <a:pt x="208797" y="142528"/>
                  </a:lnTo>
                  <a:lnTo>
                    <a:pt x="417595" y="68413"/>
                  </a:lnTo>
                  <a:lnTo>
                    <a:pt x="626392" y="28505"/>
                  </a:lnTo>
                  <a:lnTo>
                    <a:pt x="835190" y="119724"/>
                  </a:lnTo>
                  <a:lnTo>
                    <a:pt x="1043987" y="68413"/>
                  </a:lnTo>
                  <a:lnTo>
                    <a:pt x="1252785" y="62712"/>
                  </a:lnTo>
                  <a:lnTo>
                    <a:pt x="1461582" y="0"/>
                  </a:lnTo>
                </a:path>
              </a:pathLst>
            </a:custGeom>
            <a:ln w="35231" cap="flat">
              <a:solidFill>
                <a:srgbClr val="BEBEBE">
                  <a:alpha val="69803"/>
                </a:srgbClr>
              </a:solidFill>
              <a:prstDash val="solid"/>
              <a:round/>
            </a:ln>
          </p:spPr>
          <p:txBody>
            <a:bodyPr/>
            <a:lstStyle/>
            <a:p/>
          </p:txBody>
        </p:sp>
        <p:sp>
          <p:nvSpPr>
            <p:cNvPr id="413" name="pl413"/>
            <p:cNvSpPr/>
            <p:nvPr/>
          </p:nvSpPr>
          <p:spPr>
            <a:xfrm>
              <a:off x="4185089" y="3611711"/>
              <a:ext cx="1461582" cy="11402"/>
            </a:xfrm>
            <a:custGeom>
              <a:avLst/>
              <a:pathLst>
                <a:path w="1461582" h="11402">
                  <a:moveTo>
                    <a:pt x="0" y="5701"/>
                  </a:moveTo>
                  <a:lnTo>
                    <a:pt x="208797" y="11402"/>
                  </a:lnTo>
                  <a:lnTo>
                    <a:pt x="417595" y="0"/>
                  </a:lnTo>
                  <a:lnTo>
                    <a:pt x="626392" y="5701"/>
                  </a:lnTo>
                  <a:lnTo>
                    <a:pt x="835190" y="0"/>
                  </a:lnTo>
                  <a:lnTo>
                    <a:pt x="1043987" y="0"/>
                  </a:lnTo>
                  <a:lnTo>
                    <a:pt x="1252785" y="11402"/>
                  </a:lnTo>
                  <a:lnTo>
                    <a:pt x="1461582" y="0"/>
                  </a:lnTo>
                </a:path>
              </a:pathLst>
            </a:custGeom>
            <a:ln w="20325" cap="flat">
              <a:solidFill>
                <a:srgbClr val="6B6B6B">
                  <a:alpha val="100000"/>
                </a:srgbClr>
              </a:solidFill>
              <a:prstDash val="solid"/>
              <a:round/>
            </a:ln>
          </p:spPr>
          <p:txBody>
            <a:bodyPr/>
            <a:lstStyle/>
            <a:p/>
          </p:txBody>
        </p:sp>
        <p:sp>
          <p:nvSpPr>
            <p:cNvPr id="414" name="pl414"/>
            <p:cNvSpPr/>
            <p:nvPr/>
          </p:nvSpPr>
          <p:spPr>
            <a:xfrm>
              <a:off x="4185089" y="3138515"/>
              <a:ext cx="1461582" cy="176735"/>
            </a:xfrm>
            <a:custGeom>
              <a:avLst/>
              <a:pathLst>
                <a:path w="1461582" h="176735">
                  <a:moveTo>
                    <a:pt x="0" y="176735"/>
                  </a:moveTo>
                  <a:lnTo>
                    <a:pt x="208797" y="142528"/>
                  </a:lnTo>
                  <a:lnTo>
                    <a:pt x="417595" y="68413"/>
                  </a:lnTo>
                  <a:lnTo>
                    <a:pt x="626392" y="28505"/>
                  </a:lnTo>
                  <a:lnTo>
                    <a:pt x="835190" y="119724"/>
                  </a:lnTo>
                  <a:lnTo>
                    <a:pt x="1043987" y="68413"/>
                  </a:lnTo>
                  <a:lnTo>
                    <a:pt x="1252785" y="62712"/>
                  </a:lnTo>
                  <a:lnTo>
                    <a:pt x="1461582" y="0"/>
                  </a:lnTo>
                </a:path>
              </a:pathLst>
            </a:custGeom>
            <a:ln w="40651" cap="flat">
              <a:solidFill>
                <a:srgbClr val="000000">
                  <a:alpha val="100000"/>
                </a:srgbClr>
              </a:solidFill>
              <a:prstDash val="solid"/>
              <a:round/>
            </a:ln>
          </p:spPr>
          <p:txBody>
            <a:bodyPr/>
            <a:lstStyle/>
            <a:p/>
          </p:txBody>
        </p:sp>
        <p:sp>
          <p:nvSpPr>
            <p:cNvPr id="415" name="pl415"/>
            <p:cNvSpPr/>
            <p:nvPr/>
          </p:nvSpPr>
          <p:spPr>
            <a:xfrm>
              <a:off x="4185089" y="3138515"/>
              <a:ext cx="1461582" cy="176735"/>
            </a:xfrm>
            <a:custGeom>
              <a:avLst/>
              <a:pathLst>
                <a:path w="1461582" h="176735">
                  <a:moveTo>
                    <a:pt x="0" y="176735"/>
                  </a:moveTo>
                  <a:lnTo>
                    <a:pt x="208797" y="142528"/>
                  </a:lnTo>
                  <a:lnTo>
                    <a:pt x="417595" y="68413"/>
                  </a:lnTo>
                  <a:lnTo>
                    <a:pt x="626392" y="28505"/>
                  </a:lnTo>
                  <a:lnTo>
                    <a:pt x="835190" y="119724"/>
                  </a:lnTo>
                  <a:lnTo>
                    <a:pt x="1043987" y="68413"/>
                  </a:lnTo>
                  <a:lnTo>
                    <a:pt x="1252785" y="62712"/>
                  </a:lnTo>
                  <a:lnTo>
                    <a:pt x="1461582" y="0"/>
                  </a:lnTo>
                </a:path>
              </a:pathLst>
            </a:custGeom>
            <a:ln w="35231" cap="flat">
              <a:solidFill>
                <a:srgbClr val="F26A21">
                  <a:alpha val="100000"/>
                </a:srgbClr>
              </a:solidFill>
              <a:prstDash val="solid"/>
              <a:round/>
            </a:ln>
          </p:spPr>
          <p:txBody>
            <a:bodyPr/>
            <a:lstStyle/>
            <a:p/>
          </p:txBody>
        </p:sp>
        <p:sp>
          <p:nvSpPr>
            <p:cNvPr id="416" name="pl416"/>
            <p:cNvSpPr/>
            <p:nvPr/>
          </p:nvSpPr>
          <p:spPr>
            <a:xfrm>
              <a:off x="4112010" y="3628815"/>
              <a:ext cx="1607740" cy="0"/>
            </a:xfrm>
            <a:custGeom>
              <a:avLst/>
              <a:pathLst>
                <a:path w="1607740" h="0">
                  <a:moveTo>
                    <a:pt x="0" y="0"/>
                  </a:moveTo>
                  <a:lnTo>
                    <a:pt x="1607740" y="0"/>
                  </a:lnTo>
                  <a:lnTo>
                    <a:pt x="1607740" y="0"/>
                  </a:lnTo>
                </a:path>
              </a:pathLst>
            </a:custGeom>
            <a:ln w="13550" cap="flat">
              <a:solidFill>
                <a:srgbClr val="000000">
                  <a:alpha val="100000"/>
                </a:srgbClr>
              </a:solidFill>
              <a:prstDash val="dash"/>
              <a:round/>
            </a:ln>
          </p:spPr>
          <p:txBody>
            <a:bodyPr/>
            <a:lstStyle/>
            <a:p/>
          </p:txBody>
        </p:sp>
        <p:sp>
          <p:nvSpPr>
            <p:cNvPr id="417" name="tx417"/>
            <p:cNvSpPr/>
            <p:nvPr/>
          </p:nvSpPr>
          <p:spPr>
            <a:xfrm>
              <a:off x="4124830" y="31522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418" name="tx418"/>
            <p:cNvSpPr/>
            <p:nvPr/>
          </p:nvSpPr>
          <p:spPr>
            <a:xfrm>
              <a:off x="4333627" y="31180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19" name="tx419"/>
            <p:cNvSpPr/>
            <p:nvPr/>
          </p:nvSpPr>
          <p:spPr>
            <a:xfrm>
              <a:off x="4542425" y="30439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20" name="tx420"/>
            <p:cNvSpPr/>
            <p:nvPr/>
          </p:nvSpPr>
          <p:spPr>
            <a:xfrm>
              <a:off x="4751222" y="3003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21" name="tx421"/>
            <p:cNvSpPr/>
            <p:nvPr/>
          </p:nvSpPr>
          <p:spPr>
            <a:xfrm>
              <a:off x="4960020" y="30952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22" name="tx422"/>
            <p:cNvSpPr/>
            <p:nvPr/>
          </p:nvSpPr>
          <p:spPr>
            <a:xfrm>
              <a:off x="5168817" y="30439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23" name="tx423"/>
            <p:cNvSpPr/>
            <p:nvPr/>
          </p:nvSpPr>
          <p:spPr>
            <a:xfrm>
              <a:off x="5377615" y="30382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24" name="tx424"/>
            <p:cNvSpPr/>
            <p:nvPr/>
          </p:nvSpPr>
          <p:spPr>
            <a:xfrm>
              <a:off x="5586413" y="29754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25" name="rc425"/>
            <p:cNvSpPr/>
            <p:nvPr/>
          </p:nvSpPr>
          <p:spPr>
            <a:xfrm>
              <a:off x="4112010" y="4004760"/>
              <a:ext cx="1607740" cy="758823"/>
            </a:xfrm>
            <a:prstGeom prst="rect">
              <a:avLst/>
            </a:prstGeom>
            <a:solidFill>
              <a:srgbClr val="EBEBEB">
                <a:alpha val="100000"/>
              </a:srgbClr>
            </a:solidFill>
          </p:spPr>
          <p:txBody>
            <a:bodyPr/>
            <a:lstStyle/>
            <a:p/>
          </p:txBody>
        </p:sp>
        <p:sp>
          <p:nvSpPr>
            <p:cNvPr id="426" name="pl426"/>
            <p:cNvSpPr/>
            <p:nvPr/>
          </p:nvSpPr>
          <p:spPr>
            <a:xfrm>
              <a:off x="4112010" y="47433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7" name="pl427"/>
            <p:cNvSpPr/>
            <p:nvPr/>
          </p:nvSpPr>
          <p:spPr>
            <a:xfrm>
              <a:off x="4112010" y="460081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8" name="pl428"/>
            <p:cNvSpPr/>
            <p:nvPr/>
          </p:nvSpPr>
          <p:spPr>
            <a:xfrm>
              <a:off x="4112010" y="44582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9" name="pl429"/>
            <p:cNvSpPr/>
            <p:nvPr/>
          </p:nvSpPr>
          <p:spPr>
            <a:xfrm>
              <a:off x="4112010" y="43157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30" name="pl430"/>
            <p:cNvSpPr/>
            <p:nvPr/>
          </p:nvSpPr>
          <p:spPr>
            <a:xfrm>
              <a:off x="4112010" y="417322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31" name="pl431"/>
            <p:cNvSpPr/>
            <p:nvPr/>
          </p:nvSpPr>
          <p:spPr>
            <a:xfrm>
              <a:off x="4112010" y="403070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32" name="pl432"/>
            <p:cNvSpPr/>
            <p:nvPr/>
          </p:nvSpPr>
          <p:spPr>
            <a:xfrm>
              <a:off x="4112010" y="46720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3" name="pl433"/>
            <p:cNvSpPr/>
            <p:nvPr/>
          </p:nvSpPr>
          <p:spPr>
            <a:xfrm>
              <a:off x="4112010" y="45295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4" name="pl434"/>
            <p:cNvSpPr/>
            <p:nvPr/>
          </p:nvSpPr>
          <p:spPr>
            <a:xfrm>
              <a:off x="4112010" y="438702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5" name="pl435"/>
            <p:cNvSpPr/>
            <p:nvPr/>
          </p:nvSpPr>
          <p:spPr>
            <a:xfrm>
              <a:off x="4112010" y="424449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6" name="pl436"/>
            <p:cNvSpPr/>
            <p:nvPr/>
          </p:nvSpPr>
          <p:spPr>
            <a:xfrm>
              <a:off x="4112010" y="410196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7" name="pl437"/>
            <p:cNvSpPr/>
            <p:nvPr/>
          </p:nvSpPr>
          <p:spPr>
            <a:xfrm>
              <a:off x="418508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439388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9" name="pl439"/>
            <p:cNvSpPr/>
            <p:nvPr/>
          </p:nvSpPr>
          <p:spPr>
            <a:xfrm>
              <a:off x="460268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40" name="pl440"/>
            <p:cNvSpPr/>
            <p:nvPr/>
          </p:nvSpPr>
          <p:spPr>
            <a:xfrm>
              <a:off x="481148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41" name="pl441"/>
            <p:cNvSpPr/>
            <p:nvPr/>
          </p:nvSpPr>
          <p:spPr>
            <a:xfrm>
              <a:off x="502027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42" name="pl442"/>
            <p:cNvSpPr/>
            <p:nvPr/>
          </p:nvSpPr>
          <p:spPr>
            <a:xfrm>
              <a:off x="522907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43" name="pl443"/>
            <p:cNvSpPr/>
            <p:nvPr/>
          </p:nvSpPr>
          <p:spPr>
            <a:xfrm>
              <a:off x="543787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44" name="pl444"/>
            <p:cNvSpPr/>
            <p:nvPr/>
          </p:nvSpPr>
          <p:spPr>
            <a:xfrm>
              <a:off x="564667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45" name="pl445"/>
            <p:cNvSpPr/>
            <p:nvPr/>
          </p:nvSpPr>
          <p:spPr>
            <a:xfrm>
              <a:off x="4185089" y="4654977"/>
              <a:ext cx="1461582" cy="11402"/>
            </a:xfrm>
            <a:custGeom>
              <a:avLst/>
              <a:pathLst>
                <a:path w="1461582" h="11402">
                  <a:moveTo>
                    <a:pt x="0" y="5701"/>
                  </a:moveTo>
                  <a:lnTo>
                    <a:pt x="208797" y="11402"/>
                  </a:lnTo>
                  <a:lnTo>
                    <a:pt x="417595" y="0"/>
                  </a:lnTo>
                  <a:lnTo>
                    <a:pt x="626392" y="5701"/>
                  </a:lnTo>
                  <a:lnTo>
                    <a:pt x="835190" y="0"/>
                  </a:lnTo>
                  <a:lnTo>
                    <a:pt x="1043987" y="0"/>
                  </a:lnTo>
                  <a:lnTo>
                    <a:pt x="1252785" y="11402"/>
                  </a:lnTo>
                  <a:lnTo>
                    <a:pt x="1461582" y="0"/>
                  </a:lnTo>
                </a:path>
              </a:pathLst>
            </a:custGeom>
            <a:ln w="20325" cap="flat">
              <a:solidFill>
                <a:srgbClr val="BEBEBE">
                  <a:alpha val="69803"/>
                </a:srgbClr>
              </a:solidFill>
              <a:prstDash val="solid"/>
              <a:round/>
            </a:ln>
          </p:spPr>
          <p:txBody>
            <a:bodyPr/>
            <a:lstStyle/>
            <a:p/>
          </p:txBody>
        </p:sp>
        <p:sp>
          <p:nvSpPr>
            <p:cNvPr id="446" name="pl446"/>
            <p:cNvSpPr/>
            <p:nvPr/>
          </p:nvSpPr>
          <p:spPr>
            <a:xfrm>
              <a:off x="4185089" y="4649276"/>
              <a:ext cx="1461582" cy="28505"/>
            </a:xfrm>
            <a:custGeom>
              <a:avLst/>
              <a:pathLst>
                <a:path w="1461582" h="28505">
                  <a:moveTo>
                    <a:pt x="0" y="5701"/>
                  </a:moveTo>
                  <a:lnTo>
                    <a:pt x="208797" y="11402"/>
                  </a:lnTo>
                  <a:lnTo>
                    <a:pt x="417595" y="5701"/>
                  </a:lnTo>
                  <a:lnTo>
                    <a:pt x="626392" y="28505"/>
                  </a:lnTo>
                  <a:lnTo>
                    <a:pt x="835190" y="0"/>
                  </a:lnTo>
                  <a:lnTo>
                    <a:pt x="1043987" y="0"/>
                  </a:lnTo>
                  <a:lnTo>
                    <a:pt x="1252785" y="11402"/>
                  </a:lnTo>
                  <a:lnTo>
                    <a:pt x="1461582" y="11402"/>
                  </a:lnTo>
                </a:path>
              </a:pathLst>
            </a:custGeom>
            <a:ln w="40651" cap="flat">
              <a:solidFill>
                <a:srgbClr val="BEBEBE">
                  <a:alpha val="69803"/>
                </a:srgbClr>
              </a:solidFill>
              <a:prstDash val="solid"/>
              <a:round/>
            </a:ln>
          </p:spPr>
          <p:txBody>
            <a:bodyPr/>
            <a:lstStyle/>
            <a:p/>
          </p:txBody>
        </p:sp>
        <p:sp>
          <p:nvSpPr>
            <p:cNvPr id="447" name="pl447"/>
            <p:cNvSpPr/>
            <p:nvPr/>
          </p:nvSpPr>
          <p:spPr>
            <a:xfrm>
              <a:off x="4185089" y="4649276"/>
              <a:ext cx="1461582" cy="28505"/>
            </a:xfrm>
            <a:custGeom>
              <a:avLst/>
              <a:pathLst>
                <a:path w="1461582" h="28505">
                  <a:moveTo>
                    <a:pt x="0" y="5701"/>
                  </a:moveTo>
                  <a:lnTo>
                    <a:pt x="208797" y="11402"/>
                  </a:lnTo>
                  <a:lnTo>
                    <a:pt x="417595" y="5701"/>
                  </a:lnTo>
                  <a:lnTo>
                    <a:pt x="626392" y="28505"/>
                  </a:lnTo>
                  <a:lnTo>
                    <a:pt x="835190" y="0"/>
                  </a:lnTo>
                  <a:lnTo>
                    <a:pt x="1043987" y="0"/>
                  </a:lnTo>
                  <a:lnTo>
                    <a:pt x="1252785" y="11402"/>
                  </a:lnTo>
                  <a:lnTo>
                    <a:pt x="1461582" y="11402"/>
                  </a:lnTo>
                </a:path>
              </a:pathLst>
            </a:custGeom>
            <a:ln w="35231" cap="flat">
              <a:solidFill>
                <a:srgbClr val="BEBEBE">
                  <a:alpha val="69803"/>
                </a:srgbClr>
              </a:solidFill>
              <a:prstDash val="solid"/>
              <a:round/>
            </a:ln>
          </p:spPr>
          <p:txBody>
            <a:bodyPr/>
            <a:lstStyle/>
            <a:p/>
          </p:txBody>
        </p:sp>
        <p:sp>
          <p:nvSpPr>
            <p:cNvPr id="448" name="pl448"/>
            <p:cNvSpPr/>
            <p:nvPr/>
          </p:nvSpPr>
          <p:spPr>
            <a:xfrm>
              <a:off x="4185089" y="4654977"/>
              <a:ext cx="1461582" cy="11402"/>
            </a:xfrm>
            <a:custGeom>
              <a:avLst/>
              <a:pathLst>
                <a:path w="1461582" h="11402">
                  <a:moveTo>
                    <a:pt x="0" y="5701"/>
                  </a:moveTo>
                  <a:lnTo>
                    <a:pt x="208797" y="11402"/>
                  </a:lnTo>
                  <a:lnTo>
                    <a:pt x="417595" y="0"/>
                  </a:lnTo>
                  <a:lnTo>
                    <a:pt x="626392" y="5701"/>
                  </a:lnTo>
                  <a:lnTo>
                    <a:pt x="835190" y="0"/>
                  </a:lnTo>
                  <a:lnTo>
                    <a:pt x="1043987" y="0"/>
                  </a:lnTo>
                  <a:lnTo>
                    <a:pt x="1252785" y="11402"/>
                  </a:lnTo>
                  <a:lnTo>
                    <a:pt x="1461582" y="0"/>
                  </a:lnTo>
                </a:path>
              </a:pathLst>
            </a:custGeom>
            <a:ln w="20325" cap="flat">
              <a:solidFill>
                <a:srgbClr val="6B6B6B">
                  <a:alpha val="100000"/>
                </a:srgbClr>
              </a:solidFill>
              <a:prstDash val="solid"/>
              <a:round/>
            </a:ln>
          </p:spPr>
          <p:txBody>
            <a:bodyPr/>
            <a:lstStyle/>
            <a:p/>
          </p:txBody>
        </p:sp>
        <p:sp>
          <p:nvSpPr>
            <p:cNvPr id="449" name="pl449"/>
            <p:cNvSpPr/>
            <p:nvPr/>
          </p:nvSpPr>
          <p:spPr>
            <a:xfrm>
              <a:off x="4185089" y="4649276"/>
              <a:ext cx="1461582" cy="28505"/>
            </a:xfrm>
            <a:custGeom>
              <a:avLst/>
              <a:pathLst>
                <a:path w="1461582" h="28505">
                  <a:moveTo>
                    <a:pt x="0" y="5701"/>
                  </a:moveTo>
                  <a:lnTo>
                    <a:pt x="208797" y="11402"/>
                  </a:lnTo>
                  <a:lnTo>
                    <a:pt x="417595" y="5701"/>
                  </a:lnTo>
                  <a:lnTo>
                    <a:pt x="626392" y="28505"/>
                  </a:lnTo>
                  <a:lnTo>
                    <a:pt x="835190" y="0"/>
                  </a:lnTo>
                  <a:lnTo>
                    <a:pt x="1043987" y="0"/>
                  </a:lnTo>
                  <a:lnTo>
                    <a:pt x="1252785" y="11402"/>
                  </a:lnTo>
                  <a:lnTo>
                    <a:pt x="1461582" y="11402"/>
                  </a:lnTo>
                </a:path>
              </a:pathLst>
            </a:custGeom>
            <a:ln w="40651" cap="flat">
              <a:solidFill>
                <a:srgbClr val="000000">
                  <a:alpha val="100000"/>
                </a:srgbClr>
              </a:solidFill>
              <a:prstDash val="solid"/>
              <a:round/>
            </a:ln>
          </p:spPr>
          <p:txBody>
            <a:bodyPr/>
            <a:lstStyle/>
            <a:p/>
          </p:txBody>
        </p:sp>
        <p:sp>
          <p:nvSpPr>
            <p:cNvPr id="450" name="pl450"/>
            <p:cNvSpPr/>
            <p:nvPr/>
          </p:nvSpPr>
          <p:spPr>
            <a:xfrm>
              <a:off x="4185089" y="4649276"/>
              <a:ext cx="1461582" cy="28505"/>
            </a:xfrm>
            <a:custGeom>
              <a:avLst/>
              <a:pathLst>
                <a:path w="1461582" h="28505">
                  <a:moveTo>
                    <a:pt x="0" y="5701"/>
                  </a:moveTo>
                  <a:lnTo>
                    <a:pt x="208797" y="11402"/>
                  </a:lnTo>
                  <a:lnTo>
                    <a:pt x="417595" y="5701"/>
                  </a:lnTo>
                  <a:lnTo>
                    <a:pt x="626392" y="28505"/>
                  </a:lnTo>
                  <a:lnTo>
                    <a:pt x="835190" y="0"/>
                  </a:lnTo>
                  <a:lnTo>
                    <a:pt x="1043987" y="0"/>
                  </a:lnTo>
                  <a:lnTo>
                    <a:pt x="1252785" y="11402"/>
                  </a:lnTo>
                  <a:lnTo>
                    <a:pt x="1461582" y="11402"/>
                  </a:lnTo>
                </a:path>
              </a:pathLst>
            </a:custGeom>
            <a:ln w="35231" cap="flat">
              <a:solidFill>
                <a:srgbClr val="F26A21">
                  <a:alpha val="100000"/>
                </a:srgbClr>
              </a:solidFill>
              <a:prstDash val="solid"/>
              <a:round/>
            </a:ln>
          </p:spPr>
          <p:txBody>
            <a:bodyPr/>
            <a:lstStyle/>
            <a:p/>
          </p:txBody>
        </p:sp>
        <p:sp>
          <p:nvSpPr>
            <p:cNvPr id="451" name="pl451"/>
            <p:cNvSpPr/>
            <p:nvPr/>
          </p:nvSpPr>
          <p:spPr>
            <a:xfrm>
              <a:off x="4112010" y="4672080"/>
              <a:ext cx="1607740" cy="0"/>
            </a:xfrm>
            <a:custGeom>
              <a:avLst/>
              <a:pathLst>
                <a:path w="1607740" h="0">
                  <a:moveTo>
                    <a:pt x="0" y="0"/>
                  </a:moveTo>
                  <a:lnTo>
                    <a:pt x="1607740" y="0"/>
                  </a:lnTo>
                  <a:lnTo>
                    <a:pt x="1607740" y="0"/>
                  </a:lnTo>
                </a:path>
              </a:pathLst>
            </a:custGeom>
            <a:ln w="13550" cap="flat">
              <a:solidFill>
                <a:srgbClr val="000000">
                  <a:alpha val="100000"/>
                </a:srgbClr>
              </a:solidFill>
              <a:prstDash val="dash"/>
              <a:round/>
            </a:ln>
          </p:spPr>
          <p:txBody>
            <a:bodyPr/>
            <a:lstStyle/>
            <a:p/>
          </p:txBody>
        </p:sp>
        <p:sp>
          <p:nvSpPr>
            <p:cNvPr id="452" name="tx452"/>
            <p:cNvSpPr/>
            <p:nvPr/>
          </p:nvSpPr>
          <p:spPr>
            <a:xfrm>
              <a:off x="4154959" y="44919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53" name="tx453"/>
            <p:cNvSpPr/>
            <p:nvPr/>
          </p:nvSpPr>
          <p:spPr>
            <a:xfrm>
              <a:off x="4363757" y="44976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54" name="tx454"/>
            <p:cNvSpPr/>
            <p:nvPr/>
          </p:nvSpPr>
          <p:spPr>
            <a:xfrm>
              <a:off x="4572554" y="44919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55" name="tx455"/>
            <p:cNvSpPr/>
            <p:nvPr/>
          </p:nvSpPr>
          <p:spPr>
            <a:xfrm>
              <a:off x="4763293" y="451475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56" name="tx456"/>
            <p:cNvSpPr/>
            <p:nvPr/>
          </p:nvSpPr>
          <p:spPr>
            <a:xfrm>
              <a:off x="4990149" y="44862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57" name="tx457"/>
            <p:cNvSpPr/>
            <p:nvPr/>
          </p:nvSpPr>
          <p:spPr>
            <a:xfrm>
              <a:off x="5198947" y="44862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58" name="tx458"/>
            <p:cNvSpPr/>
            <p:nvPr/>
          </p:nvSpPr>
          <p:spPr>
            <a:xfrm>
              <a:off x="5407744" y="44976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59" name="tx459"/>
            <p:cNvSpPr/>
            <p:nvPr/>
          </p:nvSpPr>
          <p:spPr>
            <a:xfrm>
              <a:off x="5616542" y="44976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60" name="rc460"/>
            <p:cNvSpPr/>
            <p:nvPr/>
          </p:nvSpPr>
          <p:spPr>
            <a:xfrm>
              <a:off x="5789340" y="874964"/>
              <a:ext cx="1607740" cy="758823"/>
            </a:xfrm>
            <a:prstGeom prst="rect">
              <a:avLst/>
            </a:prstGeom>
            <a:solidFill>
              <a:srgbClr val="EBEBEB">
                <a:alpha val="100000"/>
              </a:srgbClr>
            </a:solidFill>
          </p:spPr>
          <p:txBody>
            <a:bodyPr/>
            <a:lstStyle/>
            <a:p/>
          </p:txBody>
        </p:sp>
        <p:sp>
          <p:nvSpPr>
            <p:cNvPr id="461" name="pl461"/>
            <p:cNvSpPr/>
            <p:nvPr/>
          </p:nvSpPr>
          <p:spPr>
            <a:xfrm>
              <a:off x="5789340" y="161354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62" name="pl462"/>
            <p:cNvSpPr/>
            <p:nvPr/>
          </p:nvSpPr>
          <p:spPr>
            <a:xfrm>
              <a:off x="5789340" y="147102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63" name="pl463"/>
            <p:cNvSpPr/>
            <p:nvPr/>
          </p:nvSpPr>
          <p:spPr>
            <a:xfrm>
              <a:off x="5789340" y="132849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64" name="pl464"/>
            <p:cNvSpPr/>
            <p:nvPr/>
          </p:nvSpPr>
          <p:spPr>
            <a:xfrm>
              <a:off x="5789340" y="118596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65" name="pl465"/>
            <p:cNvSpPr/>
            <p:nvPr/>
          </p:nvSpPr>
          <p:spPr>
            <a:xfrm>
              <a:off x="5789340" y="104343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66" name="pl466"/>
            <p:cNvSpPr/>
            <p:nvPr/>
          </p:nvSpPr>
          <p:spPr>
            <a:xfrm>
              <a:off x="5789340" y="9009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67" name="pl467"/>
            <p:cNvSpPr/>
            <p:nvPr/>
          </p:nvSpPr>
          <p:spPr>
            <a:xfrm>
              <a:off x="5789340" y="154228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68" name="pl468"/>
            <p:cNvSpPr/>
            <p:nvPr/>
          </p:nvSpPr>
          <p:spPr>
            <a:xfrm>
              <a:off x="5789340" y="139975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69" name="pl469"/>
            <p:cNvSpPr/>
            <p:nvPr/>
          </p:nvSpPr>
          <p:spPr>
            <a:xfrm>
              <a:off x="5789340" y="12572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0" name="pl470"/>
            <p:cNvSpPr/>
            <p:nvPr/>
          </p:nvSpPr>
          <p:spPr>
            <a:xfrm>
              <a:off x="5789340" y="1114697"/>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1" name="pl471"/>
            <p:cNvSpPr/>
            <p:nvPr/>
          </p:nvSpPr>
          <p:spPr>
            <a:xfrm>
              <a:off x="5789340" y="97216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2" name="pl472"/>
            <p:cNvSpPr/>
            <p:nvPr/>
          </p:nvSpPr>
          <p:spPr>
            <a:xfrm>
              <a:off x="586241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3" name="pl473"/>
            <p:cNvSpPr/>
            <p:nvPr/>
          </p:nvSpPr>
          <p:spPr>
            <a:xfrm>
              <a:off x="607121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4" name="pl474"/>
            <p:cNvSpPr/>
            <p:nvPr/>
          </p:nvSpPr>
          <p:spPr>
            <a:xfrm>
              <a:off x="628001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5" name="pl475"/>
            <p:cNvSpPr/>
            <p:nvPr/>
          </p:nvSpPr>
          <p:spPr>
            <a:xfrm>
              <a:off x="648881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6" name="pl476"/>
            <p:cNvSpPr/>
            <p:nvPr/>
          </p:nvSpPr>
          <p:spPr>
            <a:xfrm>
              <a:off x="669760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7" name="pl477"/>
            <p:cNvSpPr/>
            <p:nvPr/>
          </p:nvSpPr>
          <p:spPr>
            <a:xfrm>
              <a:off x="690640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8" name="pl478"/>
            <p:cNvSpPr/>
            <p:nvPr/>
          </p:nvSpPr>
          <p:spPr>
            <a:xfrm>
              <a:off x="711520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732400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5862419" y="1525181"/>
              <a:ext cx="1461582" cy="11402"/>
            </a:xfrm>
            <a:custGeom>
              <a:avLst/>
              <a:pathLst>
                <a:path w="1461582" h="11402">
                  <a:moveTo>
                    <a:pt x="0" y="5701"/>
                  </a:moveTo>
                  <a:lnTo>
                    <a:pt x="208797" y="11402"/>
                  </a:lnTo>
                  <a:lnTo>
                    <a:pt x="417595" y="0"/>
                  </a:lnTo>
                  <a:lnTo>
                    <a:pt x="626392" y="5701"/>
                  </a:lnTo>
                  <a:lnTo>
                    <a:pt x="835190" y="0"/>
                  </a:lnTo>
                  <a:lnTo>
                    <a:pt x="1043987" y="0"/>
                  </a:lnTo>
                  <a:lnTo>
                    <a:pt x="1252785" y="11402"/>
                  </a:lnTo>
                  <a:lnTo>
                    <a:pt x="1461582" y="0"/>
                  </a:lnTo>
                </a:path>
              </a:pathLst>
            </a:custGeom>
            <a:ln w="20325" cap="flat">
              <a:solidFill>
                <a:srgbClr val="BEBEBE">
                  <a:alpha val="69803"/>
                </a:srgbClr>
              </a:solidFill>
              <a:prstDash val="solid"/>
              <a:round/>
            </a:ln>
          </p:spPr>
          <p:txBody>
            <a:bodyPr/>
            <a:lstStyle/>
            <a:p/>
          </p:txBody>
        </p:sp>
        <p:sp>
          <p:nvSpPr>
            <p:cNvPr id="481" name="pl481"/>
            <p:cNvSpPr/>
            <p:nvPr/>
          </p:nvSpPr>
          <p:spPr>
            <a:xfrm>
              <a:off x="5862419" y="1536583"/>
              <a:ext cx="1461582" cy="5701"/>
            </a:xfrm>
            <a:custGeom>
              <a:avLst/>
              <a:pathLst>
                <a:path w="1461582" h="5701">
                  <a:moveTo>
                    <a:pt x="0" y="5701"/>
                  </a:moveTo>
                  <a:lnTo>
                    <a:pt x="208797" y="5701"/>
                  </a:lnTo>
                  <a:lnTo>
                    <a:pt x="417595" y="5701"/>
                  </a:lnTo>
                  <a:lnTo>
                    <a:pt x="626392" y="5701"/>
                  </a:lnTo>
                  <a:lnTo>
                    <a:pt x="835190" y="5701"/>
                  </a:lnTo>
                  <a:lnTo>
                    <a:pt x="1043987" y="0"/>
                  </a:lnTo>
                  <a:lnTo>
                    <a:pt x="1252785" y="5701"/>
                  </a:lnTo>
                  <a:lnTo>
                    <a:pt x="1461582" y="5701"/>
                  </a:lnTo>
                </a:path>
              </a:pathLst>
            </a:custGeom>
            <a:ln w="40651" cap="flat">
              <a:solidFill>
                <a:srgbClr val="BEBEBE">
                  <a:alpha val="69803"/>
                </a:srgbClr>
              </a:solidFill>
              <a:prstDash val="solid"/>
              <a:round/>
            </a:ln>
          </p:spPr>
          <p:txBody>
            <a:bodyPr/>
            <a:lstStyle/>
            <a:p/>
          </p:txBody>
        </p:sp>
        <p:sp>
          <p:nvSpPr>
            <p:cNvPr id="482" name="pl482"/>
            <p:cNvSpPr/>
            <p:nvPr/>
          </p:nvSpPr>
          <p:spPr>
            <a:xfrm>
              <a:off x="5862419" y="1536583"/>
              <a:ext cx="1461582" cy="5701"/>
            </a:xfrm>
            <a:custGeom>
              <a:avLst/>
              <a:pathLst>
                <a:path w="1461582" h="5701">
                  <a:moveTo>
                    <a:pt x="0" y="5701"/>
                  </a:moveTo>
                  <a:lnTo>
                    <a:pt x="208797" y="5701"/>
                  </a:lnTo>
                  <a:lnTo>
                    <a:pt x="417595" y="5701"/>
                  </a:lnTo>
                  <a:lnTo>
                    <a:pt x="626392" y="5701"/>
                  </a:lnTo>
                  <a:lnTo>
                    <a:pt x="835190" y="5701"/>
                  </a:lnTo>
                  <a:lnTo>
                    <a:pt x="1043987" y="0"/>
                  </a:lnTo>
                  <a:lnTo>
                    <a:pt x="1252785" y="5701"/>
                  </a:lnTo>
                  <a:lnTo>
                    <a:pt x="1461582" y="5701"/>
                  </a:lnTo>
                </a:path>
              </a:pathLst>
            </a:custGeom>
            <a:ln w="35231" cap="flat">
              <a:solidFill>
                <a:srgbClr val="BEBEBE">
                  <a:alpha val="69803"/>
                </a:srgbClr>
              </a:solidFill>
              <a:prstDash val="solid"/>
              <a:round/>
            </a:ln>
          </p:spPr>
          <p:txBody>
            <a:bodyPr/>
            <a:lstStyle/>
            <a:p/>
          </p:txBody>
        </p:sp>
        <p:sp>
          <p:nvSpPr>
            <p:cNvPr id="483" name="pl483"/>
            <p:cNvSpPr/>
            <p:nvPr/>
          </p:nvSpPr>
          <p:spPr>
            <a:xfrm>
              <a:off x="5862419" y="1525181"/>
              <a:ext cx="1461582" cy="11402"/>
            </a:xfrm>
            <a:custGeom>
              <a:avLst/>
              <a:pathLst>
                <a:path w="1461582" h="11402">
                  <a:moveTo>
                    <a:pt x="0" y="5701"/>
                  </a:moveTo>
                  <a:lnTo>
                    <a:pt x="208797" y="11402"/>
                  </a:lnTo>
                  <a:lnTo>
                    <a:pt x="417595" y="0"/>
                  </a:lnTo>
                  <a:lnTo>
                    <a:pt x="626392" y="5701"/>
                  </a:lnTo>
                  <a:lnTo>
                    <a:pt x="835190" y="0"/>
                  </a:lnTo>
                  <a:lnTo>
                    <a:pt x="1043987" y="0"/>
                  </a:lnTo>
                  <a:lnTo>
                    <a:pt x="1252785" y="11402"/>
                  </a:lnTo>
                  <a:lnTo>
                    <a:pt x="1461582" y="0"/>
                  </a:lnTo>
                </a:path>
              </a:pathLst>
            </a:custGeom>
            <a:ln w="20325" cap="flat">
              <a:solidFill>
                <a:srgbClr val="6B6B6B">
                  <a:alpha val="100000"/>
                </a:srgbClr>
              </a:solidFill>
              <a:prstDash val="solid"/>
              <a:round/>
            </a:ln>
          </p:spPr>
          <p:txBody>
            <a:bodyPr/>
            <a:lstStyle/>
            <a:p/>
          </p:txBody>
        </p:sp>
        <p:sp>
          <p:nvSpPr>
            <p:cNvPr id="484" name="pl484"/>
            <p:cNvSpPr/>
            <p:nvPr/>
          </p:nvSpPr>
          <p:spPr>
            <a:xfrm>
              <a:off x="5862419" y="1536583"/>
              <a:ext cx="1461582" cy="5701"/>
            </a:xfrm>
            <a:custGeom>
              <a:avLst/>
              <a:pathLst>
                <a:path w="1461582" h="5701">
                  <a:moveTo>
                    <a:pt x="0" y="5701"/>
                  </a:moveTo>
                  <a:lnTo>
                    <a:pt x="208797" y="5701"/>
                  </a:lnTo>
                  <a:lnTo>
                    <a:pt x="417595" y="5701"/>
                  </a:lnTo>
                  <a:lnTo>
                    <a:pt x="626392" y="5701"/>
                  </a:lnTo>
                  <a:lnTo>
                    <a:pt x="835190" y="5701"/>
                  </a:lnTo>
                  <a:lnTo>
                    <a:pt x="1043987" y="0"/>
                  </a:lnTo>
                  <a:lnTo>
                    <a:pt x="1252785" y="5701"/>
                  </a:lnTo>
                  <a:lnTo>
                    <a:pt x="1461582" y="5701"/>
                  </a:lnTo>
                </a:path>
              </a:pathLst>
            </a:custGeom>
            <a:ln w="40651" cap="flat">
              <a:solidFill>
                <a:srgbClr val="000000">
                  <a:alpha val="100000"/>
                </a:srgbClr>
              </a:solidFill>
              <a:prstDash val="solid"/>
              <a:round/>
            </a:ln>
          </p:spPr>
          <p:txBody>
            <a:bodyPr/>
            <a:lstStyle/>
            <a:p/>
          </p:txBody>
        </p:sp>
        <p:sp>
          <p:nvSpPr>
            <p:cNvPr id="485" name="pl485"/>
            <p:cNvSpPr/>
            <p:nvPr/>
          </p:nvSpPr>
          <p:spPr>
            <a:xfrm>
              <a:off x="5862419" y="1536583"/>
              <a:ext cx="1461582" cy="5701"/>
            </a:xfrm>
            <a:custGeom>
              <a:avLst/>
              <a:pathLst>
                <a:path w="1461582" h="5701">
                  <a:moveTo>
                    <a:pt x="0" y="5701"/>
                  </a:moveTo>
                  <a:lnTo>
                    <a:pt x="208797" y="5701"/>
                  </a:lnTo>
                  <a:lnTo>
                    <a:pt x="417595" y="5701"/>
                  </a:lnTo>
                  <a:lnTo>
                    <a:pt x="626392" y="5701"/>
                  </a:lnTo>
                  <a:lnTo>
                    <a:pt x="835190" y="5701"/>
                  </a:lnTo>
                  <a:lnTo>
                    <a:pt x="1043987" y="0"/>
                  </a:lnTo>
                  <a:lnTo>
                    <a:pt x="1252785" y="5701"/>
                  </a:lnTo>
                  <a:lnTo>
                    <a:pt x="1461582" y="5701"/>
                  </a:lnTo>
                </a:path>
              </a:pathLst>
            </a:custGeom>
            <a:ln w="35231" cap="flat">
              <a:solidFill>
                <a:srgbClr val="F26A21">
                  <a:alpha val="100000"/>
                </a:srgbClr>
              </a:solidFill>
              <a:prstDash val="solid"/>
              <a:round/>
            </a:ln>
          </p:spPr>
          <p:txBody>
            <a:bodyPr/>
            <a:lstStyle/>
            <a:p/>
          </p:txBody>
        </p:sp>
        <p:sp>
          <p:nvSpPr>
            <p:cNvPr id="486" name="pl486"/>
            <p:cNvSpPr/>
            <p:nvPr/>
          </p:nvSpPr>
          <p:spPr>
            <a:xfrm>
              <a:off x="5789340" y="1542284"/>
              <a:ext cx="1607740" cy="0"/>
            </a:xfrm>
            <a:custGeom>
              <a:avLst/>
              <a:pathLst>
                <a:path w="1607740" h="0">
                  <a:moveTo>
                    <a:pt x="0" y="0"/>
                  </a:moveTo>
                  <a:lnTo>
                    <a:pt x="1607740" y="0"/>
                  </a:lnTo>
                  <a:lnTo>
                    <a:pt x="1607740" y="0"/>
                  </a:lnTo>
                </a:path>
              </a:pathLst>
            </a:custGeom>
            <a:ln w="13550" cap="flat">
              <a:solidFill>
                <a:srgbClr val="000000">
                  <a:alpha val="100000"/>
                </a:srgbClr>
              </a:solidFill>
              <a:prstDash val="dash"/>
              <a:round/>
            </a:ln>
          </p:spPr>
          <p:txBody>
            <a:bodyPr/>
            <a:lstStyle/>
            <a:p/>
          </p:txBody>
        </p:sp>
        <p:sp>
          <p:nvSpPr>
            <p:cNvPr id="487" name="tx487"/>
            <p:cNvSpPr/>
            <p:nvPr/>
          </p:nvSpPr>
          <p:spPr>
            <a:xfrm>
              <a:off x="5832289" y="13792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88" name="tx488"/>
            <p:cNvSpPr/>
            <p:nvPr/>
          </p:nvSpPr>
          <p:spPr>
            <a:xfrm>
              <a:off x="6041087" y="13792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89" name="tx489"/>
            <p:cNvSpPr/>
            <p:nvPr/>
          </p:nvSpPr>
          <p:spPr>
            <a:xfrm>
              <a:off x="6249884" y="13792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0" name="tx490"/>
            <p:cNvSpPr/>
            <p:nvPr/>
          </p:nvSpPr>
          <p:spPr>
            <a:xfrm>
              <a:off x="6458682" y="13792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1" name="tx491"/>
            <p:cNvSpPr/>
            <p:nvPr/>
          </p:nvSpPr>
          <p:spPr>
            <a:xfrm>
              <a:off x="6667479" y="13792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2" name="tx492"/>
            <p:cNvSpPr/>
            <p:nvPr/>
          </p:nvSpPr>
          <p:spPr>
            <a:xfrm>
              <a:off x="6876277" y="13735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93" name="tx493"/>
            <p:cNvSpPr/>
            <p:nvPr/>
          </p:nvSpPr>
          <p:spPr>
            <a:xfrm>
              <a:off x="7085074" y="13792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4" name="tx494"/>
            <p:cNvSpPr/>
            <p:nvPr/>
          </p:nvSpPr>
          <p:spPr>
            <a:xfrm>
              <a:off x="7293872" y="13792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5" name="rc495"/>
            <p:cNvSpPr/>
            <p:nvPr/>
          </p:nvSpPr>
          <p:spPr>
            <a:xfrm>
              <a:off x="5789340" y="1918229"/>
              <a:ext cx="1607740" cy="758823"/>
            </a:xfrm>
            <a:prstGeom prst="rect">
              <a:avLst/>
            </a:prstGeom>
            <a:solidFill>
              <a:srgbClr val="EBEBEB">
                <a:alpha val="100000"/>
              </a:srgbClr>
            </a:solidFill>
          </p:spPr>
          <p:txBody>
            <a:bodyPr/>
            <a:lstStyle/>
            <a:p/>
          </p:txBody>
        </p:sp>
        <p:sp>
          <p:nvSpPr>
            <p:cNvPr id="496" name="pl496"/>
            <p:cNvSpPr/>
            <p:nvPr/>
          </p:nvSpPr>
          <p:spPr>
            <a:xfrm>
              <a:off x="5789340" y="265681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97" name="pl497"/>
            <p:cNvSpPr/>
            <p:nvPr/>
          </p:nvSpPr>
          <p:spPr>
            <a:xfrm>
              <a:off x="5789340" y="251428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98" name="pl498"/>
            <p:cNvSpPr/>
            <p:nvPr/>
          </p:nvSpPr>
          <p:spPr>
            <a:xfrm>
              <a:off x="5789340" y="2371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99" name="pl499"/>
            <p:cNvSpPr/>
            <p:nvPr/>
          </p:nvSpPr>
          <p:spPr>
            <a:xfrm>
              <a:off x="5789340" y="22292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0" name="pl500"/>
            <p:cNvSpPr/>
            <p:nvPr/>
          </p:nvSpPr>
          <p:spPr>
            <a:xfrm>
              <a:off x="5789340" y="20866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1" name="pl501"/>
            <p:cNvSpPr/>
            <p:nvPr/>
          </p:nvSpPr>
          <p:spPr>
            <a:xfrm>
              <a:off x="5789340" y="19441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2" name="pl502"/>
            <p:cNvSpPr/>
            <p:nvPr/>
          </p:nvSpPr>
          <p:spPr>
            <a:xfrm>
              <a:off x="5789340" y="258554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3" name="pl503"/>
            <p:cNvSpPr/>
            <p:nvPr/>
          </p:nvSpPr>
          <p:spPr>
            <a:xfrm>
              <a:off x="5789340" y="244302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4" name="pl504"/>
            <p:cNvSpPr/>
            <p:nvPr/>
          </p:nvSpPr>
          <p:spPr>
            <a:xfrm>
              <a:off x="5789340" y="230049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5" name="pl505"/>
            <p:cNvSpPr/>
            <p:nvPr/>
          </p:nvSpPr>
          <p:spPr>
            <a:xfrm>
              <a:off x="5789340" y="215796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6" name="pl506"/>
            <p:cNvSpPr/>
            <p:nvPr/>
          </p:nvSpPr>
          <p:spPr>
            <a:xfrm>
              <a:off x="5789340" y="20154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7" name="pl507"/>
            <p:cNvSpPr/>
            <p:nvPr/>
          </p:nvSpPr>
          <p:spPr>
            <a:xfrm>
              <a:off x="586241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8" name="pl508"/>
            <p:cNvSpPr/>
            <p:nvPr/>
          </p:nvSpPr>
          <p:spPr>
            <a:xfrm>
              <a:off x="607121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9" name="pl509"/>
            <p:cNvSpPr/>
            <p:nvPr/>
          </p:nvSpPr>
          <p:spPr>
            <a:xfrm>
              <a:off x="628001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10" name="pl510"/>
            <p:cNvSpPr/>
            <p:nvPr/>
          </p:nvSpPr>
          <p:spPr>
            <a:xfrm>
              <a:off x="648881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669760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690640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711520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732400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5862419" y="2568446"/>
              <a:ext cx="1461582" cy="11402"/>
            </a:xfrm>
            <a:custGeom>
              <a:avLst/>
              <a:pathLst>
                <a:path w="1461582" h="11402">
                  <a:moveTo>
                    <a:pt x="0" y="5701"/>
                  </a:moveTo>
                  <a:lnTo>
                    <a:pt x="208797" y="11402"/>
                  </a:lnTo>
                  <a:lnTo>
                    <a:pt x="417595" y="0"/>
                  </a:lnTo>
                  <a:lnTo>
                    <a:pt x="626392" y="5701"/>
                  </a:lnTo>
                  <a:lnTo>
                    <a:pt x="835190" y="0"/>
                  </a:lnTo>
                  <a:lnTo>
                    <a:pt x="1043987" y="0"/>
                  </a:lnTo>
                  <a:lnTo>
                    <a:pt x="1252785" y="11402"/>
                  </a:lnTo>
                  <a:lnTo>
                    <a:pt x="1461582" y="0"/>
                  </a:lnTo>
                </a:path>
              </a:pathLst>
            </a:custGeom>
            <a:ln w="20325" cap="flat">
              <a:solidFill>
                <a:srgbClr val="BEBEBE">
                  <a:alpha val="69803"/>
                </a:srgbClr>
              </a:solidFill>
              <a:prstDash val="solid"/>
              <a:round/>
            </a:ln>
          </p:spPr>
          <p:txBody>
            <a:bodyPr/>
            <a:lstStyle/>
            <a:p/>
          </p:txBody>
        </p:sp>
        <p:sp>
          <p:nvSpPr>
            <p:cNvPr id="516" name="pl516"/>
            <p:cNvSpPr/>
            <p:nvPr/>
          </p:nvSpPr>
          <p:spPr>
            <a:xfrm>
              <a:off x="5862419" y="2539940"/>
              <a:ext cx="1461582" cy="34206"/>
            </a:xfrm>
            <a:custGeom>
              <a:avLst/>
              <a:pathLst>
                <a:path w="1461582" h="34206">
                  <a:moveTo>
                    <a:pt x="0" y="34206"/>
                  </a:moveTo>
                  <a:lnTo>
                    <a:pt x="208797" y="34206"/>
                  </a:lnTo>
                  <a:lnTo>
                    <a:pt x="417595" y="34206"/>
                  </a:lnTo>
                  <a:lnTo>
                    <a:pt x="626392" y="34206"/>
                  </a:lnTo>
                  <a:lnTo>
                    <a:pt x="835190" y="17103"/>
                  </a:lnTo>
                  <a:lnTo>
                    <a:pt x="1043987" y="0"/>
                  </a:lnTo>
                  <a:lnTo>
                    <a:pt x="1252785" y="34206"/>
                  </a:lnTo>
                  <a:lnTo>
                    <a:pt x="1461582" y="22804"/>
                  </a:lnTo>
                </a:path>
              </a:pathLst>
            </a:custGeom>
            <a:ln w="40651" cap="flat">
              <a:solidFill>
                <a:srgbClr val="BEBEBE">
                  <a:alpha val="69803"/>
                </a:srgbClr>
              </a:solidFill>
              <a:prstDash val="solid"/>
              <a:round/>
            </a:ln>
          </p:spPr>
          <p:txBody>
            <a:bodyPr/>
            <a:lstStyle/>
            <a:p/>
          </p:txBody>
        </p:sp>
        <p:sp>
          <p:nvSpPr>
            <p:cNvPr id="517" name="pl517"/>
            <p:cNvSpPr/>
            <p:nvPr/>
          </p:nvSpPr>
          <p:spPr>
            <a:xfrm>
              <a:off x="5862419" y="2539940"/>
              <a:ext cx="1461582" cy="34206"/>
            </a:xfrm>
            <a:custGeom>
              <a:avLst/>
              <a:pathLst>
                <a:path w="1461582" h="34206">
                  <a:moveTo>
                    <a:pt x="0" y="34206"/>
                  </a:moveTo>
                  <a:lnTo>
                    <a:pt x="208797" y="34206"/>
                  </a:lnTo>
                  <a:lnTo>
                    <a:pt x="417595" y="34206"/>
                  </a:lnTo>
                  <a:lnTo>
                    <a:pt x="626392" y="34206"/>
                  </a:lnTo>
                  <a:lnTo>
                    <a:pt x="835190" y="17103"/>
                  </a:lnTo>
                  <a:lnTo>
                    <a:pt x="1043987" y="0"/>
                  </a:lnTo>
                  <a:lnTo>
                    <a:pt x="1252785" y="34206"/>
                  </a:lnTo>
                  <a:lnTo>
                    <a:pt x="1461582" y="22804"/>
                  </a:lnTo>
                </a:path>
              </a:pathLst>
            </a:custGeom>
            <a:ln w="35231" cap="flat">
              <a:solidFill>
                <a:srgbClr val="BEBEBE">
                  <a:alpha val="69803"/>
                </a:srgbClr>
              </a:solidFill>
              <a:prstDash val="solid"/>
              <a:round/>
            </a:ln>
          </p:spPr>
          <p:txBody>
            <a:bodyPr/>
            <a:lstStyle/>
            <a:p/>
          </p:txBody>
        </p:sp>
        <p:sp>
          <p:nvSpPr>
            <p:cNvPr id="518" name="pl518"/>
            <p:cNvSpPr/>
            <p:nvPr/>
          </p:nvSpPr>
          <p:spPr>
            <a:xfrm>
              <a:off x="5862419" y="2568446"/>
              <a:ext cx="1461582" cy="11402"/>
            </a:xfrm>
            <a:custGeom>
              <a:avLst/>
              <a:pathLst>
                <a:path w="1461582" h="11402">
                  <a:moveTo>
                    <a:pt x="0" y="5701"/>
                  </a:moveTo>
                  <a:lnTo>
                    <a:pt x="208797" y="11402"/>
                  </a:lnTo>
                  <a:lnTo>
                    <a:pt x="417595" y="0"/>
                  </a:lnTo>
                  <a:lnTo>
                    <a:pt x="626392" y="5701"/>
                  </a:lnTo>
                  <a:lnTo>
                    <a:pt x="835190" y="0"/>
                  </a:lnTo>
                  <a:lnTo>
                    <a:pt x="1043987" y="0"/>
                  </a:lnTo>
                  <a:lnTo>
                    <a:pt x="1252785" y="11402"/>
                  </a:lnTo>
                  <a:lnTo>
                    <a:pt x="1461582" y="0"/>
                  </a:lnTo>
                </a:path>
              </a:pathLst>
            </a:custGeom>
            <a:ln w="20325" cap="flat">
              <a:solidFill>
                <a:srgbClr val="6B6B6B">
                  <a:alpha val="100000"/>
                </a:srgbClr>
              </a:solidFill>
              <a:prstDash val="solid"/>
              <a:round/>
            </a:ln>
          </p:spPr>
          <p:txBody>
            <a:bodyPr/>
            <a:lstStyle/>
            <a:p/>
          </p:txBody>
        </p:sp>
        <p:sp>
          <p:nvSpPr>
            <p:cNvPr id="519" name="pl519"/>
            <p:cNvSpPr/>
            <p:nvPr/>
          </p:nvSpPr>
          <p:spPr>
            <a:xfrm>
              <a:off x="5862419" y="2539940"/>
              <a:ext cx="1461582" cy="34206"/>
            </a:xfrm>
            <a:custGeom>
              <a:avLst/>
              <a:pathLst>
                <a:path w="1461582" h="34206">
                  <a:moveTo>
                    <a:pt x="0" y="34206"/>
                  </a:moveTo>
                  <a:lnTo>
                    <a:pt x="208797" y="34206"/>
                  </a:lnTo>
                  <a:lnTo>
                    <a:pt x="417595" y="34206"/>
                  </a:lnTo>
                  <a:lnTo>
                    <a:pt x="626392" y="34206"/>
                  </a:lnTo>
                  <a:lnTo>
                    <a:pt x="835190" y="17103"/>
                  </a:lnTo>
                  <a:lnTo>
                    <a:pt x="1043987" y="0"/>
                  </a:lnTo>
                  <a:lnTo>
                    <a:pt x="1252785" y="34206"/>
                  </a:lnTo>
                  <a:lnTo>
                    <a:pt x="1461582" y="22804"/>
                  </a:lnTo>
                </a:path>
              </a:pathLst>
            </a:custGeom>
            <a:ln w="40651" cap="flat">
              <a:solidFill>
                <a:srgbClr val="000000">
                  <a:alpha val="100000"/>
                </a:srgbClr>
              </a:solidFill>
              <a:prstDash val="solid"/>
              <a:round/>
            </a:ln>
          </p:spPr>
          <p:txBody>
            <a:bodyPr/>
            <a:lstStyle/>
            <a:p/>
          </p:txBody>
        </p:sp>
        <p:sp>
          <p:nvSpPr>
            <p:cNvPr id="520" name="pl520"/>
            <p:cNvSpPr/>
            <p:nvPr/>
          </p:nvSpPr>
          <p:spPr>
            <a:xfrm>
              <a:off x="5862419" y="2539940"/>
              <a:ext cx="1461582" cy="34206"/>
            </a:xfrm>
            <a:custGeom>
              <a:avLst/>
              <a:pathLst>
                <a:path w="1461582" h="34206">
                  <a:moveTo>
                    <a:pt x="0" y="34206"/>
                  </a:moveTo>
                  <a:lnTo>
                    <a:pt x="208797" y="34206"/>
                  </a:lnTo>
                  <a:lnTo>
                    <a:pt x="417595" y="34206"/>
                  </a:lnTo>
                  <a:lnTo>
                    <a:pt x="626392" y="34206"/>
                  </a:lnTo>
                  <a:lnTo>
                    <a:pt x="835190" y="17103"/>
                  </a:lnTo>
                  <a:lnTo>
                    <a:pt x="1043987" y="0"/>
                  </a:lnTo>
                  <a:lnTo>
                    <a:pt x="1252785" y="34206"/>
                  </a:lnTo>
                  <a:lnTo>
                    <a:pt x="1461582" y="22804"/>
                  </a:lnTo>
                </a:path>
              </a:pathLst>
            </a:custGeom>
            <a:ln w="35231" cap="flat">
              <a:solidFill>
                <a:srgbClr val="F26A21">
                  <a:alpha val="100000"/>
                </a:srgbClr>
              </a:solidFill>
              <a:prstDash val="solid"/>
              <a:round/>
            </a:ln>
          </p:spPr>
          <p:txBody>
            <a:bodyPr/>
            <a:lstStyle/>
            <a:p/>
          </p:txBody>
        </p:sp>
        <p:sp>
          <p:nvSpPr>
            <p:cNvPr id="521" name="pl521"/>
            <p:cNvSpPr/>
            <p:nvPr/>
          </p:nvSpPr>
          <p:spPr>
            <a:xfrm>
              <a:off x="5789340" y="2585549"/>
              <a:ext cx="1607740" cy="0"/>
            </a:xfrm>
            <a:custGeom>
              <a:avLst/>
              <a:pathLst>
                <a:path w="1607740" h="0">
                  <a:moveTo>
                    <a:pt x="0" y="0"/>
                  </a:moveTo>
                  <a:lnTo>
                    <a:pt x="1607740" y="0"/>
                  </a:lnTo>
                  <a:lnTo>
                    <a:pt x="1607740" y="0"/>
                  </a:lnTo>
                </a:path>
              </a:pathLst>
            </a:custGeom>
            <a:ln w="13550" cap="flat">
              <a:solidFill>
                <a:srgbClr val="000000">
                  <a:alpha val="100000"/>
                </a:srgbClr>
              </a:solidFill>
              <a:prstDash val="dash"/>
              <a:round/>
            </a:ln>
          </p:spPr>
          <p:txBody>
            <a:bodyPr/>
            <a:lstStyle/>
            <a:p/>
          </p:txBody>
        </p:sp>
        <p:sp>
          <p:nvSpPr>
            <p:cNvPr id="522" name="tx522"/>
            <p:cNvSpPr/>
            <p:nvPr/>
          </p:nvSpPr>
          <p:spPr>
            <a:xfrm>
              <a:off x="5832289" y="24111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3" name="tx523"/>
            <p:cNvSpPr/>
            <p:nvPr/>
          </p:nvSpPr>
          <p:spPr>
            <a:xfrm>
              <a:off x="6041087" y="24111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4" name="tx524"/>
            <p:cNvSpPr/>
            <p:nvPr/>
          </p:nvSpPr>
          <p:spPr>
            <a:xfrm>
              <a:off x="6249884" y="24111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5" name="tx525"/>
            <p:cNvSpPr/>
            <p:nvPr/>
          </p:nvSpPr>
          <p:spPr>
            <a:xfrm>
              <a:off x="6458682" y="24111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6" name="tx526"/>
            <p:cNvSpPr/>
            <p:nvPr/>
          </p:nvSpPr>
          <p:spPr>
            <a:xfrm>
              <a:off x="6667479" y="23940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27" name="tx527"/>
            <p:cNvSpPr/>
            <p:nvPr/>
          </p:nvSpPr>
          <p:spPr>
            <a:xfrm>
              <a:off x="6876277" y="23769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28" name="tx528"/>
            <p:cNvSpPr/>
            <p:nvPr/>
          </p:nvSpPr>
          <p:spPr>
            <a:xfrm>
              <a:off x="7085074" y="24111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9" name="tx529"/>
            <p:cNvSpPr/>
            <p:nvPr/>
          </p:nvSpPr>
          <p:spPr>
            <a:xfrm>
              <a:off x="7293872" y="23997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30" name="rc530"/>
            <p:cNvSpPr/>
            <p:nvPr/>
          </p:nvSpPr>
          <p:spPr>
            <a:xfrm>
              <a:off x="5789340" y="2961495"/>
              <a:ext cx="1607740" cy="758823"/>
            </a:xfrm>
            <a:prstGeom prst="rect">
              <a:avLst/>
            </a:prstGeom>
            <a:solidFill>
              <a:srgbClr val="EBEBEB">
                <a:alpha val="100000"/>
              </a:srgbClr>
            </a:solidFill>
          </p:spPr>
          <p:txBody>
            <a:bodyPr/>
            <a:lstStyle/>
            <a:p/>
          </p:txBody>
        </p:sp>
        <p:sp>
          <p:nvSpPr>
            <p:cNvPr id="531" name="pl531"/>
            <p:cNvSpPr/>
            <p:nvPr/>
          </p:nvSpPr>
          <p:spPr>
            <a:xfrm>
              <a:off x="5789340" y="37000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2" name="pl532"/>
            <p:cNvSpPr/>
            <p:nvPr/>
          </p:nvSpPr>
          <p:spPr>
            <a:xfrm>
              <a:off x="5789340" y="355755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3" name="pl533"/>
            <p:cNvSpPr/>
            <p:nvPr/>
          </p:nvSpPr>
          <p:spPr>
            <a:xfrm>
              <a:off x="5789340" y="34150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4" name="pl534"/>
            <p:cNvSpPr/>
            <p:nvPr/>
          </p:nvSpPr>
          <p:spPr>
            <a:xfrm>
              <a:off x="5789340" y="327249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5" name="pl535"/>
            <p:cNvSpPr/>
            <p:nvPr/>
          </p:nvSpPr>
          <p:spPr>
            <a:xfrm>
              <a:off x="5789340" y="31299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6" name="pl536"/>
            <p:cNvSpPr/>
            <p:nvPr/>
          </p:nvSpPr>
          <p:spPr>
            <a:xfrm>
              <a:off x="5789340" y="298743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7" name="pl537"/>
            <p:cNvSpPr/>
            <p:nvPr/>
          </p:nvSpPr>
          <p:spPr>
            <a:xfrm>
              <a:off x="5789340" y="362881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38" name="pl538"/>
            <p:cNvSpPr/>
            <p:nvPr/>
          </p:nvSpPr>
          <p:spPr>
            <a:xfrm>
              <a:off x="5789340" y="34862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39" name="pl539"/>
            <p:cNvSpPr/>
            <p:nvPr/>
          </p:nvSpPr>
          <p:spPr>
            <a:xfrm>
              <a:off x="5789340" y="3343757"/>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0" name="pl540"/>
            <p:cNvSpPr/>
            <p:nvPr/>
          </p:nvSpPr>
          <p:spPr>
            <a:xfrm>
              <a:off x="5789340" y="320122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1" name="pl541"/>
            <p:cNvSpPr/>
            <p:nvPr/>
          </p:nvSpPr>
          <p:spPr>
            <a:xfrm>
              <a:off x="5789340" y="305869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2" name="pl542"/>
            <p:cNvSpPr/>
            <p:nvPr/>
          </p:nvSpPr>
          <p:spPr>
            <a:xfrm>
              <a:off x="586241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607121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628001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648881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669760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690640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711520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49" name="pl549"/>
            <p:cNvSpPr/>
            <p:nvPr/>
          </p:nvSpPr>
          <p:spPr>
            <a:xfrm>
              <a:off x="732400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0" name="pl550"/>
            <p:cNvSpPr/>
            <p:nvPr/>
          </p:nvSpPr>
          <p:spPr>
            <a:xfrm>
              <a:off x="5862419" y="3611711"/>
              <a:ext cx="1461582" cy="11402"/>
            </a:xfrm>
            <a:custGeom>
              <a:avLst/>
              <a:pathLst>
                <a:path w="1461582" h="11402">
                  <a:moveTo>
                    <a:pt x="0" y="5701"/>
                  </a:moveTo>
                  <a:lnTo>
                    <a:pt x="208797" y="11402"/>
                  </a:lnTo>
                  <a:lnTo>
                    <a:pt x="417595" y="0"/>
                  </a:lnTo>
                  <a:lnTo>
                    <a:pt x="626392" y="5701"/>
                  </a:lnTo>
                  <a:lnTo>
                    <a:pt x="835190" y="0"/>
                  </a:lnTo>
                  <a:lnTo>
                    <a:pt x="1043987" y="0"/>
                  </a:lnTo>
                  <a:lnTo>
                    <a:pt x="1252785" y="11402"/>
                  </a:lnTo>
                  <a:lnTo>
                    <a:pt x="1461582" y="0"/>
                  </a:lnTo>
                </a:path>
              </a:pathLst>
            </a:custGeom>
            <a:ln w="20325" cap="flat">
              <a:solidFill>
                <a:srgbClr val="BEBEBE">
                  <a:alpha val="69803"/>
                </a:srgbClr>
              </a:solidFill>
              <a:prstDash val="solid"/>
              <a:round/>
            </a:ln>
          </p:spPr>
          <p:txBody>
            <a:bodyPr/>
            <a:lstStyle/>
            <a:p/>
          </p:txBody>
        </p:sp>
        <p:sp>
          <p:nvSpPr>
            <p:cNvPr id="551" name="pl551"/>
            <p:cNvSpPr/>
            <p:nvPr/>
          </p:nvSpPr>
          <p:spPr>
            <a:xfrm>
              <a:off x="5862419" y="3446378"/>
              <a:ext cx="1461582" cy="62712"/>
            </a:xfrm>
            <a:custGeom>
              <a:avLst/>
              <a:pathLst>
                <a:path w="1461582" h="62712">
                  <a:moveTo>
                    <a:pt x="0" y="51310"/>
                  </a:moveTo>
                  <a:lnTo>
                    <a:pt x="208797" y="57011"/>
                  </a:lnTo>
                  <a:lnTo>
                    <a:pt x="417595" y="0"/>
                  </a:lnTo>
                  <a:lnTo>
                    <a:pt x="626392" y="62712"/>
                  </a:lnTo>
                  <a:lnTo>
                    <a:pt x="835190" y="51310"/>
                  </a:lnTo>
                  <a:lnTo>
                    <a:pt x="1043987" y="62712"/>
                  </a:lnTo>
                  <a:lnTo>
                    <a:pt x="1252785" y="57011"/>
                  </a:lnTo>
                  <a:lnTo>
                    <a:pt x="1461582" y="17103"/>
                  </a:lnTo>
                </a:path>
              </a:pathLst>
            </a:custGeom>
            <a:ln w="40651" cap="flat">
              <a:solidFill>
                <a:srgbClr val="BEBEBE">
                  <a:alpha val="69803"/>
                </a:srgbClr>
              </a:solidFill>
              <a:prstDash val="solid"/>
              <a:round/>
            </a:ln>
          </p:spPr>
          <p:txBody>
            <a:bodyPr/>
            <a:lstStyle/>
            <a:p/>
          </p:txBody>
        </p:sp>
        <p:sp>
          <p:nvSpPr>
            <p:cNvPr id="552" name="pl552"/>
            <p:cNvSpPr/>
            <p:nvPr/>
          </p:nvSpPr>
          <p:spPr>
            <a:xfrm>
              <a:off x="5862419" y="3446378"/>
              <a:ext cx="1461582" cy="62712"/>
            </a:xfrm>
            <a:custGeom>
              <a:avLst/>
              <a:pathLst>
                <a:path w="1461582" h="62712">
                  <a:moveTo>
                    <a:pt x="0" y="51310"/>
                  </a:moveTo>
                  <a:lnTo>
                    <a:pt x="208797" y="57011"/>
                  </a:lnTo>
                  <a:lnTo>
                    <a:pt x="417595" y="0"/>
                  </a:lnTo>
                  <a:lnTo>
                    <a:pt x="626392" y="62712"/>
                  </a:lnTo>
                  <a:lnTo>
                    <a:pt x="835190" y="51310"/>
                  </a:lnTo>
                  <a:lnTo>
                    <a:pt x="1043987" y="62712"/>
                  </a:lnTo>
                  <a:lnTo>
                    <a:pt x="1252785" y="57011"/>
                  </a:lnTo>
                  <a:lnTo>
                    <a:pt x="1461582" y="17103"/>
                  </a:lnTo>
                </a:path>
              </a:pathLst>
            </a:custGeom>
            <a:ln w="35231" cap="flat">
              <a:solidFill>
                <a:srgbClr val="BEBEBE">
                  <a:alpha val="69803"/>
                </a:srgbClr>
              </a:solidFill>
              <a:prstDash val="solid"/>
              <a:round/>
            </a:ln>
          </p:spPr>
          <p:txBody>
            <a:bodyPr/>
            <a:lstStyle/>
            <a:p/>
          </p:txBody>
        </p:sp>
        <p:sp>
          <p:nvSpPr>
            <p:cNvPr id="553" name="pl553"/>
            <p:cNvSpPr/>
            <p:nvPr/>
          </p:nvSpPr>
          <p:spPr>
            <a:xfrm>
              <a:off x="5862419" y="3611711"/>
              <a:ext cx="1461582" cy="11402"/>
            </a:xfrm>
            <a:custGeom>
              <a:avLst/>
              <a:pathLst>
                <a:path w="1461582" h="11402">
                  <a:moveTo>
                    <a:pt x="0" y="5701"/>
                  </a:moveTo>
                  <a:lnTo>
                    <a:pt x="208797" y="11402"/>
                  </a:lnTo>
                  <a:lnTo>
                    <a:pt x="417595" y="0"/>
                  </a:lnTo>
                  <a:lnTo>
                    <a:pt x="626392" y="5701"/>
                  </a:lnTo>
                  <a:lnTo>
                    <a:pt x="835190" y="0"/>
                  </a:lnTo>
                  <a:lnTo>
                    <a:pt x="1043987" y="0"/>
                  </a:lnTo>
                  <a:lnTo>
                    <a:pt x="1252785" y="11402"/>
                  </a:lnTo>
                  <a:lnTo>
                    <a:pt x="1461582" y="0"/>
                  </a:lnTo>
                </a:path>
              </a:pathLst>
            </a:custGeom>
            <a:ln w="20325" cap="flat">
              <a:solidFill>
                <a:srgbClr val="6B6B6B">
                  <a:alpha val="100000"/>
                </a:srgbClr>
              </a:solidFill>
              <a:prstDash val="solid"/>
              <a:round/>
            </a:ln>
          </p:spPr>
          <p:txBody>
            <a:bodyPr/>
            <a:lstStyle/>
            <a:p/>
          </p:txBody>
        </p:sp>
        <p:sp>
          <p:nvSpPr>
            <p:cNvPr id="554" name="pl554"/>
            <p:cNvSpPr/>
            <p:nvPr/>
          </p:nvSpPr>
          <p:spPr>
            <a:xfrm>
              <a:off x="5862419" y="3446378"/>
              <a:ext cx="1461582" cy="62712"/>
            </a:xfrm>
            <a:custGeom>
              <a:avLst/>
              <a:pathLst>
                <a:path w="1461582" h="62712">
                  <a:moveTo>
                    <a:pt x="0" y="51310"/>
                  </a:moveTo>
                  <a:lnTo>
                    <a:pt x="208797" y="57011"/>
                  </a:lnTo>
                  <a:lnTo>
                    <a:pt x="417595" y="0"/>
                  </a:lnTo>
                  <a:lnTo>
                    <a:pt x="626392" y="62712"/>
                  </a:lnTo>
                  <a:lnTo>
                    <a:pt x="835190" y="51310"/>
                  </a:lnTo>
                  <a:lnTo>
                    <a:pt x="1043987" y="62712"/>
                  </a:lnTo>
                  <a:lnTo>
                    <a:pt x="1252785" y="57011"/>
                  </a:lnTo>
                  <a:lnTo>
                    <a:pt x="1461582" y="17103"/>
                  </a:lnTo>
                </a:path>
              </a:pathLst>
            </a:custGeom>
            <a:ln w="40651" cap="flat">
              <a:solidFill>
                <a:srgbClr val="000000">
                  <a:alpha val="100000"/>
                </a:srgbClr>
              </a:solidFill>
              <a:prstDash val="solid"/>
              <a:round/>
            </a:ln>
          </p:spPr>
          <p:txBody>
            <a:bodyPr/>
            <a:lstStyle/>
            <a:p/>
          </p:txBody>
        </p:sp>
        <p:sp>
          <p:nvSpPr>
            <p:cNvPr id="555" name="pl555"/>
            <p:cNvSpPr/>
            <p:nvPr/>
          </p:nvSpPr>
          <p:spPr>
            <a:xfrm>
              <a:off x="5862419" y="3446378"/>
              <a:ext cx="1461582" cy="62712"/>
            </a:xfrm>
            <a:custGeom>
              <a:avLst/>
              <a:pathLst>
                <a:path w="1461582" h="62712">
                  <a:moveTo>
                    <a:pt x="0" y="51310"/>
                  </a:moveTo>
                  <a:lnTo>
                    <a:pt x="208797" y="57011"/>
                  </a:lnTo>
                  <a:lnTo>
                    <a:pt x="417595" y="0"/>
                  </a:lnTo>
                  <a:lnTo>
                    <a:pt x="626392" y="62712"/>
                  </a:lnTo>
                  <a:lnTo>
                    <a:pt x="835190" y="51310"/>
                  </a:lnTo>
                  <a:lnTo>
                    <a:pt x="1043987" y="62712"/>
                  </a:lnTo>
                  <a:lnTo>
                    <a:pt x="1252785" y="57011"/>
                  </a:lnTo>
                  <a:lnTo>
                    <a:pt x="1461582" y="17103"/>
                  </a:lnTo>
                </a:path>
              </a:pathLst>
            </a:custGeom>
            <a:ln w="35231" cap="flat">
              <a:solidFill>
                <a:srgbClr val="F26A21">
                  <a:alpha val="100000"/>
                </a:srgbClr>
              </a:solidFill>
              <a:prstDash val="solid"/>
              <a:round/>
            </a:ln>
          </p:spPr>
          <p:txBody>
            <a:bodyPr/>
            <a:lstStyle/>
            <a:p/>
          </p:txBody>
        </p:sp>
        <p:sp>
          <p:nvSpPr>
            <p:cNvPr id="556" name="pl556"/>
            <p:cNvSpPr/>
            <p:nvPr/>
          </p:nvSpPr>
          <p:spPr>
            <a:xfrm>
              <a:off x="5789340" y="3628815"/>
              <a:ext cx="1607740" cy="0"/>
            </a:xfrm>
            <a:custGeom>
              <a:avLst/>
              <a:pathLst>
                <a:path w="1607740" h="0">
                  <a:moveTo>
                    <a:pt x="0" y="0"/>
                  </a:moveTo>
                  <a:lnTo>
                    <a:pt x="1607740" y="0"/>
                  </a:lnTo>
                  <a:lnTo>
                    <a:pt x="1607740" y="0"/>
                  </a:lnTo>
                </a:path>
              </a:pathLst>
            </a:custGeom>
            <a:ln w="13550" cap="flat">
              <a:solidFill>
                <a:srgbClr val="000000">
                  <a:alpha val="100000"/>
                </a:srgbClr>
              </a:solidFill>
              <a:prstDash val="dash"/>
              <a:round/>
            </a:ln>
          </p:spPr>
          <p:txBody>
            <a:bodyPr/>
            <a:lstStyle/>
            <a:p/>
          </p:txBody>
        </p:sp>
        <p:sp>
          <p:nvSpPr>
            <p:cNvPr id="557" name="tx557"/>
            <p:cNvSpPr/>
            <p:nvPr/>
          </p:nvSpPr>
          <p:spPr>
            <a:xfrm>
              <a:off x="5802160" y="33346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558" name="tx558"/>
            <p:cNvSpPr/>
            <p:nvPr/>
          </p:nvSpPr>
          <p:spPr>
            <a:xfrm>
              <a:off x="6010957" y="33403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559" name="tx559"/>
            <p:cNvSpPr/>
            <p:nvPr/>
          </p:nvSpPr>
          <p:spPr>
            <a:xfrm>
              <a:off x="6219755" y="32833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560" name="tx560"/>
            <p:cNvSpPr/>
            <p:nvPr/>
          </p:nvSpPr>
          <p:spPr>
            <a:xfrm>
              <a:off x="6428552" y="33460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561" name="tx561"/>
            <p:cNvSpPr/>
            <p:nvPr/>
          </p:nvSpPr>
          <p:spPr>
            <a:xfrm>
              <a:off x="6637350" y="33346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562" name="tx562"/>
            <p:cNvSpPr/>
            <p:nvPr/>
          </p:nvSpPr>
          <p:spPr>
            <a:xfrm>
              <a:off x="6846147" y="33460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563" name="tx563"/>
            <p:cNvSpPr/>
            <p:nvPr/>
          </p:nvSpPr>
          <p:spPr>
            <a:xfrm>
              <a:off x="7054945" y="33403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564" name="tx564"/>
            <p:cNvSpPr/>
            <p:nvPr/>
          </p:nvSpPr>
          <p:spPr>
            <a:xfrm>
              <a:off x="7263742" y="33004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565" name="rc565"/>
            <p:cNvSpPr/>
            <p:nvPr/>
          </p:nvSpPr>
          <p:spPr>
            <a:xfrm>
              <a:off x="5789340" y="4004760"/>
              <a:ext cx="1607740" cy="758823"/>
            </a:xfrm>
            <a:prstGeom prst="rect">
              <a:avLst/>
            </a:prstGeom>
            <a:solidFill>
              <a:srgbClr val="EBEBEB">
                <a:alpha val="100000"/>
              </a:srgbClr>
            </a:solidFill>
          </p:spPr>
          <p:txBody>
            <a:bodyPr/>
            <a:lstStyle/>
            <a:p/>
          </p:txBody>
        </p:sp>
        <p:sp>
          <p:nvSpPr>
            <p:cNvPr id="566" name="pl566"/>
            <p:cNvSpPr/>
            <p:nvPr/>
          </p:nvSpPr>
          <p:spPr>
            <a:xfrm>
              <a:off x="5789340" y="47433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7" name="pl567"/>
            <p:cNvSpPr/>
            <p:nvPr/>
          </p:nvSpPr>
          <p:spPr>
            <a:xfrm>
              <a:off x="5789340" y="460081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8" name="pl568"/>
            <p:cNvSpPr/>
            <p:nvPr/>
          </p:nvSpPr>
          <p:spPr>
            <a:xfrm>
              <a:off x="5789340" y="44582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9" name="pl569"/>
            <p:cNvSpPr/>
            <p:nvPr/>
          </p:nvSpPr>
          <p:spPr>
            <a:xfrm>
              <a:off x="5789340" y="43157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70" name="pl570"/>
            <p:cNvSpPr/>
            <p:nvPr/>
          </p:nvSpPr>
          <p:spPr>
            <a:xfrm>
              <a:off x="5789340" y="417322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71" name="pl571"/>
            <p:cNvSpPr/>
            <p:nvPr/>
          </p:nvSpPr>
          <p:spPr>
            <a:xfrm>
              <a:off x="5789340" y="403070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72" name="pl572"/>
            <p:cNvSpPr/>
            <p:nvPr/>
          </p:nvSpPr>
          <p:spPr>
            <a:xfrm>
              <a:off x="5789340" y="46720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3" name="pl573"/>
            <p:cNvSpPr/>
            <p:nvPr/>
          </p:nvSpPr>
          <p:spPr>
            <a:xfrm>
              <a:off x="5789340" y="45295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4" name="pl574"/>
            <p:cNvSpPr/>
            <p:nvPr/>
          </p:nvSpPr>
          <p:spPr>
            <a:xfrm>
              <a:off x="5789340" y="438702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5" name="pl575"/>
            <p:cNvSpPr/>
            <p:nvPr/>
          </p:nvSpPr>
          <p:spPr>
            <a:xfrm>
              <a:off x="5789340" y="424449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6" name="pl576"/>
            <p:cNvSpPr/>
            <p:nvPr/>
          </p:nvSpPr>
          <p:spPr>
            <a:xfrm>
              <a:off x="5789340" y="410196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7" name="pl577"/>
            <p:cNvSpPr/>
            <p:nvPr/>
          </p:nvSpPr>
          <p:spPr>
            <a:xfrm>
              <a:off x="586241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607121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628001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0" name="pl580"/>
            <p:cNvSpPr/>
            <p:nvPr/>
          </p:nvSpPr>
          <p:spPr>
            <a:xfrm>
              <a:off x="648881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1" name="pl581"/>
            <p:cNvSpPr/>
            <p:nvPr/>
          </p:nvSpPr>
          <p:spPr>
            <a:xfrm>
              <a:off x="669760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2" name="pl582"/>
            <p:cNvSpPr/>
            <p:nvPr/>
          </p:nvSpPr>
          <p:spPr>
            <a:xfrm>
              <a:off x="690640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3" name="pl583"/>
            <p:cNvSpPr/>
            <p:nvPr/>
          </p:nvSpPr>
          <p:spPr>
            <a:xfrm>
              <a:off x="711520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4" name="pl584"/>
            <p:cNvSpPr/>
            <p:nvPr/>
          </p:nvSpPr>
          <p:spPr>
            <a:xfrm>
              <a:off x="732400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5" name="pl585"/>
            <p:cNvSpPr/>
            <p:nvPr/>
          </p:nvSpPr>
          <p:spPr>
            <a:xfrm>
              <a:off x="5862419" y="4654977"/>
              <a:ext cx="1461582" cy="11402"/>
            </a:xfrm>
            <a:custGeom>
              <a:avLst/>
              <a:pathLst>
                <a:path w="1461582" h="11402">
                  <a:moveTo>
                    <a:pt x="0" y="5701"/>
                  </a:moveTo>
                  <a:lnTo>
                    <a:pt x="208797" y="11402"/>
                  </a:lnTo>
                  <a:lnTo>
                    <a:pt x="417595" y="0"/>
                  </a:lnTo>
                  <a:lnTo>
                    <a:pt x="626392" y="5701"/>
                  </a:lnTo>
                  <a:lnTo>
                    <a:pt x="835190" y="0"/>
                  </a:lnTo>
                  <a:lnTo>
                    <a:pt x="1043987" y="0"/>
                  </a:lnTo>
                  <a:lnTo>
                    <a:pt x="1252785" y="11402"/>
                  </a:lnTo>
                  <a:lnTo>
                    <a:pt x="1461582" y="0"/>
                  </a:lnTo>
                </a:path>
              </a:pathLst>
            </a:custGeom>
            <a:ln w="20325" cap="flat">
              <a:solidFill>
                <a:srgbClr val="BEBEBE">
                  <a:alpha val="69803"/>
                </a:srgbClr>
              </a:solidFill>
              <a:prstDash val="solid"/>
              <a:round/>
            </a:ln>
          </p:spPr>
          <p:txBody>
            <a:bodyPr/>
            <a:lstStyle/>
            <a:p/>
          </p:txBody>
        </p:sp>
        <p:sp>
          <p:nvSpPr>
            <p:cNvPr id="586" name="pl586"/>
            <p:cNvSpPr/>
            <p:nvPr/>
          </p:nvSpPr>
          <p:spPr>
            <a:xfrm>
              <a:off x="5862419" y="4660678"/>
              <a:ext cx="1461582" cy="11402"/>
            </a:xfrm>
            <a:custGeom>
              <a:avLst/>
              <a:pathLst>
                <a:path w="1461582" h="11402">
                  <a:moveTo>
                    <a:pt x="0" y="11402"/>
                  </a:moveTo>
                  <a:lnTo>
                    <a:pt x="208797" y="11402"/>
                  </a:lnTo>
                  <a:lnTo>
                    <a:pt x="417595" y="5701"/>
                  </a:lnTo>
                  <a:lnTo>
                    <a:pt x="626392" y="0"/>
                  </a:lnTo>
                  <a:lnTo>
                    <a:pt x="835190" y="5701"/>
                  </a:lnTo>
                  <a:lnTo>
                    <a:pt x="1043987" y="11402"/>
                  </a:lnTo>
                  <a:lnTo>
                    <a:pt x="1252785" y="11402"/>
                  </a:lnTo>
                  <a:lnTo>
                    <a:pt x="1461582" y="5701"/>
                  </a:lnTo>
                </a:path>
              </a:pathLst>
            </a:custGeom>
            <a:ln w="40651" cap="flat">
              <a:solidFill>
                <a:srgbClr val="BEBEBE">
                  <a:alpha val="69803"/>
                </a:srgbClr>
              </a:solidFill>
              <a:prstDash val="solid"/>
              <a:round/>
            </a:ln>
          </p:spPr>
          <p:txBody>
            <a:bodyPr/>
            <a:lstStyle/>
            <a:p/>
          </p:txBody>
        </p:sp>
        <p:sp>
          <p:nvSpPr>
            <p:cNvPr id="587" name="pl587"/>
            <p:cNvSpPr/>
            <p:nvPr/>
          </p:nvSpPr>
          <p:spPr>
            <a:xfrm>
              <a:off x="5862419" y="4660678"/>
              <a:ext cx="1461582" cy="11402"/>
            </a:xfrm>
            <a:custGeom>
              <a:avLst/>
              <a:pathLst>
                <a:path w="1461582" h="11402">
                  <a:moveTo>
                    <a:pt x="0" y="11402"/>
                  </a:moveTo>
                  <a:lnTo>
                    <a:pt x="208797" y="11402"/>
                  </a:lnTo>
                  <a:lnTo>
                    <a:pt x="417595" y="5701"/>
                  </a:lnTo>
                  <a:lnTo>
                    <a:pt x="626392" y="0"/>
                  </a:lnTo>
                  <a:lnTo>
                    <a:pt x="835190" y="5701"/>
                  </a:lnTo>
                  <a:lnTo>
                    <a:pt x="1043987" y="11402"/>
                  </a:lnTo>
                  <a:lnTo>
                    <a:pt x="1252785" y="11402"/>
                  </a:lnTo>
                  <a:lnTo>
                    <a:pt x="1461582" y="5701"/>
                  </a:lnTo>
                </a:path>
              </a:pathLst>
            </a:custGeom>
            <a:ln w="35231" cap="flat">
              <a:solidFill>
                <a:srgbClr val="BEBEBE">
                  <a:alpha val="69803"/>
                </a:srgbClr>
              </a:solidFill>
              <a:prstDash val="solid"/>
              <a:round/>
            </a:ln>
          </p:spPr>
          <p:txBody>
            <a:bodyPr/>
            <a:lstStyle/>
            <a:p/>
          </p:txBody>
        </p:sp>
        <p:sp>
          <p:nvSpPr>
            <p:cNvPr id="588" name="pl588"/>
            <p:cNvSpPr/>
            <p:nvPr/>
          </p:nvSpPr>
          <p:spPr>
            <a:xfrm>
              <a:off x="5862419" y="4654977"/>
              <a:ext cx="1461582" cy="11402"/>
            </a:xfrm>
            <a:custGeom>
              <a:avLst/>
              <a:pathLst>
                <a:path w="1461582" h="11402">
                  <a:moveTo>
                    <a:pt x="0" y="5701"/>
                  </a:moveTo>
                  <a:lnTo>
                    <a:pt x="208797" y="11402"/>
                  </a:lnTo>
                  <a:lnTo>
                    <a:pt x="417595" y="0"/>
                  </a:lnTo>
                  <a:lnTo>
                    <a:pt x="626392" y="5701"/>
                  </a:lnTo>
                  <a:lnTo>
                    <a:pt x="835190" y="0"/>
                  </a:lnTo>
                  <a:lnTo>
                    <a:pt x="1043987" y="0"/>
                  </a:lnTo>
                  <a:lnTo>
                    <a:pt x="1252785" y="11402"/>
                  </a:lnTo>
                  <a:lnTo>
                    <a:pt x="1461582" y="0"/>
                  </a:lnTo>
                </a:path>
              </a:pathLst>
            </a:custGeom>
            <a:ln w="20325" cap="flat">
              <a:solidFill>
                <a:srgbClr val="6B6B6B">
                  <a:alpha val="100000"/>
                </a:srgbClr>
              </a:solidFill>
              <a:prstDash val="solid"/>
              <a:round/>
            </a:ln>
          </p:spPr>
          <p:txBody>
            <a:bodyPr/>
            <a:lstStyle/>
            <a:p/>
          </p:txBody>
        </p:sp>
        <p:sp>
          <p:nvSpPr>
            <p:cNvPr id="589" name="pl589"/>
            <p:cNvSpPr/>
            <p:nvPr/>
          </p:nvSpPr>
          <p:spPr>
            <a:xfrm>
              <a:off x="5862419" y="4660678"/>
              <a:ext cx="1461582" cy="11402"/>
            </a:xfrm>
            <a:custGeom>
              <a:avLst/>
              <a:pathLst>
                <a:path w="1461582" h="11402">
                  <a:moveTo>
                    <a:pt x="0" y="11402"/>
                  </a:moveTo>
                  <a:lnTo>
                    <a:pt x="208797" y="11402"/>
                  </a:lnTo>
                  <a:lnTo>
                    <a:pt x="417595" y="5701"/>
                  </a:lnTo>
                  <a:lnTo>
                    <a:pt x="626392" y="0"/>
                  </a:lnTo>
                  <a:lnTo>
                    <a:pt x="835190" y="5701"/>
                  </a:lnTo>
                  <a:lnTo>
                    <a:pt x="1043987" y="11402"/>
                  </a:lnTo>
                  <a:lnTo>
                    <a:pt x="1252785" y="11402"/>
                  </a:lnTo>
                  <a:lnTo>
                    <a:pt x="1461582" y="5701"/>
                  </a:lnTo>
                </a:path>
              </a:pathLst>
            </a:custGeom>
            <a:ln w="40651" cap="flat">
              <a:solidFill>
                <a:srgbClr val="000000">
                  <a:alpha val="100000"/>
                </a:srgbClr>
              </a:solidFill>
              <a:prstDash val="solid"/>
              <a:round/>
            </a:ln>
          </p:spPr>
          <p:txBody>
            <a:bodyPr/>
            <a:lstStyle/>
            <a:p/>
          </p:txBody>
        </p:sp>
        <p:sp>
          <p:nvSpPr>
            <p:cNvPr id="590" name="pl590"/>
            <p:cNvSpPr/>
            <p:nvPr/>
          </p:nvSpPr>
          <p:spPr>
            <a:xfrm>
              <a:off x="5862419" y="4660678"/>
              <a:ext cx="1461582" cy="11402"/>
            </a:xfrm>
            <a:custGeom>
              <a:avLst/>
              <a:pathLst>
                <a:path w="1461582" h="11402">
                  <a:moveTo>
                    <a:pt x="0" y="11402"/>
                  </a:moveTo>
                  <a:lnTo>
                    <a:pt x="208797" y="11402"/>
                  </a:lnTo>
                  <a:lnTo>
                    <a:pt x="417595" y="5701"/>
                  </a:lnTo>
                  <a:lnTo>
                    <a:pt x="626392" y="0"/>
                  </a:lnTo>
                  <a:lnTo>
                    <a:pt x="835190" y="5701"/>
                  </a:lnTo>
                  <a:lnTo>
                    <a:pt x="1043987" y="11402"/>
                  </a:lnTo>
                  <a:lnTo>
                    <a:pt x="1252785" y="11402"/>
                  </a:lnTo>
                  <a:lnTo>
                    <a:pt x="1461582" y="5701"/>
                  </a:lnTo>
                </a:path>
              </a:pathLst>
            </a:custGeom>
            <a:ln w="35231" cap="flat">
              <a:solidFill>
                <a:srgbClr val="F26A21">
                  <a:alpha val="100000"/>
                </a:srgbClr>
              </a:solidFill>
              <a:prstDash val="solid"/>
              <a:round/>
            </a:ln>
          </p:spPr>
          <p:txBody>
            <a:bodyPr/>
            <a:lstStyle/>
            <a:p/>
          </p:txBody>
        </p:sp>
        <p:sp>
          <p:nvSpPr>
            <p:cNvPr id="591" name="pl591"/>
            <p:cNvSpPr/>
            <p:nvPr/>
          </p:nvSpPr>
          <p:spPr>
            <a:xfrm>
              <a:off x="5789340" y="4672080"/>
              <a:ext cx="1607740" cy="0"/>
            </a:xfrm>
            <a:custGeom>
              <a:avLst/>
              <a:pathLst>
                <a:path w="1607740" h="0">
                  <a:moveTo>
                    <a:pt x="0" y="0"/>
                  </a:moveTo>
                  <a:lnTo>
                    <a:pt x="1607740" y="0"/>
                  </a:lnTo>
                  <a:lnTo>
                    <a:pt x="1607740" y="0"/>
                  </a:lnTo>
                </a:path>
              </a:pathLst>
            </a:custGeom>
            <a:ln w="13550" cap="flat">
              <a:solidFill>
                <a:srgbClr val="000000">
                  <a:alpha val="100000"/>
                </a:srgbClr>
              </a:solidFill>
              <a:prstDash val="dash"/>
              <a:round/>
            </a:ln>
          </p:spPr>
          <p:txBody>
            <a:bodyPr/>
            <a:lstStyle/>
            <a:p/>
          </p:txBody>
        </p:sp>
        <p:sp>
          <p:nvSpPr>
            <p:cNvPr id="592" name="tx592"/>
            <p:cNvSpPr/>
            <p:nvPr/>
          </p:nvSpPr>
          <p:spPr>
            <a:xfrm>
              <a:off x="5832289" y="45090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93" name="tx593"/>
            <p:cNvSpPr/>
            <p:nvPr/>
          </p:nvSpPr>
          <p:spPr>
            <a:xfrm>
              <a:off x="6041087" y="45090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94" name="tx594"/>
            <p:cNvSpPr/>
            <p:nvPr/>
          </p:nvSpPr>
          <p:spPr>
            <a:xfrm>
              <a:off x="6249884" y="45033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95" name="tx595"/>
            <p:cNvSpPr/>
            <p:nvPr/>
          </p:nvSpPr>
          <p:spPr>
            <a:xfrm>
              <a:off x="6458682" y="44976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96" name="tx596"/>
            <p:cNvSpPr/>
            <p:nvPr/>
          </p:nvSpPr>
          <p:spPr>
            <a:xfrm>
              <a:off x="6667479" y="45033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97" name="tx597"/>
            <p:cNvSpPr/>
            <p:nvPr/>
          </p:nvSpPr>
          <p:spPr>
            <a:xfrm>
              <a:off x="6876277" y="45090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98" name="tx598"/>
            <p:cNvSpPr/>
            <p:nvPr/>
          </p:nvSpPr>
          <p:spPr>
            <a:xfrm>
              <a:off x="7085074" y="45090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99" name="tx599"/>
            <p:cNvSpPr/>
            <p:nvPr/>
          </p:nvSpPr>
          <p:spPr>
            <a:xfrm>
              <a:off x="7293872" y="45033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00" name="rc600"/>
            <p:cNvSpPr/>
            <p:nvPr/>
          </p:nvSpPr>
          <p:spPr>
            <a:xfrm>
              <a:off x="7466670" y="874964"/>
              <a:ext cx="1607740" cy="758823"/>
            </a:xfrm>
            <a:prstGeom prst="rect">
              <a:avLst/>
            </a:prstGeom>
            <a:solidFill>
              <a:srgbClr val="EBEBEB">
                <a:alpha val="100000"/>
              </a:srgbClr>
            </a:solidFill>
          </p:spPr>
          <p:txBody>
            <a:bodyPr/>
            <a:lstStyle/>
            <a:p/>
          </p:txBody>
        </p:sp>
        <p:sp>
          <p:nvSpPr>
            <p:cNvPr id="601" name="pl601"/>
            <p:cNvSpPr/>
            <p:nvPr/>
          </p:nvSpPr>
          <p:spPr>
            <a:xfrm>
              <a:off x="7466670" y="161354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02" name="pl602"/>
            <p:cNvSpPr/>
            <p:nvPr/>
          </p:nvSpPr>
          <p:spPr>
            <a:xfrm>
              <a:off x="7466670" y="147102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03" name="pl603"/>
            <p:cNvSpPr/>
            <p:nvPr/>
          </p:nvSpPr>
          <p:spPr>
            <a:xfrm>
              <a:off x="7466670" y="132849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04" name="pl604"/>
            <p:cNvSpPr/>
            <p:nvPr/>
          </p:nvSpPr>
          <p:spPr>
            <a:xfrm>
              <a:off x="7466670" y="118596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05" name="pl605"/>
            <p:cNvSpPr/>
            <p:nvPr/>
          </p:nvSpPr>
          <p:spPr>
            <a:xfrm>
              <a:off x="7466670" y="104343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06" name="pl606"/>
            <p:cNvSpPr/>
            <p:nvPr/>
          </p:nvSpPr>
          <p:spPr>
            <a:xfrm>
              <a:off x="7466670" y="9009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07" name="pl607"/>
            <p:cNvSpPr/>
            <p:nvPr/>
          </p:nvSpPr>
          <p:spPr>
            <a:xfrm>
              <a:off x="7466670" y="154228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8" name="pl608"/>
            <p:cNvSpPr/>
            <p:nvPr/>
          </p:nvSpPr>
          <p:spPr>
            <a:xfrm>
              <a:off x="7466670" y="139975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9" name="pl609"/>
            <p:cNvSpPr/>
            <p:nvPr/>
          </p:nvSpPr>
          <p:spPr>
            <a:xfrm>
              <a:off x="7466670" y="12572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10" name="pl610"/>
            <p:cNvSpPr/>
            <p:nvPr/>
          </p:nvSpPr>
          <p:spPr>
            <a:xfrm>
              <a:off x="7466670" y="1114697"/>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11" name="pl611"/>
            <p:cNvSpPr/>
            <p:nvPr/>
          </p:nvSpPr>
          <p:spPr>
            <a:xfrm>
              <a:off x="7466670" y="97216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12" name="pl612"/>
            <p:cNvSpPr/>
            <p:nvPr/>
          </p:nvSpPr>
          <p:spPr>
            <a:xfrm>
              <a:off x="753974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3" name="pl613"/>
            <p:cNvSpPr/>
            <p:nvPr/>
          </p:nvSpPr>
          <p:spPr>
            <a:xfrm>
              <a:off x="774854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4" name="pl614"/>
            <p:cNvSpPr/>
            <p:nvPr/>
          </p:nvSpPr>
          <p:spPr>
            <a:xfrm>
              <a:off x="795734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5" name="pl615"/>
            <p:cNvSpPr/>
            <p:nvPr/>
          </p:nvSpPr>
          <p:spPr>
            <a:xfrm>
              <a:off x="816614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6" name="pl616"/>
            <p:cNvSpPr/>
            <p:nvPr/>
          </p:nvSpPr>
          <p:spPr>
            <a:xfrm>
              <a:off x="837493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7" name="pl617"/>
            <p:cNvSpPr/>
            <p:nvPr/>
          </p:nvSpPr>
          <p:spPr>
            <a:xfrm>
              <a:off x="858373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8" name="pl618"/>
            <p:cNvSpPr/>
            <p:nvPr/>
          </p:nvSpPr>
          <p:spPr>
            <a:xfrm>
              <a:off x="879253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9" name="pl619"/>
            <p:cNvSpPr/>
            <p:nvPr/>
          </p:nvSpPr>
          <p:spPr>
            <a:xfrm>
              <a:off x="900133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0" name="pl620"/>
            <p:cNvSpPr/>
            <p:nvPr/>
          </p:nvSpPr>
          <p:spPr>
            <a:xfrm>
              <a:off x="7539749" y="1525181"/>
              <a:ext cx="1461582" cy="11402"/>
            </a:xfrm>
            <a:custGeom>
              <a:avLst/>
              <a:pathLst>
                <a:path w="1461582" h="11402">
                  <a:moveTo>
                    <a:pt x="0" y="5701"/>
                  </a:moveTo>
                  <a:lnTo>
                    <a:pt x="208797" y="11402"/>
                  </a:lnTo>
                  <a:lnTo>
                    <a:pt x="417595" y="0"/>
                  </a:lnTo>
                  <a:lnTo>
                    <a:pt x="626392" y="5701"/>
                  </a:lnTo>
                  <a:lnTo>
                    <a:pt x="835190" y="0"/>
                  </a:lnTo>
                  <a:lnTo>
                    <a:pt x="1043987" y="0"/>
                  </a:lnTo>
                  <a:lnTo>
                    <a:pt x="1252785" y="11402"/>
                  </a:lnTo>
                  <a:lnTo>
                    <a:pt x="1461582" y="0"/>
                  </a:lnTo>
                </a:path>
              </a:pathLst>
            </a:custGeom>
            <a:ln w="20325" cap="flat">
              <a:solidFill>
                <a:srgbClr val="BEBEBE">
                  <a:alpha val="69803"/>
                </a:srgbClr>
              </a:solidFill>
              <a:prstDash val="solid"/>
              <a:round/>
            </a:ln>
          </p:spPr>
          <p:txBody>
            <a:bodyPr/>
            <a:lstStyle/>
            <a:p/>
          </p:txBody>
        </p:sp>
        <p:sp>
          <p:nvSpPr>
            <p:cNvPr id="621" name="pl621"/>
            <p:cNvSpPr/>
            <p:nvPr/>
          </p:nvSpPr>
          <p:spPr>
            <a:xfrm>
              <a:off x="7539749" y="1285732"/>
              <a:ext cx="1461582" cy="193839"/>
            </a:xfrm>
            <a:custGeom>
              <a:avLst/>
              <a:pathLst>
                <a:path w="1461582" h="193839">
                  <a:moveTo>
                    <a:pt x="0" y="119724"/>
                  </a:moveTo>
                  <a:lnTo>
                    <a:pt x="208797" y="193839"/>
                  </a:lnTo>
                  <a:lnTo>
                    <a:pt x="417595" y="142528"/>
                  </a:lnTo>
                  <a:lnTo>
                    <a:pt x="626392" y="96919"/>
                  </a:lnTo>
                  <a:lnTo>
                    <a:pt x="835190" y="74115"/>
                  </a:lnTo>
                  <a:lnTo>
                    <a:pt x="1043987" y="57011"/>
                  </a:lnTo>
                  <a:lnTo>
                    <a:pt x="1252785" y="119724"/>
                  </a:lnTo>
                  <a:lnTo>
                    <a:pt x="1461582" y="0"/>
                  </a:lnTo>
                </a:path>
              </a:pathLst>
            </a:custGeom>
            <a:ln w="40651" cap="flat">
              <a:solidFill>
                <a:srgbClr val="BEBEBE">
                  <a:alpha val="69803"/>
                </a:srgbClr>
              </a:solidFill>
              <a:prstDash val="solid"/>
              <a:round/>
            </a:ln>
          </p:spPr>
          <p:txBody>
            <a:bodyPr/>
            <a:lstStyle/>
            <a:p/>
          </p:txBody>
        </p:sp>
        <p:sp>
          <p:nvSpPr>
            <p:cNvPr id="622" name="pl622"/>
            <p:cNvSpPr/>
            <p:nvPr/>
          </p:nvSpPr>
          <p:spPr>
            <a:xfrm>
              <a:off x="7539749" y="1285732"/>
              <a:ext cx="1461582" cy="193839"/>
            </a:xfrm>
            <a:custGeom>
              <a:avLst/>
              <a:pathLst>
                <a:path w="1461582" h="193839">
                  <a:moveTo>
                    <a:pt x="0" y="119724"/>
                  </a:moveTo>
                  <a:lnTo>
                    <a:pt x="208797" y="193839"/>
                  </a:lnTo>
                  <a:lnTo>
                    <a:pt x="417595" y="142528"/>
                  </a:lnTo>
                  <a:lnTo>
                    <a:pt x="626392" y="96919"/>
                  </a:lnTo>
                  <a:lnTo>
                    <a:pt x="835190" y="74115"/>
                  </a:lnTo>
                  <a:lnTo>
                    <a:pt x="1043987" y="57011"/>
                  </a:lnTo>
                  <a:lnTo>
                    <a:pt x="1252785" y="119724"/>
                  </a:lnTo>
                  <a:lnTo>
                    <a:pt x="1461582" y="0"/>
                  </a:lnTo>
                </a:path>
              </a:pathLst>
            </a:custGeom>
            <a:ln w="35231" cap="flat">
              <a:solidFill>
                <a:srgbClr val="BEBEBE">
                  <a:alpha val="69803"/>
                </a:srgbClr>
              </a:solidFill>
              <a:prstDash val="solid"/>
              <a:round/>
            </a:ln>
          </p:spPr>
          <p:txBody>
            <a:bodyPr/>
            <a:lstStyle/>
            <a:p/>
          </p:txBody>
        </p:sp>
        <p:sp>
          <p:nvSpPr>
            <p:cNvPr id="623" name="pl623"/>
            <p:cNvSpPr/>
            <p:nvPr/>
          </p:nvSpPr>
          <p:spPr>
            <a:xfrm>
              <a:off x="7539749" y="1525181"/>
              <a:ext cx="1461582" cy="11402"/>
            </a:xfrm>
            <a:custGeom>
              <a:avLst/>
              <a:pathLst>
                <a:path w="1461582" h="11402">
                  <a:moveTo>
                    <a:pt x="0" y="5701"/>
                  </a:moveTo>
                  <a:lnTo>
                    <a:pt x="208797" y="11402"/>
                  </a:lnTo>
                  <a:lnTo>
                    <a:pt x="417595" y="0"/>
                  </a:lnTo>
                  <a:lnTo>
                    <a:pt x="626392" y="5701"/>
                  </a:lnTo>
                  <a:lnTo>
                    <a:pt x="835190" y="0"/>
                  </a:lnTo>
                  <a:lnTo>
                    <a:pt x="1043987" y="0"/>
                  </a:lnTo>
                  <a:lnTo>
                    <a:pt x="1252785" y="11402"/>
                  </a:lnTo>
                  <a:lnTo>
                    <a:pt x="1461582" y="0"/>
                  </a:lnTo>
                </a:path>
              </a:pathLst>
            </a:custGeom>
            <a:ln w="20325" cap="flat">
              <a:solidFill>
                <a:srgbClr val="6B6B6B">
                  <a:alpha val="100000"/>
                </a:srgbClr>
              </a:solidFill>
              <a:prstDash val="solid"/>
              <a:round/>
            </a:ln>
          </p:spPr>
          <p:txBody>
            <a:bodyPr/>
            <a:lstStyle/>
            <a:p/>
          </p:txBody>
        </p:sp>
        <p:sp>
          <p:nvSpPr>
            <p:cNvPr id="624" name="pl624"/>
            <p:cNvSpPr/>
            <p:nvPr/>
          </p:nvSpPr>
          <p:spPr>
            <a:xfrm>
              <a:off x="7539749" y="1285732"/>
              <a:ext cx="1461582" cy="193839"/>
            </a:xfrm>
            <a:custGeom>
              <a:avLst/>
              <a:pathLst>
                <a:path w="1461582" h="193839">
                  <a:moveTo>
                    <a:pt x="0" y="119724"/>
                  </a:moveTo>
                  <a:lnTo>
                    <a:pt x="208797" y="193839"/>
                  </a:lnTo>
                  <a:lnTo>
                    <a:pt x="417595" y="142528"/>
                  </a:lnTo>
                  <a:lnTo>
                    <a:pt x="626392" y="96919"/>
                  </a:lnTo>
                  <a:lnTo>
                    <a:pt x="835190" y="74115"/>
                  </a:lnTo>
                  <a:lnTo>
                    <a:pt x="1043987" y="57011"/>
                  </a:lnTo>
                  <a:lnTo>
                    <a:pt x="1252785" y="119724"/>
                  </a:lnTo>
                  <a:lnTo>
                    <a:pt x="1461582" y="0"/>
                  </a:lnTo>
                </a:path>
              </a:pathLst>
            </a:custGeom>
            <a:ln w="40651" cap="flat">
              <a:solidFill>
                <a:srgbClr val="000000">
                  <a:alpha val="100000"/>
                </a:srgbClr>
              </a:solidFill>
              <a:prstDash val="solid"/>
              <a:round/>
            </a:ln>
          </p:spPr>
          <p:txBody>
            <a:bodyPr/>
            <a:lstStyle/>
            <a:p/>
          </p:txBody>
        </p:sp>
        <p:sp>
          <p:nvSpPr>
            <p:cNvPr id="625" name="pl625"/>
            <p:cNvSpPr/>
            <p:nvPr/>
          </p:nvSpPr>
          <p:spPr>
            <a:xfrm>
              <a:off x="7539749" y="1285732"/>
              <a:ext cx="1461582" cy="193839"/>
            </a:xfrm>
            <a:custGeom>
              <a:avLst/>
              <a:pathLst>
                <a:path w="1461582" h="193839">
                  <a:moveTo>
                    <a:pt x="0" y="119724"/>
                  </a:moveTo>
                  <a:lnTo>
                    <a:pt x="208797" y="193839"/>
                  </a:lnTo>
                  <a:lnTo>
                    <a:pt x="417595" y="142528"/>
                  </a:lnTo>
                  <a:lnTo>
                    <a:pt x="626392" y="96919"/>
                  </a:lnTo>
                  <a:lnTo>
                    <a:pt x="835190" y="74115"/>
                  </a:lnTo>
                  <a:lnTo>
                    <a:pt x="1043987" y="57011"/>
                  </a:lnTo>
                  <a:lnTo>
                    <a:pt x="1252785" y="119724"/>
                  </a:lnTo>
                  <a:lnTo>
                    <a:pt x="1461582" y="0"/>
                  </a:lnTo>
                </a:path>
              </a:pathLst>
            </a:custGeom>
            <a:ln w="35231" cap="flat">
              <a:solidFill>
                <a:srgbClr val="F26A21">
                  <a:alpha val="100000"/>
                </a:srgbClr>
              </a:solidFill>
              <a:prstDash val="solid"/>
              <a:round/>
            </a:ln>
          </p:spPr>
          <p:txBody>
            <a:bodyPr/>
            <a:lstStyle/>
            <a:p/>
          </p:txBody>
        </p:sp>
        <p:sp>
          <p:nvSpPr>
            <p:cNvPr id="626" name="pl626"/>
            <p:cNvSpPr/>
            <p:nvPr/>
          </p:nvSpPr>
          <p:spPr>
            <a:xfrm>
              <a:off x="7466670" y="1542284"/>
              <a:ext cx="1607740" cy="0"/>
            </a:xfrm>
            <a:custGeom>
              <a:avLst/>
              <a:pathLst>
                <a:path w="1607740" h="0">
                  <a:moveTo>
                    <a:pt x="0" y="0"/>
                  </a:moveTo>
                  <a:lnTo>
                    <a:pt x="1607740" y="0"/>
                  </a:lnTo>
                  <a:lnTo>
                    <a:pt x="1607740" y="0"/>
                  </a:lnTo>
                </a:path>
              </a:pathLst>
            </a:custGeom>
            <a:ln w="13550" cap="flat">
              <a:solidFill>
                <a:srgbClr val="000000">
                  <a:alpha val="100000"/>
                </a:srgbClr>
              </a:solidFill>
              <a:prstDash val="dash"/>
              <a:round/>
            </a:ln>
          </p:spPr>
          <p:txBody>
            <a:bodyPr/>
            <a:lstStyle/>
            <a:p/>
          </p:txBody>
        </p:sp>
        <p:sp>
          <p:nvSpPr>
            <p:cNvPr id="627" name="tx627"/>
            <p:cNvSpPr/>
            <p:nvPr/>
          </p:nvSpPr>
          <p:spPr>
            <a:xfrm>
              <a:off x="7479490" y="1242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628" name="tx628"/>
            <p:cNvSpPr/>
            <p:nvPr/>
          </p:nvSpPr>
          <p:spPr>
            <a:xfrm>
              <a:off x="7692311" y="131654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629" name="tx629"/>
            <p:cNvSpPr/>
            <p:nvPr/>
          </p:nvSpPr>
          <p:spPr>
            <a:xfrm>
              <a:off x="7897085" y="12652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630" name="tx630"/>
            <p:cNvSpPr/>
            <p:nvPr/>
          </p:nvSpPr>
          <p:spPr>
            <a:xfrm>
              <a:off x="8105882" y="12196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631" name="tx631"/>
            <p:cNvSpPr/>
            <p:nvPr/>
          </p:nvSpPr>
          <p:spPr>
            <a:xfrm>
              <a:off x="8314680" y="11968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632" name="tx632"/>
            <p:cNvSpPr/>
            <p:nvPr/>
          </p:nvSpPr>
          <p:spPr>
            <a:xfrm>
              <a:off x="8523477" y="11797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633" name="tx633"/>
            <p:cNvSpPr/>
            <p:nvPr/>
          </p:nvSpPr>
          <p:spPr>
            <a:xfrm>
              <a:off x="8732275" y="1242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634" name="tx634"/>
            <p:cNvSpPr/>
            <p:nvPr/>
          </p:nvSpPr>
          <p:spPr>
            <a:xfrm>
              <a:off x="8941072" y="11227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635" name="rc635"/>
            <p:cNvSpPr/>
            <p:nvPr/>
          </p:nvSpPr>
          <p:spPr>
            <a:xfrm>
              <a:off x="7466670" y="1918229"/>
              <a:ext cx="1607740" cy="758823"/>
            </a:xfrm>
            <a:prstGeom prst="rect">
              <a:avLst/>
            </a:prstGeom>
            <a:solidFill>
              <a:srgbClr val="EBEBEB">
                <a:alpha val="100000"/>
              </a:srgbClr>
            </a:solidFill>
          </p:spPr>
          <p:txBody>
            <a:bodyPr/>
            <a:lstStyle/>
            <a:p/>
          </p:txBody>
        </p:sp>
        <p:sp>
          <p:nvSpPr>
            <p:cNvPr id="636" name="pl636"/>
            <p:cNvSpPr/>
            <p:nvPr/>
          </p:nvSpPr>
          <p:spPr>
            <a:xfrm>
              <a:off x="7466670" y="265681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37" name="pl637"/>
            <p:cNvSpPr/>
            <p:nvPr/>
          </p:nvSpPr>
          <p:spPr>
            <a:xfrm>
              <a:off x="7466670" y="251428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38" name="pl638"/>
            <p:cNvSpPr/>
            <p:nvPr/>
          </p:nvSpPr>
          <p:spPr>
            <a:xfrm>
              <a:off x="7466670" y="2371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39" name="pl639"/>
            <p:cNvSpPr/>
            <p:nvPr/>
          </p:nvSpPr>
          <p:spPr>
            <a:xfrm>
              <a:off x="7466670" y="22292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40" name="pl640"/>
            <p:cNvSpPr/>
            <p:nvPr/>
          </p:nvSpPr>
          <p:spPr>
            <a:xfrm>
              <a:off x="7466670" y="20866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41" name="pl641"/>
            <p:cNvSpPr/>
            <p:nvPr/>
          </p:nvSpPr>
          <p:spPr>
            <a:xfrm>
              <a:off x="7466670" y="19441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42" name="pl642"/>
            <p:cNvSpPr/>
            <p:nvPr/>
          </p:nvSpPr>
          <p:spPr>
            <a:xfrm>
              <a:off x="7466670" y="258554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43" name="pl643"/>
            <p:cNvSpPr/>
            <p:nvPr/>
          </p:nvSpPr>
          <p:spPr>
            <a:xfrm>
              <a:off x="7466670" y="244302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44" name="pl644"/>
            <p:cNvSpPr/>
            <p:nvPr/>
          </p:nvSpPr>
          <p:spPr>
            <a:xfrm>
              <a:off x="7466670" y="230049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45" name="pl645"/>
            <p:cNvSpPr/>
            <p:nvPr/>
          </p:nvSpPr>
          <p:spPr>
            <a:xfrm>
              <a:off x="7466670" y="215796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46" name="pl646"/>
            <p:cNvSpPr/>
            <p:nvPr/>
          </p:nvSpPr>
          <p:spPr>
            <a:xfrm>
              <a:off x="7466670" y="20154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47" name="pl647"/>
            <p:cNvSpPr/>
            <p:nvPr/>
          </p:nvSpPr>
          <p:spPr>
            <a:xfrm>
              <a:off x="753974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8" name="pl648"/>
            <p:cNvSpPr/>
            <p:nvPr/>
          </p:nvSpPr>
          <p:spPr>
            <a:xfrm>
              <a:off x="774854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9" name="pl649"/>
            <p:cNvSpPr/>
            <p:nvPr/>
          </p:nvSpPr>
          <p:spPr>
            <a:xfrm>
              <a:off x="795734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0" name="pl650"/>
            <p:cNvSpPr/>
            <p:nvPr/>
          </p:nvSpPr>
          <p:spPr>
            <a:xfrm>
              <a:off x="816614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1" name="pl651"/>
            <p:cNvSpPr/>
            <p:nvPr/>
          </p:nvSpPr>
          <p:spPr>
            <a:xfrm>
              <a:off x="837493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2" name="pl652"/>
            <p:cNvSpPr/>
            <p:nvPr/>
          </p:nvSpPr>
          <p:spPr>
            <a:xfrm>
              <a:off x="858373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3" name="pl653"/>
            <p:cNvSpPr/>
            <p:nvPr/>
          </p:nvSpPr>
          <p:spPr>
            <a:xfrm>
              <a:off x="879253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4" name="pl654"/>
            <p:cNvSpPr/>
            <p:nvPr/>
          </p:nvSpPr>
          <p:spPr>
            <a:xfrm>
              <a:off x="900133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5" name="pl655"/>
            <p:cNvSpPr/>
            <p:nvPr/>
          </p:nvSpPr>
          <p:spPr>
            <a:xfrm>
              <a:off x="7539749" y="2568446"/>
              <a:ext cx="1461582" cy="11402"/>
            </a:xfrm>
            <a:custGeom>
              <a:avLst/>
              <a:pathLst>
                <a:path w="1461582" h="11402">
                  <a:moveTo>
                    <a:pt x="0" y="5701"/>
                  </a:moveTo>
                  <a:lnTo>
                    <a:pt x="208797" y="11402"/>
                  </a:lnTo>
                  <a:lnTo>
                    <a:pt x="417595" y="0"/>
                  </a:lnTo>
                  <a:lnTo>
                    <a:pt x="626392" y="5701"/>
                  </a:lnTo>
                  <a:lnTo>
                    <a:pt x="835190" y="0"/>
                  </a:lnTo>
                  <a:lnTo>
                    <a:pt x="1043987" y="0"/>
                  </a:lnTo>
                  <a:lnTo>
                    <a:pt x="1252785" y="11402"/>
                  </a:lnTo>
                  <a:lnTo>
                    <a:pt x="1461582" y="0"/>
                  </a:lnTo>
                </a:path>
              </a:pathLst>
            </a:custGeom>
            <a:ln w="20325" cap="flat">
              <a:solidFill>
                <a:srgbClr val="BEBEBE">
                  <a:alpha val="69803"/>
                </a:srgbClr>
              </a:solidFill>
              <a:prstDash val="solid"/>
              <a:round/>
            </a:ln>
          </p:spPr>
          <p:txBody>
            <a:bodyPr/>
            <a:lstStyle/>
            <a:p/>
          </p:txBody>
        </p:sp>
        <p:sp>
          <p:nvSpPr>
            <p:cNvPr id="656" name="pl656"/>
            <p:cNvSpPr/>
            <p:nvPr/>
          </p:nvSpPr>
          <p:spPr>
            <a:xfrm>
              <a:off x="7539749" y="2534239"/>
              <a:ext cx="1461582" cy="68413"/>
            </a:xfrm>
            <a:custGeom>
              <a:avLst/>
              <a:pathLst>
                <a:path w="1461582" h="68413">
                  <a:moveTo>
                    <a:pt x="0" y="39908"/>
                  </a:moveTo>
                  <a:lnTo>
                    <a:pt x="208797" y="39908"/>
                  </a:lnTo>
                  <a:lnTo>
                    <a:pt x="417595" y="22804"/>
                  </a:lnTo>
                  <a:lnTo>
                    <a:pt x="626392" y="28505"/>
                  </a:lnTo>
                  <a:lnTo>
                    <a:pt x="835190" y="34206"/>
                  </a:lnTo>
                  <a:lnTo>
                    <a:pt x="1043987" y="68413"/>
                  </a:lnTo>
                  <a:lnTo>
                    <a:pt x="1252785" y="0"/>
                  </a:lnTo>
                  <a:lnTo>
                    <a:pt x="1461582" y="39908"/>
                  </a:lnTo>
                </a:path>
              </a:pathLst>
            </a:custGeom>
            <a:ln w="40651" cap="flat">
              <a:solidFill>
                <a:srgbClr val="BEBEBE">
                  <a:alpha val="69803"/>
                </a:srgbClr>
              </a:solidFill>
              <a:prstDash val="solid"/>
              <a:round/>
            </a:ln>
          </p:spPr>
          <p:txBody>
            <a:bodyPr/>
            <a:lstStyle/>
            <a:p/>
          </p:txBody>
        </p:sp>
        <p:sp>
          <p:nvSpPr>
            <p:cNvPr id="657" name="pl657"/>
            <p:cNvSpPr/>
            <p:nvPr/>
          </p:nvSpPr>
          <p:spPr>
            <a:xfrm>
              <a:off x="7539749" y="2534239"/>
              <a:ext cx="1461582" cy="68413"/>
            </a:xfrm>
            <a:custGeom>
              <a:avLst/>
              <a:pathLst>
                <a:path w="1461582" h="68413">
                  <a:moveTo>
                    <a:pt x="0" y="39908"/>
                  </a:moveTo>
                  <a:lnTo>
                    <a:pt x="208797" y="39908"/>
                  </a:lnTo>
                  <a:lnTo>
                    <a:pt x="417595" y="22804"/>
                  </a:lnTo>
                  <a:lnTo>
                    <a:pt x="626392" y="28505"/>
                  </a:lnTo>
                  <a:lnTo>
                    <a:pt x="835190" y="34206"/>
                  </a:lnTo>
                  <a:lnTo>
                    <a:pt x="1043987" y="68413"/>
                  </a:lnTo>
                  <a:lnTo>
                    <a:pt x="1252785" y="0"/>
                  </a:lnTo>
                  <a:lnTo>
                    <a:pt x="1461582" y="39908"/>
                  </a:lnTo>
                </a:path>
              </a:pathLst>
            </a:custGeom>
            <a:ln w="35231" cap="flat">
              <a:solidFill>
                <a:srgbClr val="BEBEBE">
                  <a:alpha val="69803"/>
                </a:srgbClr>
              </a:solidFill>
              <a:prstDash val="solid"/>
              <a:round/>
            </a:ln>
          </p:spPr>
          <p:txBody>
            <a:bodyPr/>
            <a:lstStyle/>
            <a:p/>
          </p:txBody>
        </p:sp>
        <p:sp>
          <p:nvSpPr>
            <p:cNvPr id="658" name="pl658"/>
            <p:cNvSpPr/>
            <p:nvPr/>
          </p:nvSpPr>
          <p:spPr>
            <a:xfrm>
              <a:off x="7539749" y="2568446"/>
              <a:ext cx="1461582" cy="11402"/>
            </a:xfrm>
            <a:custGeom>
              <a:avLst/>
              <a:pathLst>
                <a:path w="1461582" h="11402">
                  <a:moveTo>
                    <a:pt x="0" y="5701"/>
                  </a:moveTo>
                  <a:lnTo>
                    <a:pt x="208797" y="11402"/>
                  </a:lnTo>
                  <a:lnTo>
                    <a:pt x="417595" y="0"/>
                  </a:lnTo>
                  <a:lnTo>
                    <a:pt x="626392" y="5701"/>
                  </a:lnTo>
                  <a:lnTo>
                    <a:pt x="835190" y="0"/>
                  </a:lnTo>
                  <a:lnTo>
                    <a:pt x="1043987" y="0"/>
                  </a:lnTo>
                  <a:lnTo>
                    <a:pt x="1252785" y="11402"/>
                  </a:lnTo>
                  <a:lnTo>
                    <a:pt x="1461582" y="0"/>
                  </a:lnTo>
                </a:path>
              </a:pathLst>
            </a:custGeom>
            <a:ln w="20325" cap="flat">
              <a:solidFill>
                <a:srgbClr val="6B6B6B">
                  <a:alpha val="100000"/>
                </a:srgbClr>
              </a:solidFill>
              <a:prstDash val="solid"/>
              <a:round/>
            </a:ln>
          </p:spPr>
          <p:txBody>
            <a:bodyPr/>
            <a:lstStyle/>
            <a:p/>
          </p:txBody>
        </p:sp>
        <p:sp>
          <p:nvSpPr>
            <p:cNvPr id="659" name="pl659"/>
            <p:cNvSpPr/>
            <p:nvPr/>
          </p:nvSpPr>
          <p:spPr>
            <a:xfrm>
              <a:off x="7539749" y="2534239"/>
              <a:ext cx="1461582" cy="68413"/>
            </a:xfrm>
            <a:custGeom>
              <a:avLst/>
              <a:pathLst>
                <a:path w="1461582" h="68413">
                  <a:moveTo>
                    <a:pt x="0" y="39908"/>
                  </a:moveTo>
                  <a:lnTo>
                    <a:pt x="208797" y="39908"/>
                  </a:lnTo>
                  <a:lnTo>
                    <a:pt x="417595" y="22804"/>
                  </a:lnTo>
                  <a:lnTo>
                    <a:pt x="626392" y="28505"/>
                  </a:lnTo>
                  <a:lnTo>
                    <a:pt x="835190" y="34206"/>
                  </a:lnTo>
                  <a:lnTo>
                    <a:pt x="1043987" y="68413"/>
                  </a:lnTo>
                  <a:lnTo>
                    <a:pt x="1252785" y="0"/>
                  </a:lnTo>
                  <a:lnTo>
                    <a:pt x="1461582" y="39908"/>
                  </a:lnTo>
                </a:path>
              </a:pathLst>
            </a:custGeom>
            <a:ln w="40651" cap="flat">
              <a:solidFill>
                <a:srgbClr val="000000">
                  <a:alpha val="100000"/>
                </a:srgbClr>
              </a:solidFill>
              <a:prstDash val="solid"/>
              <a:round/>
            </a:ln>
          </p:spPr>
          <p:txBody>
            <a:bodyPr/>
            <a:lstStyle/>
            <a:p/>
          </p:txBody>
        </p:sp>
        <p:sp>
          <p:nvSpPr>
            <p:cNvPr id="660" name="pl660"/>
            <p:cNvSpPr/>
            <p:nvPr/>
          </p:nvSpPr>
          <p:spPr>
            <a:xfrm>
              <a:off x="7539749" y="2534239"/>
              <a:ext cx="1461582" cy="68413"/>
            </a:xfrm>
            <a:custGeom>
              <a:avLst/>
              <a:pathLst>
                <a:path w="1461582" h="68413">
                  <a:moveTo>
                    <a:pt x="0" y="39908"/>
                  </a:moveTo>
                  <a:lnTo>
                    <a:pt x="208797" y="39908"/>
                  </a:lnTo>
                  <a:lnTo>
                    <a:pt x="417595" y="22804"/>
                  </a:lnTo>
                  <a:lnTo>
                    <a:pt x="626392" y="28505"/>
                  </a:lnTo>
                  <a:lnTo>
                    <a:pt x="835190" y="34206"/>
                  </a:lnTo>
                  <a:lnTo>
                    <a:pt x="1043987" y="68413"/>
                  </a:lnTo>
                  <a:lnTo>
                    <a:pt x="1252785" y="0"/>
                  </a:lnTo>
                  <a:lnTo>
                    <a:pt x="1461582" y="39908"/>
                  </a:lnTo>
                </a:path>
              </a:pathLst>
            </a:custGeom>
            <a:ln w="35231" cap="flat">
              <a:solidFill>
                <a:srgbClr val="F26A21">
                  <a:alpha val="100000"/>
                </a:srgbClr>
              </a:solidFill>
              <a:prstDash val="solid"/>
              <a:round/>
            </a:ln>
          </p:spPr>
          <p:txBody>
            <a:bodyPr/>
            <a:lstStyle/>
            <a:p/>
          </p:txBody>
        </p:sp>
        <p:sp>
          <p:nvSpPr>
            <p:cNvPr id="661" name="pl661"/>
            <p:cNvSpPr/>
            <p:nvPr/>
          </p:nvSpPr>
          <p:spPr>
            <a:xfrm>
              <a:off x="7466670" y="2585549"/>
              <a:ext cx="1607740" cy="0"/>
            </a:xfrm>
            <a:custGeom>
              <a:avLst/>
              <a:pathLst>
                <a:path w="1607740" h="0">
                  <a:moveTo>
                    <a:pt x="0" y="0"/>
                  </a:moveTo>
                  <a:lnTo>
                    <a:pt x="1607740" y="0"/>
                  </a:lnTo>
                  <a:lnTo>
                    <a:pt x="1607740" y="0"/>
                  </a:lnTo>
                </a:path>
              </a:pathLst>
            </a:custGeom>
            <a:ln w="13550" cap="flat">
              <a:solidFill>
                <a:srgbClr val="000000">
                  <a:alpha val="100000"/>
                </a:srgbClr>
              </a:solidFill>
              <a:prstDash val="dash"/>
              <a:round/>
            </a:ln>
          </p:spPr>
          <p:txBody>
            <a:bodyPr/>
            <a:lstStyle/>
            <a:p/>
          </p:txBody>
        </p:sp>
        <p:sp>
          <p:nvSpPr>
            <p:cNvPr id="662" name="tx662"/>
            <p:cNvSpPr/>
            <p:nvPr/>
          </p:nvSpPr>
          <p:spPr>
            <a:xfrm>
              <a:off x="7509619" y="24111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63" name="tx663"/>
            <p:cNvSpPr/>
            <p:nvPr/>
          </p:nvSpPr>
          <p:spPr>
            <a:xfrm>
              <a:off x="7718417" y="24111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64" name="tx664"/>
            <p:cNvSpPr/>
            <p:nvPr/>
          </p:nvSpPr>
          <p:spPr>
            <a:xfrm>
              <a:off x="7927214" y="23940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65" name="tx665"/>
            <p:cNvSpPr/>
            <p:nvPr/>
          </p:nvSpPr>
          <p:spPr>
            <a:xfrm>
              <a:off x="8136012" y="23997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66" name="tx666"/>
            <p:cNvSpPr/>
            <p:nvPr/>
          </p:nvSpPr>
          <p:spPr>
            <a:xfrm>
              <a:off x="8344809" y="24054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67" name="tx667"/>
            <p:cNvSpPr/>
            <p:nvPr/>
          </p:nvSpPr>
          <p:spPr>
            <a:xfrm>
              <a:off x="8535547" y="24396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68" name="tx668"/>
            <p:cNvSpPr/>
            <p:nvPr/>
          </p:nvSpPr>
          <p:spPr>
            <a:xfrm>
              <a:off x="8762404" y="23712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669" name="tx669"/>
            <p:cNvSpPr/>
            <p:nvPr/>
          </p:nvSpPr>
          <p:spPr>
            <a:xfrm>
              <a:off x="8971202" y="24111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70" name="rc670"/>
            <p:cNvSpPr/>
            <p:nvPr/>
          </p:nvSpPr>
          <p:spPr>
            <a:xfrm>
              <a:off x="7466670" y="2961495"/>
              <a:ext cx="1607740" cy="758823"/>
            </a:xfrm>
            <a:prstGeom prst="rect">
              <a:avLst/>
            </a:prstGeom>
            <a:solidFill>
              <a:srgbClr val="EBEBEB">
                <a:alpha val="100000"/>
              </a:srgbClr>
            </a:solidFill>
          </p:spPr>
          <p:txBody>
            <a:bodyPr/>
            <a:lstStyle/>
            <a:p/>
          </p:txBody>
        </p:sp>
        <p:sp>
          <p:nvSpPr>
            <p:cNvPr id="671" name="pl671"/>
            <p:cNvSpPr/>
            <p:nvPr/>
          </p:nvSpPr>
          <p:spPr>
            <a:xfrm>
              <a:off x="7466670" y="37000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72" name="pl672"/>
            <p:cNvSpPr/>
            <p:nvPr/>
          </p:nvSpPr>
          <p:spPr>
            <a:xfrm>
              <a:off x="7466670" y="355755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73" name="pl673"/>
            <p:cNvSpPr/>
            <p:nvPr/>
          </p:nvSpPr>
          <p:spPr>
            <a:xfrm>
              <a:off x="7466670" y="34150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74" name="pl674"/>
            <p:cNvSpPr/>
            <p:nvPr/>
          </p:nvSpPr>
          <p:spPr>
            <a:xfrm>
              <a:off x="7466670" y="327249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75" name="pl675"/>
            <p:cNvSpPr/>
            <p:nvPr/>
          </p:nvSpPr>
          <p:spPr>
            <a:xfrm>
              <a:off x="7466670" y="31299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76" name="pl676"/>
            <p:cNvSpPr/>
            <p:nvPr/>
          </p:nvSpPr>
          <p:spPr>
            <a:xfrm>
              <a:off x="7466670" y="298743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77" name="pl677"/>
            <p:cNvSpPr/>
            <p:nvPr/>
          </p:nvSpPr>
          <p:spPr>
            <a:xfrm>
              <a:off x="7466670" y="362881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78" name="pl678"/>
            <p:cNvSpPr/>
            <p:nvPr/>
          </p:nvSpPr>
          <p:spPr>
            <a:xfrm>
              <a:off x="7466670" y="34862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79" name="pl679"/>
            <p:cNvSpPr/>
            <p:nvPr/>
          </p:nvSpPr>
          <p:spPr>
            <a:xfrm>
              <a:off x="7466670" y="3343757"/>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80" name="pl680"/>
            <p:cNvSpPr/>
            <p:nvPr/>
          </p:nvSpPr>
          <p:spPr>
            <a:xfrm>
              <a:off x="7466670" y="320122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81" name="pl681"/>
            <p:cNvSpPr/>
            <p:nvPr/>
          </p:nvSpPr>
          <p:spPr>
            <a:xfrm>
              <a:off x="7466670" y="305869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82" name="pl682"/>
            <p:cNvSpPr/>
            <p:nvPr/>
          </p:nvSpPr>
          <p:spPr>
            <a:xfrm>
              <a:off x="753974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3" name="pl683"/>
            <p:cNvSpPr/>
            <p:nvPr/>
          </p:nvSpPr>
          <p:spPr>
            <a:xfrm>
              <a:off x="774854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4" name="pl684"/>
            <p:cNvSpPr/>
            <p:nvPr/>
          </p:nvSpPr>
          <p:spPr>
            <a:xfrm>
              <a:off x="795734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5" name="pl685"/>
            <p:cNvSpPr/>
            <p:nvPr/>
          </p:nvSpPr>
          <p:spPr>
            <a:xfrm>
              <a:off x="816614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6" name="pl686"/>
            <p:cNvSpPr/>
            <p:nvPr/>
          </p:nvSpPr>
          <p:spPr>
            <a:xfrm>
              <a:off x="837493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7" name="pl687"/>
            <p:cNvSpPr/>
            <p:nvPr/>
          </p:nvSpPr>
          <p:spPr>
            <a:xfrm>
              <a:off x="858373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8" name="pl688"/>
            <p:cNvSpPr/>
            <p:nvPr/>
          </p:nvSpPr>
          <p:spPr>
            <a:xfrm>
              <a:off x="879253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9" name="pl689"/>
            <p:cNvSpPr/>
            <p:nvPr/>
          </p:nvSpPr>
          <p:spPr>
            <a:xfrm>
              <a:off x="900133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90" name="pl690"/>
            <p:cNvSpPr/>
            <p:nvPr/>
          </p:nvSpPr>
          <p:spPr>
            <a:xfrm>
              <a:off x="7539749" y="3611711"/>
              <a:ext cx="1461582" cy="11402"/>
            </a:xfrm>
            <a:custGeom>
              <a:avLst/>
              <a:pathLst>
                <a:path w="1461582" h="11402">
                  <a:moveTo>
                    <a:pt x="0" y="5701"/>
                  </a:moveTo>
                  <a:lnTo>
                    <a:pt x="208797" y="11402"/>
                  </a:lnTo>
                  <a:lnTo>
                    <a:pt x="417595" y="0"/>
                  </a:lnTo>
                  <a:lnTo>
                    <a:pt x="626392" y="5701"/>
                  </a:lnTo>
                  <a:lnTo>
                    <a:pt x="835190" y="0"/>
                  </a:lnTo>
                  <a:lnTo>
                    <a:pt x="1043987" y="0"/>
                  </a:lnTo>
                  <a:lnTo>
                    <a:pt x="1252785" y="11402"/>
                  </a:lnTo>
                  <a:lnTo>
                    <a:pt x="1461582" y="0"/>
                  </a:lnTo>
                </a:path>
              </a:pathLst>
            </a:custGeom>
            <a:ln w="20325" cap="flat">
              <a:solidFill>
                <a:srgbClr val="BEBEBE">
                  <a:alpha val="69803"/>
                </a:srgbClr>
              </a:solidFill>
              <a:prstDash val="solid"/>
              <a:round/>
            </a:ln>
          </p:spPr>
          <p:txBody>
            <a:bodyPr/>
            <a:lstStyle/>
            <a:p/>
          </p:txBody>
        </p:sp>
        <p:sp>
          <p:nvSpPr>
            <p:cNvPr id="691" name="pl691"/>
            <p:cNvSpPr/>
            <p:nvPr/>
          </p:nvSpPr>
          <p:spPr>
            <a:xfrm>
              <a:off x="7539749" y="3503389"/>
              <a:ext cx="1461582" cy="136827"/>
            </a:xfrm>
            <a:custGeom>
              <a:avLst/>
              <a:pathLst>
                <a:path w="1461582" h="136827">
                  <a:moveTo>
                    <a:pt x="0" y="102620"/>
                  </a:moveTo>
                  <a:lnTo>
                    <a:pt x="208797" y="136827"/>
                  </a:lnTo>
                  <a:lnTo>
                    <a:pt x="417595" y="125425"/>
                  </a:lnTo>
                  <a:lnTo>
                    <a:pt x="626392" y="62712"/>
                  </a:lnTo>
                  <a:lnTo>
                    <a:pt x="835190" y="85517"/>
                  </a:lnTo>
                  <a:lnTo>
                    <a:pt x="1043987" y="68413"/>
                  </a:lnTo>
                  <a:lnTo>
                    <a:pt x="1252785" y="0"/>
                  </a:lnTo>
                  <a:lnTo>
                    <a:pt x="1461582" y="0"/>
                  </a:lnTo>
                </a:path>
              </a:pathLst>
            </a:custGeom>
            <a:ln w="40651" cap="flat">
              <a:solidFill>
                <a:srgbClr val="BEBEBE">
                  <a:alpha val="69803"/>
                </a:srgbClr>
              </a:solidFill>
              <a:prstDash val="solid"/>
              <a:round/>
            </a:ln>
          </p:spPr>
          <p:txBody>
            <a:bodyPr/>
            <a:lstStyle/>
            <a:p/>
          </p:txBody>
        </p:sp>
        <p:sp>
          <p:nvSpPr>
            <p:cNvPr id="692" name="pl692"/>
            <p:cNvSpPr/>
            <p:nvPr/>
          </p:nvSpPr>
          <p:spPr>
            <a:xfrm>
              <a:off x="7539749" y="3503389"/>
              <a:ext cx="1461582" cy="136827"/>
            </a:xfrm>
            <a:custGeom>
              <a:avLst/>
              <a:pathLst>
                <a:path w="1461582" h="136827">
                  <a:moveTo>
                    <a:pt x="0" y="102620"/>
                  </a:moveTo>
                  <a:lnTo>
                    <a:pt x="208797" y="136827"/>
                  </a:lnTo>
                  <a:lnTo>
                    <a:pt x="417595" y="125425"/>
                  </a:lnTo>
                  <a:lnTo>
                    <a:pt x="626392" y="62712"/>
                  </a:lnTo>
                  <a:lnTo>
                    <a:pt x="835190" y="85517"/>
                  </a:lnTo>
                  <a:lnTo>
                    <a:pt x="1043987" y="68413"/>
                  </a:lnTo>
                  <a:lnTo>
                    <a:pt x="1252785" y="0"/>
                  </a:lnTo>
                  <a:lnTo>
                    <a:pt x="1461582" y="0"/>
                  </a:lnTo>
                </a:path>
              </a:pathLst>
            </a:custGeom>
            <a:ln w="35231" cap="flat">
              <a:solidFill>
                <a:srgbClr val="BEBEBE">
                  <a:alpha val="69803"/>
                </a:srgbClr>
              </a:solidFill>
              <a:prstDash val="solid"/>
              <a:round/>
            </a:ln>
          </p:spPr>
          <p:txBody>
            <a:bodyPr/>
            <a:lstStyle/>
            <a:p/>
          </p:txBody>
        </p:sp>
        <p:sp>
          <p:nvSpPr>
            <p:cNvPr id="693" name="pl693"/>
            <p:cNvSpPr/>
            <p:nvPr/>
          </p:nvSpPr>
          <p:spPr>
            <a:xfrm>
              <a:off x="7539749" y="3611711"/>
              <a:ext cx="1461582" cy="11402"/>
            </a:xfrm>
            <a:custGeom>
              <a:avLst/>
              <a:pathLst>
                <a:path w="1461582" h="11402">
                  <a:moveTo>
                    <a:pt x="0" y="5701"/>
                  </a:moveTo>
                  <a:lnTo>
                    <a:pt x="208797" y="11402"/>
                  </a:lnTo>
                  <a:lnTo>
                    <a:pt x="417595" y="0"/>
                  </a:lnTo>
                  <a:lnTo>
                    <a:pt x="626392" y="5701"/>
                  </a:lnTo>
                  <a:lnTo>
                    <a:pt x="835190" y="0"/>
                  </a:lnTo>
                  <a:lnTo>
                    <a:pt x="1043987" y="0"/>
                  </a:lnTo>
                  <a:lnTo>
                    <a:pt x="1252785" y="11402"/>
                  </a:lnTo>
                  <a:lnTo>
                    <a:pt x="1461582" y="0"/>
                  </a:lnTo>
                </a:path>
              </a:pathLst>
            </a:custGeom>
            <a:ln w="20325" cap="flat">
              <a:solidFill>
                <a:srgbClr val="6B6B6B">
                  <a:alpha val="100000"/>
                </a:srgbClr>
              </a:solidFill>
              <a:prstDash val="solid"/>
              <a:round/>
            </a:ln>
          </p:spPr>
          <p:txBody>
            <a:bodyPr/>
            <a:lstStyle/>
            <a:p/>
          </p:txBody>
        </p:sp>
        <p:sp>
          <p:nvSpPr>
            <p:cNvPr id="694" name="pl694"/>
            <p:cNvSpPr/>
            <p:nvPr/>
          </p:nvSpPr>
          <p:spPr>
            <a:xfrm>
              <a:off x="7539749" y="3503389"/>
              <a:ext cx="1461582" cy="136827"/>
            </a:xfrm>
            <a:custGeom>
              <a:avLst/>
              <a:pathLst>
                <a:path w="1461582" h="136827">
                  <a:moveTo>
                    <a:pt x="0" y="102620"/>
                  </a:moveTo>
                  <a:lnTo>
                    <a:pt x="208797" y="136827"/>
                  </a:lnTo>
                  <a:lnTo>
                    <a:pt x="417595" y="125425"/>
                  </a:lnTo>
                  <a:lnTo>
                    <a:pt x="626392" y="62712"/>
                  </a:lnTo>
                  <a:lnTo>
                    <a:pt x="835190" y="85517"/>
                  </a:lnTo>
                  <a:lnTo>
                    <a:pt x="1043987" y="68413"/>
                  </a:lnTo>
                  <a:lnTo>
                    <a:pt x="1252785" y="0"/>
                  </a:lnTo>
                  <a:lnTo>
                    <a:pt x="1461582" y="0"/>
                  </a:lnTo>
                </a:path>
              </a:pathLst>
            </a:custGeom>
            <a:ln w="40651" cap="flat">
              <a:solidFill>
                <a:srgbClr val="000000">
                  <a:alpha val="100000"/>
                </a:srgbClr>
              </a:solidFill>
              <a:prstDash val="solid"/>
              <a:round/>
            </a:ln>
          </p:spPr>
          <p:txBody>
            <a:bodyPr/>
            <a:lstStyle/>
            <a:p/>
          </p:txBody>
        </p:sp>
        <p:sp>
          <p:nvSpPr>
            <p:cNvPr id="695" name="pl695"/>
            <p:cNvSpPr/>
            <p:nvPr/>
          </p:nvSpPr>
          <p:spPr>
            <a:xfrm>
              <a:off x="7539749" y="3503389"/>
              <a:ext cx="1461582" cy="136827"/>
            </a:xfrm>
            <a:custGeom>
              <a:avLst/>
              <a:pathLst>
                <a:path w="1461582" h="136827">
                  <a:moveTo>
                    <a:pt x="0" y="102620"/>
                  </a:moveTo>
                  <a:lnTo>
                    <a:pt x="208797" y="136827"/>
                  </a:lnTo>
                  <a:lnTo>
                    <a:pt x="417595" y="125425"/>
                  </a:lnTo>
                  <a:lnTo>
                    <a:pt x="626392" y="62712"/>
                  </a:lnTo>
                  <a:lnTo>
                    <a:pt x="835190" y="85517"/>
                  </a:lnTo>
                  <a:lnTo>
                    <a:pt x="1043987" y="68413"/>
                  </a:lnTo>
                  <a:lnTo>
                    <a:pt x="1252785" y="0"/>
                  </a:lnTo>
                  <a:lnTo>
                    <a:pt x="1461582" y="0"/>
                  </a:lnTo>
                </a:path>
              </a:pathLst>
            </a:custGeom>
            <a:ln w="35231" cap="flat">
              <a:solidFill>
                <a:srgbClr val="F26A21">
                  <a:alpha val="100000"/>
                </a:srgbClr>
              </a:solidFill>
              <a:prstDash val="solid"/>
              <a:round/>
            </a:ln>
          </p:spPr>
          <p:txBody>
            <a:bodyPr/>
            <a:lstStyle/>
            <a:p/>
          </p:txBody>
        </p:sp>
        <p:sp>
          <p:nvSpPr>
            <p:cNvPr id="696" name="pl696"/>
            <p:cNvSpPr/>
            <p:nvPr/>
          </p:nvSpPr>
          <p:spPr>
            <a:xfrm>
              <a:off x="7466670" y="3628815"/>
              <a:ext cx="1607740" cy="0"/>
            </a:xfrm>
            <a:custGeom>
              <a:avLst/>
              <a:pathLst>
                <a:path w="1607740" h="0">
                  <a:moveTo>
                    <a:pt x="0" y="0"/>
                  </a:moveTo>
                  <a:lnTo>
                    <a:pt x="1607740" y="0"/>
                  </a:lnTo>
                  <a:lnTo>
                    <a:pt x="1607740" y="0"/>
                  </a:lnTo>
                </a:path>
              </a:pathLst>
            </a:custGeom>
            <a:ln w="13550" cap="flat">
              <a:solidFill>
                <a:srgbClr val="000000">
                  <a:alpha val="100000"/>
                </a:srgbClr>
              </a:solidFill>
              <a:prstDash val="dash"/>
              <a:round/>
            </a:ln>
          </p:spPr>
          <p:txBody>
            <a:bodyPr/>
            <a:lstStyle/>
            <a:p/>
          </p:txBody>
        </p:sp>
        <p:sp>
          <p:nvSpPr>
            <p:cNvPr id="697" name="tx697"/>
            <p:cNvSpPr/>
            <p:nvPr/>
          </p:nvSpPr>
          <p:spPr>
            <a:xfrm>
              <a:off x="7509619" y="34429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98" name="tx698"/>
            <p:cNvSpPr/>
            <p:nvPr/>
          </p:nvSpPr>
          <p:spPr>
            <a:xfrm>
              <a:off x="7700357" y="34771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99" name="tx699"/>
            <p:cNvSpPr/>
            <p:nvPr/>
          </p:nvSpPr>
          <p:spPr>
            <a:xfrm>
              <a:off x="7927214" y="34657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00" name="tx700"/>
            <p:cNvSpPr/>
            <p:nvPr/>
          </p:nvSpPr>
          <p:spPr>
            <a:xfrm>
              <a:off x="8109906" y="340307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701" name="tx701"/>
            <p:cNvSpPr/>
            <p:nvPr/>
          </p:nvSpPr>
          <p:spPr>
            <a:xfrm>
              <a:off x="8344809" y="34258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702" name="tx702"/>
            <p:cNvSpPr/>
            <p:nvPr/>
          </p:nvSpPr>
          <p:spPr>
            <a:xfrm>
              <a:off x="8523477" y="3408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703" name="tx703"/>
            <p:cNvSpPr/>
            <p:nvPr/>
          </p:nvSpPr>
          <p:spPr>
            <a:xfrm>
              <a:off x="8732275" y="33403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704" name="tx704"/>
            <p:cNvSpPr/>
            <p:nvPr/>
          </p:nvSpPr>
          <p:spPr>
            <a:xfrm>
              <a:off x="8941072" y="33403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705" name="rc705"/>
            <p:cNvSpPr/>
            <p:nvPr/>
          </p:nvSpPr>
          <p:spPr>
            <a:xfrm>
              <a:off x="7466670" y="4004760"/>
              <a:ext cx="1607740" cy="758823"/>
            </a:xfrm>
            <a:prstGeom prst="rect">
              <a:avLst/>
            </a:prstGeom>
            <a:solidFill>
              <a:srgbClr val="EBEBEB">
                <a:alpha val="100000"/>
              </a:srgbClr>
            </a:solidFill>
          </p:spPr>
          <p:txBody>
            <a:bodyPr/>
            <a:lstStyle/>
            <a:p/>
          </p:txBody>
        </p:sp>
        <p:sp>
          <p:nvSpPr>
            <p:cNvPr id="706" name="pl706"/>
            <p:cNvSpPr/>
            <p:nvPr/>
          </p:nvSpPr>
          <p:spPr>
            <a:xfrm>
              <a:off x="7466670" y="47433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07" name="pl707"/>
            <p:cNvSpPr/>
            <p:nvPr/>
          </p:nvSpPr>
          <p:spPr>
            <a:xfrm>
              <a:off x="7466670" y="460081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08" name="pl708"/>
            <p:cNvSpPr/>
            <p:nvPr/>
          </p:nvSpPr>
          <p:spPr>
            <a:xfrm>
              <a:off x="7466670" y="44582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09" name="pl709"/>
            <p:cNvSpPr/>
            <p:nvPr/>
          </p:nvSpPr>
          <p:spPr>
            <a:xfrm>
              <a:off x="7466670" y="43157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10" name="pl710"/>
            <p:cNvSpPr/>
            <p:nvPr/>
          </p:nvSpPr>
          <p:spPr>
            <a:xfrm>
              <a:off x="7466670" y="417322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11" name="pl711"/>
            <p:cNvSpPr/>
            <p:nvPr/>
          </p:nvSpPr>
          <p:spPr>
            <a:xfrm>
              <a:off x="7466670" y="403070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12" name="pl712"/>
            <p:cNvSpPr/>
            <p:nvPr/>
          </p:nvSpPr>
          <p:spPr>
            <a:xfrm>
              <a:off x="7466670" y="46720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13" name="pl713"/>
            <p:cNvSpPr/>
            <p:nvPr/>
          </p:nvSpPr>
          <p:spPr>
            <a:xfrm>
              <a:off x="7466670" y="45295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14" name="pl714"/>
            <p:cNvSpPr/>
            <p:nvPr/>
          </p:nvSpPr>
          <p:spPr>
            <a:xfrm>
              <a:off x="7466670" y="438702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15" name="pl715"/>
            <p:cNvSpPr/>
            <p:nvPr/>
          </p:nvSpPr>
          <p:spPr>
            <a:xfrm>
              <a:off x="7466670" y="424449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16" name="pl716"/>
            <p:cNvSpPr/>
            <p:nvPr/>
          </p:nvSpPr>
          <p:spPr>
            <a:xfrm>
              <a:off x="7466670" y="410196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17" name="pl717"/>
            <p:cNvSpPr/>
            <p:nvPr/>
          </p:nvSpPr>
          <p:spPr>
            <a:xfrm>
              <a:off x="753974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18" name="pl718"/>
            <p:cNvSpPr/>
            <p:nvPr/>
          </p:nvSpPr>
          <p:spPr>
            <a:xfrm>
              <a:off x="774854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19" name="pl719"/>
            <p:cNvSpPr/>
            <p:nvPr/>
          </p:nvSpPr>
          <p:spPr>
            <a:xfrm>
              <a:off x="795734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20" name="pl720"/>
            <p:cNvSpPr/>
            <p:nvPr/>
          </p:nvSpPr>
          <p:spPr>
            <a:xfrm>
              <a:off x="816614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21" name="pl721"/>
            <p:cNvSpPr/>
            <p:nvPr/>
          </p:nvSpPr>
          <p:spPr>
            <a:xfrm>
              <a:off x="837493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22" name="pl722"/>
            <p:cNvSpPr/>
            <p:nvPr/>
          </p:nvSpPr>
          <p:spPr>
            <a:xfrm>
              <a:off x="858373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23" name="pl723"/>
            <p:cNvSpPr/>
            <p:nvPr/>
          </p:nvSpPr>
          <p:spPr>
            <a:xfrm>
              <a:off x="879253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24" name="pl724"/>
            <p:cNvSpPr/>
            <p:nvPr/>
          </p:nvSpPr>
          <p:spPr>
            <a:xfrm>
              <a:off x="900133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25" name="pl725"/>
            <p:cNvSpPr/>
            <p:nvPr/>
          </p:nvSpPr>
          <p:spPr>
            <a:xfrm>
              <a:off x="7539749" y="4654977"/>
              <a:ext cx="1461582" cy="11402"/>
            </a:xfrm>
            <a:custGeom>
              <a:avLst/>
              <a:pathLst>
                <a:path w="1461582" h="11402">
                  <a:moveTo>
                    <a:pt x="0" y="5701"/>
                  </a:moveTo>
                  <a:lnTo>
                    <a:pt x="208797" y="11402"/>
                  </a:lnTo>
                  <a:lnTo>
                    <a:pt x="417595" y="0"/>
                  </a:lnTo>
                  <a:lnTo>
                    <a:pt x="626392" y="5701"/>
                  </a:lnTo>
                  <a:lnTo>
                    <a:pt x="835190" y="0"/>
                  </a:lnTo>
                  <a:lnTo>
                    <a:pt x="1043987" y="0"/>
                  </a:lnTo>
                  <a:lnTo>
                    <a:pt x="1252785" y="11402"/>
                  </a:lnTo>
                  <a:lnTo>
                    <a:pt x="1461582" y="0"/>
                  </a:lnTo>
                </a:path>
              </a:pathLst>
            </a:custGeom>
            <a:ln w="20325" cap="flat">
              <a:solidFill>
                <a:srgbClr val="BEBEBE">
                  <a:alpha val="69803"/>
                </a:srgbClr>
              </a:solidFill>
              <a:prstDash val="solid"/>
              <a:round/>
            </a:ln>
          </p:spPr>
          <p:txBody>
            <a:bodyPr/>
            <a:lstStyle/>
            <a:p/>
          </p:txBody>
        </p:sp>
        <p:sp>
          <p:nvSpPr>
            <p:cNvPr id="726" name="pl726"/>
            <p:cNvSpPr/>
            <p:nvPr/>
          </p:nvSpPr>
          <p:spPr>
            <a:xfrm>
              <a:off x="7539749" y="4620770"/>
              <a:ext cx="1461582" cy="91218"/>
            </a:xfrm>
            <a:custGeom>
              <a:avLst/>
              <a:pathLst>
                <a:path w="1461582" h="91218">
                  <a:moveTo>
                    <a:pt x="0" y="91218"/>
                  </a:moveTo>
                  <a:lnTo>
                    <a:pt x="208797" y="74115"/>
                  </a:lnTo>
                  <a:lnTo>
                    <a:pt x="417595" y="0"/>
                  </a:lnTo>
                  <a:lnTo>
                    <a:pt x="626392" y="39908"/>
                  </a:lnTo>
                  <a:lnTo>
                    <a:pt x="835190" y="22804"/>
                  </a:lnTo>
                  <a:lnTo>
                    <a:pt x="1043987" y="45609"/>
                  </a:lnTo>
                  <a:lnTo>
                    <a:pt x="1252785" y="28505"/>
                  </a:lnTo>
                  <a:lnTo>
                    <a:pt x="1461582" y="57011"/>
                  </a:lnTo>
                </a:path>
              </a:pathLst>
            </a:custGeom>
            <a:ln w="40651" cap="flat">
              <a:solidFill>
                <a:srgbClr val="BEBEBE">
                  <a:alpha val="69803"/>
                </a:srgbClr>
              </a:solidFill>
              <a:prstDash val="solid"/>
              <a:round/>
            </a:ln>
          </p:spPr>
          <p:txBody>
            <a:bodyPr/>
            <a:lstStyle/>
            <a:p/>
          </p:txBody>
        </p:sp>
        <p:sp>
          <p:nvSpPr>
            <p:cNvPr id="727" name="pl727"/>
            <p:cNvSpPr/>
            <p:nvPr/>
          </p:nvSpPr>
          <p:spPr>
            <a:xfrm>
              <a:off x="7539749" y="4620770"/>
              <a:ext cx="1461582" cy="91218"/>
            </a:xfrm>
            <a:custGeom>
              <a:avLst/>
              <a:pathLst>
                <a:path w="1461582" h="91218">
                  <a:moveTo>
                    <a:pt x="0" y="91218"/>
                  </a:moveTo>
                  <a:lnTo>
                    <a:pt x="208797" y="74115"/>
                  </a:lnTo>
                  <a:lnTo>
                    <a:pt x="417595" y="0"/>
                  </a:lnTo>
                  <a:lnTo>
                    <a:pt x="626392" y="39908"/>
                  </a:lnTo>
                  <a:lnTo>
                    <a:pt x="835190" y="22804"/>
                  </a:lnTo>
                  <a:lnTo>
                    <a:pt x="1043987" y="45609"/>
                  </a:lnTo>
                  <a:lnTo>
                    <a:pt x="1252785" y="28505"/>
                  </a:lnTo>
                  <a:lnTo>
                    <a:pt x="1461582" y="57011"/>
                  </a:lnTo>
                </a:path>
              </a:pathLst>
            </a:custGeom>
            <a:ln w="35231" cap="flat">
              <a:solidFill>
                <a:srgbClr val="BEBEBE">
                  <a:alpha val="69803"/>
                </a:srgbClr>
              </a:solidFill>
              <a:prstDash val="solid"/>
              <a:round/>
            </a:ln>
          </p:spPr>
          <p:txBody>
            <a:bodyPr/>
            <a:lstStyle/>
            <a:p/>
          </p:txBody>
        </p:sp>
        <p:sp>
          <p:nvSpPr>
            <p:cNvPr id="728" name="pl728"/>
            <p:cNvSpPr/>
            <p:nvPr/>
          </p:nvSpPr>
          <p:spPr>
            <a:xfrm>
              <a:off x="7539749" y="4654977"/>
              <a:ext cx="1461582" cy="11402"/>
            </a:xfrm>
            <a:custGeom>
              <a:avLst/>
              <a:pathLst>
                <a:path w="1461582" h="11402">
                  <a:moveTo>
                    <a:pt x="0" y="5701"/>
                  </a:moveTo>
                  <a:lnTo>
                    <a:pt x="208797" y="11402"/>
                  </a:lnTo>
                  <a:lnTo>
                    <a:pt x="417595" y="0"/>
                  </a:lnTo>
                  <a:lnTo>
                    <a:pt x="626392" y="5701"/>
                  </a:lnTo>
                  <a:lnTo>
                    <a:pt x="835190" y="0"/>
                  </a:lnTo>
                  <a:lnTo>
                    <a:pt x="1043987" y="0"/>
                  </a:lnTo>
                  <a:lnTo>
                    <a:pt x="1252785" y="11402"/>
                  </a:lnTo>
                  <a:lnTo>
                    <a:pt x="1461582" y="0"/>
                  </a:lnTo>
                </a:path>
              </a:pathLst>
            </a:custGeom>
            <a:ln w="20325" cap="flat">
              <a:solidFill>
                <a:srgbClr val="6B6B6B">
                  <a:alpha val="100000"/>
                </a:srgbClr>
              </a:solidFill>
              <a:prstDash val="solid"/>
              <a:round/>
            </a:ln>
          </p:spPr>
          <p:txBody>
            <a:bodyPr/>
            <a:lstStyle/>
            <a:p/>
          </p:txBody>
        </p:sp>
        <p:sp>
          <p:nvSpPr>
            <p:cNvPr id="729" name="pl729"/>
            <p:cNvSpPr/>
            <p:nvPr/>
          </p:nvSpPr>
          <p:spPr>
            <a:xfrm>
              <a:off x="7539749" y="4620770"/>
              <a:ext cx="1461582" cy="91218"/>
            </a:xfrm>
            <a:custGeom>
              <a:avLst/>
              <a:pathLst>
                <a:path w="1461582" h="91218">
                  <a:moveTo>
                    <a:pt x="0" y="91218"/>
                  </a:moveTo>
                  <a:lnTo>
                    <a:pt x="208797" y="74115"/>
                  </a:lnTo>
                  <a:lnTo>
                    <a:pt x="417595" y="0"/>
                  </a:lnTo>
                  <a:lnTo>
                    <a:pt x="626392" y="39908"/>
                  </a:lnTo>
                  <a:lnTo>
                    <a:pt x="835190" y="22804"/>
                  </a:lnTo>
                  <a:lnTo>
                    <a:pt x="1043987" y="45609"/>
                  </a:lnTo>
                  <a:lnTo>
                    <a:pt x="1252785" y="28505"/>
                  </a:lnTo>
                  <a:lnTo>
                    <a:pt x="1461582" y="57011"/>
                  </a:lnTo>
                </a:path>
              </a:pathLst>
            </a:custGeom>
            <a:ln w="40651" cap="flat">
              <a:solidFill>
                <a:srgbClr val="000000">
                  <a:alpha val="100000"/>
                </a:srgbClr>
              </a:solidFill>
              <a:prstDash val="solid"/>
              <a:round/>
            </a:ln>
          </p:spPr>
          <p:txBody>
            <a:bodyPr/>
            <a:lstStyle/>
            <a:p/>
          </p:txBody>
        </p:sp>
        <p:sp>
          <p:nvSpPr>
            <p:cNvPr id="730" name="pl730"/>
            <p:cNvSpPr/>
            <p:nvPr/>
          </p:nvSpPr>
          <p:spPr>
            <a:xfrm>
              <a:off x="7539749" y="4620770"/>
              <a:ext cx="1461582" cy="91218"/>
            </a:xfrm>
            <a:custGeom>
              <a:avLst/>
              <a:pathLst>
                <a:path w="1461582" h="91218">
                  <a:moveTo>
                    <a:pt x="0" y="91218"/>
                  </a:moveTo>
                  <a:lnTo>
                    <a:pt x="208797" y="74115"/>
                  </a:lnTo>
                  <a:lnTo>
                    <a:pt x="417595" y="0"/>
                  </a:lnTo>
                  <a:lnTo>
                    <a:pt x="626392" y="39908"/>
                  </a:lnTo>
                  <a:lnTo>
                    <a:pt x="835190" y="22804"/>
                  </a:lnTo>
                  <a:lnTo>
                    <a:pt x="1043987" y="45609"/>
                  </a:lnTo>
                  <a:lnTo>
                    <a:pt x="1252785" y="28505"/>
                  </a:lnTo>
                  <a:lnTo>
                    <a:pt x="1461582" y="57011"/>
                  </a:lnTo>
                </a:path>
              </a:pathLst>
            </a:custGeom>
            <a:ln w="35231" cap="flat">
              <a:solidFill>
                <a:srgbClr val="F26A21">
                  <a:alpha val="100000"/>
                </a:srgbClr>
              </a:solidFill>
              <a:prstDash val="solid"/>
              <a:round/>
            </a:ln>
          </p:spPr>
          <p:txBody>
            <a:bodyPr/>
            <a:lstStyle/>
            <a:p/>
          </p:txBody>
        </p:sp>
        <p:sp>
          <p:nvSpPr>
            <p:cNvPr id="731" name="pl731"/>
            <p:cNvSpPr/>
            <p:nvPr/>
          </p:nvSpPr>
          <p:spPr>
            <a:xfrm>
              <a:off x="7466670" y="4672080"/>
              <a:ext cx="1607740" cy="0"/>
            </a:xfrm>
            <a:custGeom>
              <a:avLst/>
              <a:pathLst>
                <a:path w="1607740" h="0">
                  <a:moveTo>
                    <a:pt x="0" y="0"/>
                  </a:moveTo>
                  <a:lnTo>
                    <a:pt x="1607740" y="0"/>
                  </a:lnTo>
                  <a:lnTo>
                    <a:pt x="1607740" y="0"/>
                  </a:lnTo>
                </a:path>
              </a:pathLst>
            </a:custGeom>
            <a:ln w="13550" cap="flat">
              <a:solidFill>
                <a:srgbClr val="000000">
                  <a:alpha val="100000"/>
                </a:srgbClr>
              </a:solidFill>
              <a:prstDash val="dash"/>
              <a:round/>
            </a:ln>
          </p:spPr>
          <p:txBody>
            <a:bodyPr/>
            <a:lstStyle/>
            <a:p/>
          </p:txBody>
        </p:sp>
        <p:sp>
          <p:nvSpPr>
            <p:cNvPr id="732" name="tx732"/>
            <p:cNvSpPr/>
            <p:nvPr/>
          </p:nvSpPr>
          <p:spPr>
            <a:xfrm>
              <a:off x="7491560" y="45489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733" name="tx733"/>
            <p:cNvSpPr/>
            <p:nvPr/>
          </p:nvSpPr>
          <p:spPr>
            <a:xfrm>
              <a:off x="7700357" y="453185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34" name="tx734"/>
            <p:cNvSpPr/>
            <p:nvPr/>
          </p:nvSpPr>
          <p:spPr>
            <a:xfrm>
              <a:off x="7927214" y="44577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735" name="tx735"/>
            <p:cNvSpPr/>
            <p:nvPr/>
          </p:nvSpPr>
          <p:spPr>
            <a:xfrm>
              <a:off x="8136012" y="44976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36" name="tx736"/>
            <p:cNvSpPr/>
            <p:nvPr/>
          </p:nvSpPr>
          <p:spPr>
            <a:xfrm>
              <a:off x="8344809" y="44805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737" name="tx737"/>
            <p:cNvSpPr/>
            <p:nvPr/>
          </p:nvSpPr>
          <p:spPr>
            <a:xfrm>
              <a:off x="8553607" y="45033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38" name="tx738"/>
            <p:cNvSpPr/>
            <p:nvPr/>
          </p:nvSpPr>
          <p:spPr>
            <a:xfrm>
              <a:off x="8762404" y="44862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39" name="tx739"/>
            <p:cNvSpPr/>
            <p:nvPr/>
          </p:nvSpPr>
          <p:spPr>
            <a:xfrm>
              <a:off x="8953142" y="451475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40" name="tx740"/>
            <p:cNvSpPr/>
            <p:nvPr/>
          </p:nvSpPr>
          <p:spPr>
            <a:xfrm>
              <a:off x="1284797" y="4900594"/>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Uzbekistan</a:t>
              </a:r>
            </a:p>
          </p:txBody>
        </p:sp>
        <p:sp>
          <p:nvSpPr>
            <p:cNvPr id="741" name="tx741"/>
            <p:cNvSpPr/>
            <p:nvPr/>
          </p:nvSpPr>
          <p:spPr>
            <a:xfrm>
              <a:off x="1399692" y="3857329"/>
              <a:ext cx="3230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Serbia</a:t>
              </a:r>
            </a:p>
          </p:txBody>
        </p:sp>
        <p:sp>
          <p:nvSpPr>
            <p:cNvPr id="742" name="tx742"/>
            <p:cNvSpPr/>
            <p:nvPr/>
          </p:nvSpPr>
          <p:spPr>
            <a:xfrm>
              <a:off x="3008761" y="3857329"/>
              <a:ext cx="4595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Tajikistan</a:t>
              </a:r>
            </a:p>
          </p:txBody>
        </p:sp>
        <p:sp>
          <p:nvSpPr>
            <p:cNvPr id="743" name="tx743"/>
            <p:cNvSpPr/>
            <p:nvPr/>
          </p:nvSpPr>
          <p:spPr>
            <a:xfrm>
              <a:off x="4734783" y="3857329"/>
              <a:ext cx="3621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Turkiye</a:t>
              </a:r>
            </a:p>
          </p:txBody>
        </p:sp>
        <p:sp>
          <p:nvSpPr>
            <p:cNvPr id="744" name="tx744"/>
            <p:cNvSpPr/>
            <p:nvPr/>
          </p:nvSpPr>
          <p:spPr>
            <a:xfrm>
              <a:off x="6256757" y="3857329"/>
              <a:ext cx="6729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Turkmenistan</a:t>
              </a:r>
            </a:p>
          </p:txBody>
        </p:sp>
        <p:sp>
          <p:nvSpPr>
            <p:cNvPr id="745" name="tx745"/>
            <p:cNvSpPr/>
            <p:nvPr/>
          </p:nvSpPr>
          <p:spPr>
            <a:xfrm>
              <a:off x="8078013" y="3857329"/>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Ukraine</a:t>
              </a:r>
            </a:p>
          </p:txBody>
        </p:sp>
        <p:sp>
          <p:nvSpPr>
            <p:cNvPr id="746" name="tx746"/>
            <p:cNvSpPr/>
            <p:nvPr/>
          </p:nvSpPr>
          <p:spPr>
            <a:xfrm>
              <a:off x="1284797" y="2814063"/>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Kyrgyzstan</a:t>
              </a:r>
            </a:p>
          </p:txBody>
        </p:sp>
        <p:sp>
          <p:nvSpPr>
            <p:cNvPr id="747" name="tx747"/>
            <p:cNvSpPr/>
            <p:nvPr/>
          </p:nvSpPr>
          <p:spPr>
            <a:xfrm>
              <a:off x="3027324" y="2814063"/>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Moldova</a:t>
              </a:r>
            </a:p>
          </p:txBody>
        </p:sp>
        <p:sp>
          <p:nvSpPr>
            <p:cNvPr id="748" name="tx748"/>
            <p:cNvSpPr/>
            <p:nvPr/>
          </p:nvSpPr>
          <p:spPr>
            <a:xfrm>
              <a:off x="4617557" y="2814063"/>
              <a:ext cx="596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Montenegro</a:t>
              </a:r>
            </a:p>
          </p:txBody>
        </p:sp>
        <p:sp>
          <p:nvSpPr>
            <p:cNvPr id="749" name="tx749"/>
            <p:cNvSpPr/>
            <p:nvPr/>
          </p:nvSpPr>
          <p:spPr>
            <a:xfrm>
              <a:off x="6167603" y="2814063"/>
              <a:ext cx="8512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North Macedonia</a:t>
              </a:r>
            </a:p>
          </p:txBody>
        </p:sp>
        <p:sp>
          <p:nvSpPr>
            <p:cNvPr id="750" name="tx750"/>
            <p:cNvSpPr/>
            <p:nvPr/>
          </p:nvSpPr>
          <p:spPr>
            <a:xfrm>
              <a:off x="8046923" y="2814063"/>
              <a:ext cx="447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Romania</a:t>
              </a:r>
            </a:p>
          </p:txBody>
        </p:sp>
        <p:sp>
          <p:nvSpPr>
            <p:cNvPr id="751" name="tx751"/>
            <p:cNvSpPr/>
            <p:nvPr/>
          </p:nvSpPr>
          <p:spPr>
            <a:xfrm>
              <a:off x="1356212" y="1770798"/>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Bulgaria</a:t>
              </a:r>
            </a:p>
          </p:txBody>
        </p:sp>
        <p:sp>
          <p:nvSpPr>
            <p:cNvPr id="752" name="tx752"/>
            <p:cNvSpPr/>
            <p:nvPr/>
          </p:nvSpPr>
          <p:spPr>
            <a:xfrm>
              <a:off x="3058413" y="1770798"/>
              <a:ext cx="3602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Croatia</a:t>
              </a:r>
            </a:p>
          </p:txBody>
        </p:sp>
        <p:sp>
          <p:nvSpPr>
            <p:cNvPr id="753" name="tx753"/>
            <p:cNvSpPr/>
            <p:nvPr/>
          </p:nvSpPr>
          <p:spPr>
            <a:xfrm>
              <a:off x="4717044" y="1770798"/>
              <a:ext cx="3976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Georgia</a:t>
              </a:r>
            </a:p>
          </p:txBody>
        </p:sp>
        <p:sp>
          <p:nvSpPr>
            <p:cNvPr id="754" name="tx754"/>
            <p:cNvSpPr/>
            <p:nvPr/>
          </p:nvSpPr>
          <p:spPr>
            <a:xfrm>
              <a:off x="6409919" y="1770798"/>
              <a:ext cx="3665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Greece</a:t>
              </a:r>
            </a:p>
          </p:txBody>
        </p:sp>
        <p:sp>
          <p:nvSpPr>
            <p:cNvPr id="755" name="tx755"/>
            <p:cNvSpPr/>
            <p:nvPr/>
          </p:nvSpPr>
          <p:spPr>
            <a:xfrm>
              <a:off x="7978481" y="1770798"/>
              <a:ext cx="5841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Kazakhstan</a:t>
              </a:r>
            </a:p>
          </p:txBody>
        </p:sp>
        <p:sp>
          <p:nvSpPr>
            <p:cNvPr id="756" name="tx756"/>
            <p:cNvSpPr/>
            <p:nvPr/>
          </p:nvSpPr>
          <p:spPr>
            <a:xfrm>
              <a:off x="1374820" y="727533"/>
              <a:ext cx="3728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Albania</a:t>
              </a:r>
            </a:p>
          </p:txBody>
        </p:sp>
        <p:sp>
          <p:nvSpPr>
            <p:cNvPr id="757" name="tx757"/>
            <p:cNvSpPr/>
            <p:nvPr/>
          </p:nvSpPr>
          <p:spPr>
            <a:xfrm>
              <a:off x="3030478" y="727533"/>
              <a:ext cx="4161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Armenia</a:t>
              </a:r>
            </a:p>
          </p:txBody>
        </p:sp>
        <p:sp>
          <p:nvSpPr>
            <p:cNvPr id="758" name="tx758"/>
            <p:cNvSpPr/>
            <p:nvPr/>
          </p:nvSpPr>
          <p:spPr>
            <a:xfrm>
              <a:off x="4651847" y="727533"/>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Azerbaijan</a:t>
              </a:r>
            </a:p>
          </p:txBody>
        </p:sp>
        <p:sp>
          <p:nvSpPr>
            <p:cNvPr id="759" name="tx759"/>
            <p:cNvSpPr/>
            <p:nvPr/>
          </p:nvSpPr>
          <p:spPr>
            <a:xfrm>
              <a:off x="6403746" y="727533"/>
              <a:ext cx="37892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Belarus</a:t>
              </a:r>
            </a:p>
          </p:txBody>
        </p:sp>
        <p:sp>
          <p:nvSpPr>
            <p:cNvPr id="760" name="tx760"/>
            <p:cNvSpPr/>
            <p:nvPr/>
          </p:nvSpPr>
          <p:spPr>
            <a:xfrm>
              <a:off x="7661595" y="727533"/>
              <a:ext cx="12178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Bosnia and Herzegovina</a:t>
              </a:r>
            </a:p>
          </p:txBody>
        </p:sp>
        <p:sp>
          <p:nvSpPr>
            <p:cNvPr id="761" name="pl761"/>
            <p:cNvSpPr/>
            <p:nvPr/>
          </p:nvSpPr>
          <p:spPr>
            <a:xfrm>
              <a:off x="83042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62" name="pl762"/>
            <p:cNvSpPr/>
            <p:nvPr/>
          </p:nvSpPr>
          <p:spPr>
            <a:xfrm>
              <a:off x="103922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63" name="pl763"/>
            <p:cNvSpPr/>
            <p:nvPr/>
          </p:nvSpPr>
          <p:spPr>
            <a:xfrm>
              <a:off x="124802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64" name="pl764"/>
            <p:cNvSpPr/>
            <p:nvPr/>
          </p:nvSpPr>
          <p:spPr>
            <a:xfrm>
              <a:off x="14568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65" name="pl765"/>
            <p:cNvSpPr/>
            <p:nvPr/>
          </p:nvSpPr>
          <p:spPr>
            <a:xfrm>
              <a:off x="166561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66" name="pl766"/>
            <p:cNvSpPr/>
            <p:nvPr/>
          </p:nvSpPr>
          <p:spPr>
            <a:xfrm>
              <a:off x="187441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67" name="pl767"/>
            <p:cNvSpPr/>
            <p:nvPr/>
          </p:nvSpPr>
          <p:spPr>
            <a:xfrm>
              <a:off x="20832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68" name="pl768"/>
            <p:cNvSpPr/>
            <p:nvPr/>
          </p:nvSpPr>
          <p:spPr>
            <a:xfrm>
              <a:off x="229201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69" name="tx769"/>
            <p:cNvSpPr/>
            <p:nvPr/>
          </p:nvSpPr>
          <p:spPr>
            <a:xfrm rot="-5400000">
              <a:off x="7060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70" name="tx770"/>
            <p:cNvSpPr/>
            <p:nvPr/>
          </p:nvSpPr>
          <p:spPr>
            <a:xfrm rot="-5400000">
              <a:off x="91486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71" name="tx771"/>
            <p:cNvSpPr/>
            <p:nvPr/>
          </p:nvSpPr>
          <p:spPr>
            <a:xfrm rot="-5400000">
              <a:off x="112366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72" name="tx772"/>
            <p:cNvSpPr/>
            <p:nvPr/>
          </p:nvSpPr>
          <p:spPr>
            <a:xfrm rot="-5400000">
              <a:off x="13324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73" name="tx773"/>
            <p:cNvSpPr/>
            <p:nvPr/>
          </p:nvSpPr>
          <p:spPr>
            <a:xfrm rot="-5400000">
              <a:off x="154126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74" name="tx774"/>
            <p:cNvSpPr/>
            <p:nvPr/>
          </p:nvSpPr>
          <p:spPr>
            <a:xfrm rot="-5400000">
              <a:off x="175005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75" name="tx775"/>
            <p:cNvSpPr/>
            <p:nvPr/>
          </p:nvSpPr>
          <p:spPr>
            <a:xfrm rot="-5400000">
              <a:off x="19588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76" name="tx776"/>
            <p:cNvSpPr/>
            <p:nvPr/>
          </p:nvSpPr>
          <p:spPr>
            <a:xfrm rot="-5400000">
              <a:off x="216765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77" name="pl777"/>
            <p:cNvSpPr/>
            <p:nvPr/>
          </p:nvSpPr>
          <p:spPr>
            <a:xfrm>
              <a:off x="2507759"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78" name="pl778"/>
            <p:cNvSpPr/>
            <p:nvPr/>
          </p:nvSpPr>
          <p:spPr>
            <a:xfrm>
              <a:off x="271655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79" name="pl779"/>
            <p:cNvSpPr/>
            <p:nvPr/>
          </p:nvSpPr>
          <p:spPr>
            <a:xfrm>
              <a:off x="2925354"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0" name="pl780"/>
            <p:cNvSpPr/>
            <p:nvPr/>
          </p:nvSpPr>
          <p:spPr>
            <a:xfrm>
              <a:off x="313415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1" name="pl781"/>
            <p:cNvSpPr/>
            <p:nvPr/>
          </p:nvSpPr>
          <p:spPr>
            <a:xfrm>
              <a:off x="3342949"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2" name="pl782"/>
            <p:cNvSpPr/>
            <p:nvPr/>
          </p:nvSpPr>
          <p:spPr>
            <a:xfrm>
              <a:off x="355174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3" name="pl783"/>
            <p:cNvSpPr/>
            <p:nvPr/>
          </p:nvSpPr>
          <p:spPr>
            <a:xfrm>
              <a:off x="3760544"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4" name="pl784"/>
            <p:cNvSpPr/>
            <p:nvPr/>
          </p:nvSpPr>
          <p:spPr>
            <a:xfrm>
              <a:off x="3969342"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5" name="tx785"/>
            <p:cNvSpPr/>
            <p:nvPr/>
          </p:nvSpPr>
          <p:spPr>
            <a:xfrm rot="-5400000">
              <a:off x="2383401"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86" name="tx786"/>
            <p:cNvSpPr/>
            <p:nvPr/>
          </p:nvSpPr>
          <p:spPr>
            <a:xfrm rot="-5400000">
              <a:off x="259219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87" name="tx787"/>
            <p:cNvSpPr/>
            <p:nvPr/>
          </p:nvSpPr>
          <p:spPr>
            <a:xfrm rot="-5400000">
              <a:off x="2800996"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88" name="tx788"/>
            <p:cNvSpPr/>
            <p:nvPr/>
          </p:nvSpPr>
          <p:spPr>
            <a:xfrm rot="-5400000">
              <a:off x="300979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89" name="tx789"/>
            <p:cNvSpPr/>
            <p:nvPr/>
          </p:nvSpPr>
          <p:spPr>
            <a:xfrm rot="-5400000">
              <a:off x="3218591"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90" name="tx790"/>
            <p:cNvSpPr/>
            <p:nvPr/>
          </p:nvSpPr>
          <p:spPr>
            <a:xfrm rot="-5400000">
              <a:off x="342738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91" name="tx791"/>
            <p:cNvSpPr/>
            <p:nvPr/>
          </p:nvSpPr>
          <p:spPr>
            <a:xfrm rot="-5400000">
              <a:off x="3636186"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92" name="tx792"/>
            <p:cNvSpPr/>
            <p:nvPr/>
          </p:nvSpPr>
          <p:spPr>
            <a:xfrm rot="-5400000">
              <a:off x="384498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93" name="pl793"/>
            <p:cNvSpPr/>
            <p:nvPr/>
          </p:nvSpPr>
          <p:spPr>
            <a:xfrm>
              <a:off x="4185089"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94" name="pl794"/>
            <p:cNvSpPr/>
            <p:nvPr/>
          </p:nvSpPr>
          <p:spPr>
            <a:xfrm>
              <a:off x="439388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95" name="pl795"/>
            <p:cNvSpPr/>
            <p:nvPr/>
          </p:nvSpPr>
          <p:spPr>
            <a:xfrm>
              <a:off x="4602684"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96" name="pl796"/>
            <p:cNvSpPr/>
            <p:nvPr/>
          </p:nvSpPr>
          <p:spPr>
            <a:xfrm>
              <a:off x="481148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97" name="pl797"/>
            <p:cNvSpPr/>
            <p:nvPr/>
          </p:nvSpPr>
          <p:spPr>
            <a:xfrm>
              <a:off x="5020279"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98" name="pl798"/>
            <p:cNvSpPr/>
            <p:nvPr/>
          </p:nvSpPr>
          <p:spPr>
            <a:xfrm>
              <a:off x="522907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99" name="pl799"/>
            <p:cNvSpPr/>
            <p:nvPr/>
          </p:nvSpPr>
          <p:spPr>
            <a:xfrm>
              <a:off x="5437874"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00" name="pl800"/>
            <p:cNvSpPr/>
            <p:nvPr/>
          </p:nvSpPr>
          <p:spPr>
            <a:xfrm>
              <a:off x="564667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01" name="tx801"/>
            <p:cNvSpPr/>
            <p:nvPr/>
          </p:nvSpPr>
          <p:spPr>
            <a:xfrm rot="-5400000">
              <a:off x="4060730"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802" name="tx802"/>
            <p:cNvSpPr/>
            <p:nvPr/>
          </p:nvSpPr>
          <p:spPr>
            <a:xfrm rot="-5400000">
              <a:off x="426952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803" name="tx803"/>
            <p:cNvSpPr/>
            <p:nvPr/>
          </p:nvSpPr>
          <p:spPr>
            <a:xfrm rot="-5400000">
              <a:off x="447832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804" name="tx804"/>
            <p:cNvSpPr/>
            <p:nvPr/>
          </p:nvSpPr>
          <p:spPr>
            <a:xfrm rot="-5400000">
              <a:off x="468712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805" name="tx805"/>
            <p:cNvSpPr/>
            <p:nvPr/>
          </p:nvSpPr>
          <p:spPr>
            <a:xfrm rot="-5400000">
              <a:off x="4895921"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806" name="tx806"/>
            <p:cNvSpPr/>
            <p:nvPr/>
          </p:nvSpPr>
          <p:spPr>
            <a:xfrm rot="-5400000">
              <a:off x="510471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807" name="tx807"/>
            <p:cNvSpPr/>
            <p:nvPr/>
          </p:nvSpPr>
          <p:spPr>
            <a:xfrm rot="-5400000">
              <a:off x="5313516"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808" name="tx808"/>
            <p:cNvSpPr/>
            <p:nvPr/>
          </p:nvSpPr>
          <p:spPr>
            <a:xfrm rot="-5400000">
              <a:off x="552231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809" name="pl809"/>
            <p:cNvSpPr/>
            <p:nvPr/>
          </p:nvSpPr>
          <p:spPr>
            <a:xfrm>
              <a:off x="5862419"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10" name="pl810"/>
            <p:cNvSpPr/>
            <p:nvPr/>
          </p:nvSpPr>
          <p:spPr>
            <a:xfrm>
              <a:off x="607121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11" name="pl811"/>
            <p:cNvSpPr/>
            <p:nvPr/>
          </p:nvSpPr>
          <p:spPr>
            <a:xfrm>
              <a:off x="6280014"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12" name="pl812"/>
            <p:cNvSpPr/>
            <p:nvPr/>
          </p:nvSpPr>
          <p:spPr>
            <a:xfrm>
              <a:off x="648881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13" name="pl813"/>
            <p:cNvSpPr/>
            <p:nvPr/>
          </p:nvSpPr>
          <p:spPr>
            <a:xfrm>
              <a:off x="6697609"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14" name="pl814"/>
            <p:cNvSpPr/>
            <p:nvPr/>
          </p:nvSpPr>
          <p:spPr>
            <a:xfrm>
              <a:off x="690640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15" name="pl815"/>
            <p:cNvSpPr/>
            <p:nvPr/>
          </p:nvSpPr>
          <p:spPr>
            <a:xfrm>
              <a:off x="7115204"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16" name="pl816"/>
            <p:cNvSpPr/>
            <p:nvPr/>
          </p:nvSpPr>
          <p:spPr>
            <a:xfrm>
              <a:off x="732400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17" name="tx817"/>
            <p:cNvSpPr/>
            <p:nvPr/>
          </p:nvSpPr>
          <p:spPr>
            <a:xfrm rot="-5400000">
              <a:off x="5738060"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818" name="tx818"/>
            <p:cNvSpPr/>
            <p:nvPr/>
          </p:nvSpPr>
          <p:spPr>
            <a:xfrm rot="-5400000">
              <a:off x="594685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819" name="tx819"/>
            <p:cNvSpPr/>
            <p:nvPr/>
          </p:nvSpPr>
          <p:spPr>
            <a:xfrm rot="-5400000">
              <a:off x="615565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820" name="tx820"/>
            <p:cNvSpPr/>
            <p:nvPr/>
          </p:nvSpPr>
          <p:spPr>
            <a:xfrm rot="-5400000">
              <a:off x="636445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821" name="tx821"/>
            <p:cNvSpPr/>
            <p:nvPr/>
          </p:nvSpPr>
          <p:spPr>
            <a:xfrm rot="-5400000">
              <a:off x="6573250"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822" name="tx822"/>
            <p:cNvSpPr/>
            <p:nvPr/>
          </p:nvSpPr>
          <p:spPr>
            <a:xfrm rot="-5400000">
              <a:off x="678204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823" name="tx823"/>
            <p:cNvSpPr/>
            <p:nvPr/>
          </p:nvSpPr>
          <p:spPr>
            <a:xfrm rot="-5400000">
              <a:off x="699084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824" name="tx824"/>
            <p:cNvSpPr/>
            <p:nvPr/>
          </p:nvSpPr>
          <p:spPr>
            <a:xfrm rot="-5400000">
              <a:off x="719964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825" name="pl825"/>
            <p:cNvSpPr/>
            <p:nvPr/>
          </p:nvSpPr>
          <p:spPr>
            <a:xfrm>
              <a:off x="7539749"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26" name="pl826"/>
            <p:cNvSpPr/>
            <p:nvPr/>
          </p:nvSpPr>
          <p:spPr>
            <a:xfrm>
              <a:off x="774854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27" name="pl827"/>
            <p:cNvSpPr/>
            <p:nvPr/>
          </p:nvSpPr>
          <p:spPr>
            <a:xfrm>
              <a:off x="7957344"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28" name="pl828"/>
            <p:cNvSpPr/>
            <p:nvPr/>
          </p:nvSpPr>
          <p:spPr>
            <a:xfrm>
              <a:off x="816614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29" name="pl829"/>
            <p:cNvSpPr/>
            <p:nvPr/>
          </p:nvSpPr>
          <p:spPr>
            <a:xfrm>
              <a:off x="8374939"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30" name="pl830"/>
            <p:cNvSpPr/>
            <p:nvPr/>
          </p:nvSpPr>
          <p:spPr>
            <a:xfrm>
              <a:off x="858373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31" name="pl831"/>
            <p:cNvSpPr/>
            <p:nvPr/>
          </p:nvSpPr>
          <p:spPr>
            <a:xfrm>
              <a:off x="8792534"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32" name="pl832"/>
            <p:cNvSpPr/>
            <p:nvPr/>
          </p:nvSpPr>
          <p:spPr>
            <a:xfrm>
              <a:off x="900133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33" name="tx833"/>
            <p:cNvSpPr/>
            <p:nvPr/>
          </p:nvSpPr>
          <p:spPr>
            <a:xfrm rot="-5400000">
              <a:off x="7415390"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834" name="tx834"/>
            <p:cNvSpPr/>
            <p:nvPr/>
          </p:nvSpPr>
          <p:spPr>
            <a:xfrm rot="-5400000">
              <a:off x="762418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835" name="tx835"/>
            <p:cNvSpPr/>
            <p:nvPr/>
          </p:nvSpPr>
          <p:spPr>
            <a:xfrm rot="-5400000">
              <a:off x="783298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836" name="tx836"/>
            <p:cNvSpPr/>
            <p:nvPr/>
          </p:nvSpPr>
          <p:spPr>
            <a:xfrm rot="-5400000">
              <a:off x="804178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837" name="tx837"/>
            <p:cNvSpPr/>
            <p:nvPr/>
          </p:nvSpPr>
          <p:spPr>
            <a:xfrm rot="-5400000">
              <a:off x="8250580"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838" name="tx838"/>
            <p:cNvSpPr/>
            <p:nvPr/>
          </p:nvSpPr>
          <p:spPr>
            <a:xfrm rot="-5400000">
              <a:off x="845937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839" name="tx839"/>
            <p:cNvSpPr/>
            <p:nvPr/>
          </p:nvSpPr>
          <p:spPr>
            <a:xfrm rot="-5400000">
              <a:off x="866817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840" name="tx840"/>
            <p:cNvSpPr/>
            <p:nvPr/>
          </p:nvSpPr>
          <p:spPr>
            <a:xfrm rot="-5400000">
              <a:off x="887697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841" name="tx841"/>
            <p:cNvSpPr/>
            <p:nvPr/>
          </p:nvSpPr>
          <p:spPr>
            <a:xfrm>
              <a:off x="632541" y="150227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42" name="tx842"/>
            <p:cNvSpPr/>
            <p:nvPr/>
          </p:nvSpPr>
          <p:spPr>
            <a:xfrm>
              <a:off x="570361" y="135975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843" name="tx843"/>
            <p:cNvSpPr/>
            <p:nvPr/>
          </p:nvSpPr>
          <p:spPr>
            <a:xfrm>
              <a:off x="570361" y="121722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844" name="tx844"/>
            <p:cNvSpPr/>
            <p:nvPr/>
          </p:nvSpPr>
          <p:spPr>
            <a:xfrm>
              <a:off x="570361" y="107469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845" name="tx845"/>
            <p:cNvSpPr/>
            <p:nvPr/>
          </p:nvSpPr>
          <p:spPr>
            <a:xfrm>
              <a:off x="508182" y="932164"/>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846" name="pl846"/>
            <p:cNvSpPr/>
            <p:nvPr/>
          </p:nvSpPr>
          <p:spPr>
            <a:xfrm>
              <a:off x="722555" y="154228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47" name="pl847"/>
            <p:cNvSpPr/>
            <p:nvPr/>
          </p:nvSpPr>
          <p:spPr>
            <a:xfrm>
              <a:off x="722555" y="139975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48" name="pl848"/>
            <p:cNvSpPr/>
            <p:nvPr/>
          </p:nvSpPr>
          <p:spPr>
            <a:xfrm>
              <a:off x="722555" y="125722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49" name="pl849"/>
            <p:cNvSpPr/>
            <p:nvPr/>
          </p:nvSpPr>
          <p:spPr>
            <a:xfrm>
              <a:off x="722555" y="111469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50" name="pl850"/>
            <p:cNvSpPr/>
            <p:nvPr/>
          </p:nvSpPr>
          <p:spPr>
            <a:xfrm>
              <a:off x="722555" y="97216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51" name="tx851"/>
            <p:cNvSpPr/>
            <p:nvPr/>
          </p:nvSpPr>
          <p:spPr>
            <a:xfrm>
              <a:off x="632541" y="254554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52" name="tx852"/>
            <p:cNvSpPr/>
            <p:nvPr/>
          </p:nvSpPr>
          <p:spPr>
            <a:xfrm>
              <a:off x="570361" y="240301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853" name="tx853"/>
            <p:cNvSpPr/>
            <p:nvPr/>
          </p:nvSpPr>
          <p:spPr>
            <a:xfrm>
              <a:off x="570361" y="226048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854" name="tx854"/>
            <p:cNvSpPr/>
            <p:nvPr/>
          </p:nvSpPr>
          <p:spPr>
            <a:xfrm>
              <a:off x="570361" y="211795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855" name="tx855"/>
            <p:cNvSpPr/>
            <p:nvPr/>
          </p:nvSpPr>
          <p:spPr>
            <a:xfrm>
              <a:off x="508182" y="197542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856" name="pl856"/>
            <p:cNvSpPr/>
            <p:nvPr/>
          </p:nvSpPr>
          <p:spPr>
            <a:xfrm>
              <a:off x="722555" y="258554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57" name="pl857"/>
            <p:cNvSpPr/>
            <p:nvPr/>
          </p:nvSpPr>
          <p:spPr>
            <a:xfrm>
              <a:off x="722555" y="244302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58" name="pl858"/>
            <p:cNvSpPr/>
            <p:nvPr/>
          </p:nvSpPr>
          <p:spPr>
            <a:xfrm>
              <a:off x="722555" y="230049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59" name="pl859"/>
            <p:cNvSpPr/>
            <p:nvPr/>
          </p:nvSpPr>
          <p:spPr>
            <a:xfrm>
              <a:off x="722555" y="215796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60" name="pl860"/>
            <p:cNvSpPr/>
            <p:nvPr/>
          </p:nvSpPr>
          <p:spPr>
            <a:xfrm>
              <a:off x="722555" y="201543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61" name="tx861"/>
            <p:cNvSpPr/>
            <p:nvPr/>
          </p:nvSpPr>
          <p:spPr>
            <a:xfrm>
              <a:off x="632541" y="358881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62" name="tx862"/>
            <p:cNvSpPr/>
            <p:nvPr/>
          </p:nvSpPr>
          <p:spPr>
            <a:xfrm>
              <a:off x="570361" y="344628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863" name="tx863"/>
            <p:cNvSpPr/>
            <p:nvPr/>
          </p:nvSpPr>
          <p:spPr>
            <a:xfrm>
              <a:off x="570361" y="330375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864" name="tx864"/>
            <p:cNvSpPr/>
            <p:nvPr/>
          </p:nvSpPr>
          <p:spPr>
            <a:xfrm>
              <a:off x="570361" y="31612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865" name="tx865"/>
            <p:cNvSpPr/>
            <p:nvPr/>
          </p:nvSpPr>
          <p:spPr>
            <a:xfrm>
              <a:off x="508182" y="3018694"/>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866" name="pl866"/>
            <p:cNvSpPr/>
            <p:nvPr/>
          </p:nvSpPr>
          <p:spPr>
            <a:xfrm>
              <a:off x="722555" y="362881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67" name="pl867"/>
            <p:cNvSpPr/>
            <p:nvPr/>
          </p:nvSpPr>
          <p:spPr>
            <a:xfrm>
              <a:off x="722555" y="348628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68" name="pl868"/>
            <p:cNvSpPr/>
            <p:nvPr/>
          </p:nvSpPr>
          <p:spPr>
            <a:xfrm>
              <a:off x="722555" y="33437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69" name="pl869"/>
            <p:cNvSpPr/>
            <p:nvPr/>
          </p:nvSpPr>
          <p:spPr>
            <a:xfrm>
              <a:off x="722555" y="320122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70" name="pl870"/>
            <p:cNvSpPr/>
            <p:nvPr/>
          </p:nvSpPr>
          <p:spPr>
            <a:xfrm>
              <a:off x="722555" y="305869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71" name="tx871"/>
            <p:cNvSpPr/>
            <p:nvPr/>
          </p:nvSpPr>
          <p:spPr>
            <a:xfrm>
              <a:off x="632541" y="463207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72" name="tx872"/>
            <p:cNvSpPr/>
            <p:nvPr/>
          </p:nvSpPr>
          <p:spPr>
            <a:xfrm>
              <a:off x="570361" y="44895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873" name="tx873"/>
            <p:cNvSpPr/>
            <p:nvPr/>
          </p:nvSpPr>
          <p:spPr>
            <a:xfrm>
              <a:off x="570361" y="434701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874" name="tx874"/>
            <p:cNvSpPr/>
            <p:nvPr/>
          </p:nvSpPr>
          <p:spPr>
            <a:xfrm>
              <a:off x="570361" y="42044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875" name="tx875"/>
            <p:cNvSpPr/>
            <p:nvPr/>
          </p:nvSpPr>
          <p:spPr>
            <a:xfrm>
              <a:off x="508182" y="4061960"/>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876" name="pl876"/>
            <p:cNvSpPr/>
            <p:nvPr/>
          </p:nvSpPr>
          <p:spPr>
            <a:xfrm>
              <a:off x="722555" y="467208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77" name="pl877"/>
            <p:cNvSpPr/>
            <p:nvPr/>
          </p:nvSpPr>
          <p:spPr>
            <a:xfrm>
              <a:off x="722555" y="452955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78" name="pl878"/>
            <p:cNvSpPr/>
            <p:nvPr/>
          </p:nvSpPr>
          <p:spPr>
            <a:xfrm>
              <a:off x="722555" y="438702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79" name="pl879"/>
            <p:cNvSpPr/>
            <p:nvPr/>
          </p:nvSpPr>
          <p:spPr>
            <a:xfrm>
              <a:off x="722555" y="424449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80" name="pl880"/>
            <p:cNvSpPr/>
            <p:nvPr/>
          </p:nvSpPr>
          <p:spPr>
            <a:xfrm>
              <a:off x="722555" y="410196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81" name="tx881"/>
            <p:cNvSpPr/>
            <p:nvPr/>
          </p:nvSpPr>
          <p:spPr>
            <a:xfrm>
              <a:off x="632541" y="567534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82" name="tx882"/>
            <p:cNvSpPr/>
            <p:nvPr/>
          </p:nvSpPr>
          <p:spPr>
            <a:xfrm>
              <a:off x="570361" y="553281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883" name="tx883"/>
            <p:cNvSpPr/>
            <p:nvPr/>
          </p:nvSpPr>
          <p:spPr>
            <a:xfrm>
              <a:off x="570361" y="539028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884" name="tx884"/>
            <p:cNvSpPr/>
            <p:nvPr/>
          </p:nvSpPr>
          <p:spPr>
            <a:xfrm>
              <a:off x="570361" y="524775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885" name="tx885"/>
            <p:cNvSpPr/>
            <p:nvPr/>
          </p:nvSpPr>
          <p:spPr>
            <a:xfrm>
              <a:off x="508182" y="510522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886" name="pl886"/>
            <p:cNvSpPr/>
            <p:nvPr/>
          </p:nvSpPr>
          <p:spPr>
            <a:xfrm>
              <a:off x="722555" y="571534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87" name="pl887"/>
            <p:cNvSpPr/>
            <p:nvPr/>
          </p:nvSpPr>
          <p:spPr>
            <a:xfrm>
              <a:off x="722555" y="557281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88" name="pl888"/>
            <p:cNvSpPr/>
            <p:nvPr/>
          </p:nvSpPr>
          <p:spPr>
            <a:xfrm>
              <a:off x="722555" y="543028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89" name="pl889"/>
            <p:cNvSpPr/>
            <p:nvPr/>
          </p:nvSpPr>
          <p:spPr>
            <a:xfrm>
              <a:off x="722555" y="528775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90" name="pl890"/>
            <p:cNvSpPr/>
            <p:nvPr/>
          </p:nvSpPr>
          <p:spPr>
            <a:xfrm>
              <a:off x="722555" y="514523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91" name="tx891"/>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892" name="tx892"/>
            <p:cNvSpPr/>
            <p:nvPr/>
          </p:nvSpPr>
          <p:spPr>
            <a:xfrm>
              <a:off x="757350" y="435349"/>
              <a:ext cx="525789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MCV1 (%), by country, ECAR, 2018-2025</a:t>
              </a:r>
            </a:p>
          </p:txBody>
        </p:sp>
        <p:sp>
          <p:nvSpPr>
            <p:cNvPr id="893" name="tx893"/>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894" name="tx894"/>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895" name="tx895"/>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8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MCV1 by country.
In 2025, Montenegro had the highest drop-out with 86% of children who received DTP1 not receiving MCV1.
Belarus had the lowest DTP-MCV drop-out (0%).
8 countries had DTP-MCV drop-out of more than 10%.#n
There were 4 countries with negative DTP-MCV dropout (ie. more children received MCV1 than DTP1).</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65"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 name="pl5"/>
            <p:cNvSpPr/>
            <p:nvPr/>
          </p:nvSpPr>
          <p:spPr>
            <a:xfrm>
              <a:off x="761465"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 name="pl6"/>
            <p:cNvSpPr/>
            <p:nvPr/>
          </p:nvSpPr>
          <p:spPr>
            <a:xfrm>
              <a:off x="761465"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7" name="pl7"/>
            <p:cNvSpPr/>
            <p:nvPr/>
          </p:nvSpPr>
          <p:spPr>
            <a:xfrm>
              <a:off x="761465"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 name="pl8"/>
            <p:cNvSpPr/>
            <p:nvPr/>
          </p:nvSpPr>
          <p:spPr>
            <a:xfrm>
              <a:off x="761465"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 name="pl9"/>
            <p:cNvSpPr/>
            <p:nvPr/>
          </p:nvSpPr>
          <p:spPr>
            <a:xfrm>
              <a:off x="761465"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0" name="pl10"/>
            <p:cNvSpPr/>
            <p:nvPr/>
          </p:nvSpPr>
          <p:spPr>
            <a:xfrm>
              <a:off x="761465"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 name="pl11"/>
            <p:cNvSpPr/>
            <p:nvPr/>
          </p:nvSpPr>
          <p:spPr>
            <a:xfrm>
              <a:off x="761465"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 name="pl12"/>
            <p:cNvSpPr/>
            <p:nvPr/>
          </p:nvSpPr>
          <p:spPr>
            <a:xfrm>
              <a:off x="761465"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 name="pl13"/>
            <p:cNvSpPr/>
            <p:nvPr/>
          </p:nvSpPr>
          <p:spPr>
            <a:xfrm>
              <a:off x="761465"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 name="pl14"/>
            <p:cNvSpPr/>
            <p:nvPr/>
          </p:nvSpPr>
          <p:spPr>
            <a:xfrm>
              <a:off x="761465"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5" name="pl15"/>
            <p:cNvSpPr/>
            <p:nvPr/>
          </p:nvSpPr>
          <p:spPr>
            <a:xfrm>
              <a:off x="761465"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 name="pl16"/>
            <p:cNvSpPr/>
            <p:nvPr/>
          </p:nvSpPr>
          <p:spPr>
            <a:xfrm>
              <a:off x="105613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8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3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8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2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7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8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30" y="1110052"/>
              <a:ext cx="2135258" cy="88952"/>
            </a:xfrm>
            <a:custGeom>
              <a:avLst/>
              <a:pathLst>
                <a:path w="2135258" h="88952">
                  <a:moveTo>
                    <a:pt x="0" y="12707"/>
                  </a:moveTo>
                  <a:lnTo>
                    <a:pt x="85410" y="12707"/>
                  </a:lnTo>
                  <a:lnTo>
                    <a:pt x="170820" y="38122"/>
                  </a:lnTo>
                  <a:lnTo>
                    <a:pt x="256230" y="38122"/>
                  </a:lnTo>
                  <a:lnTo>
                    <a:pt x="341641" y="88952"/>
                  </a:lnTo>
                  <a:lnTo>
                    <a:pt x="427051" y="76244"/>
                  </a:lnTo>
                  <a:lnTo>
                    <a:pt x="512461" y="38122"/>
                  </a:lnTo>
                  <a:lnTo>
                    <a:pt x="597872" y="12707"/>
                  </a:lnTo>
                  <a:lnTo>
                    <a:pt x="683282" y="12707"/>
                  </a:lnTo>
                  <a:lnTo>
                    <a:pt x="768692" y="12707"/>
                  </a:lnTo>
                  <a:lnTo>
                    <a:pt x="854103" y="0"/>
                  </a:lnTo>
                  <a:lnTo>
                    <a:pt x="939513" y="12707"/>
                  </a:lnTo>
                  <a:lnTo>
                    <a:pt x="1024923" y="0"/>
                  </a:lnTo>
                  <a:lnTo>
                    <a:pt x="1110334" y="0"/>
                  </a:lnTo>
                  <a:lnTo>
                    <a:pt x="1195744" y="88952"/>
                  </a:lnTo>
                  <a:lnTo>
                    <a:pt x="1281154" y="76244"/>
                  </a:lnTo>
                  <a:lnTo>
                    <a:pt x="1366565" y="38122"/>
                  </a:lnTo>
                  <a:lnTo>
                    <a:pt x="1451975" y="25414"/>
                  </a:lnTo>
                  <a:lnTo>
                    <a:pt x="1537385" y="25414"/>
                  </a:lnTo>
                  <a:lnTo>
                    <a:pt x="1622796" y="38122"/>
                  </a:lnTo>
                  <a:lnTo>
                    <a:pt x="1708206" y="25414"/>
                  </a:lnTo>
                  <a:lnTo>
                    <a:pt x="1793616" y="25414"/>
                  </a:lnTo>
                  <a:lnTo>
                    <a:pt x="1879027" y="38122"/>
                  </a:lnTo>
                  <a:lnTo>
                    <a:pt x="1964437" y="25414"/>
                  </a:lnTo>
                  <a:lnTo>
                    <a:pt x="2049847" y="25414"/>
                  </a:lnTo>
                  <a:lnTo>
                    <a:pt x="2135258" y="38122"/>
                  </a:lnTo>
                </a:path>
              </a:pathLst>
            </a:custGeom>
            <a:ln w="27101" cap="flat">
              <a:solidFill>
                <a:srgbClr val="1CABE2">
                  <a:alpha val="100000"/>
                </a:srgbClr>
              </a:solidFill>
              <a:prstDash val="solid"/>
              <a:round/>
            </a:ln>
          </p:spPr>
          <p:txBody>
            <a:bodyPr/>
            <a:lstStyle/>
            <a:p/>
          </p:txBody>
        </p:sp>
        <p:sp>
          <p:nvSpPr>
            <p:cNvPr id="24" name="tx24"/>
            <p:cNvSpPr/>
            <p:nvPr/>
          </p:nvSpPr>
          <p:spPr>
            <a:xfrm>
              <a:off x="904303" y="103206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96</a:t>
              </a:r>
            </a:p>
          </p:txBody>
        </p:sp>
        <p:sp>
          <p:nvSpPr>
            <p:cNvPr id="25" name="tx25"/>
            <p:cNvSpPr/>
            <p:nvPr/>
          </p:nvSpPr>
          <p:spPr>
            <a:xfrm>
              <a:off x="3223923" y="10574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94</a:t>
              </a:r>
            </a:p>
          </p:txBody>
        </p:sp>
        <p:sp>
          <p:nvSpPr>
            <p:cNvPr id="26" name="tx26"/>
            <p:cNvSpPr/>
            <p:nvPr/>
          </p:nvSpPr>
          <p:spPr>
            <a:xfrm>
              <a:off x="1428958" y="104676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91</a:t>
              </a:r>
            </a:p>
          </p:txBody>
        </p:sp>
        <p:sp>
          <p:nvSpPr>
            <p:cNvPr id="27" name="tx27"/>
            <p:cNvSpPr/>
            <p:nvPr/>
          </p:nvSpPr>
          <p:spPr>
            <a:xfrm>
              <a:off x="1856010" y="97051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97</a:t>
              </a:r>
            </a:p>
          </p:txBody>
        </p:sp>
        <p:sp>
          <p:nvSpPr>
            <p:cNvPr id="28" name="tx28"/>
            <p:cNvSpPr/>
            <p:nvPr/>
          </p:nvSpPr>
          <p:spPr>
            <a:xfrm>
              <a:off x="2283061" y="104676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91</a:t>
              </a:r>
            </a:p>
          </p:txBody>
        </p:sp>
        <p:sp>
          <p:nvSpPr>
            <p:cNvPr id="29" name="tx29"/>
            <p:cNvSpPr/>
            <p:nvPr/>
          </p:nvSpPr>
          <p:spPr>
            <a:xfrm>
              <a:off x="2624702" y="10086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94</a:t>
              </a:r>
            </a:p>
          </p:txBody>
        </p:sp>
        <p:sp>
          <p:nvSpPr>
            <p:cNvPr id="30" name="tx30"/>
            <p:cNvSpPr/>
            <p:nvPr/>
          </p:nvSpPr>
          <p:spPr>
            <a:xfrm>
              <a:off x="3051754" y="99593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95</a:t>
              </a:r>
            </a:p>
          </p:txBody>
        </p:sp>
        <p:sp>
          <p:nvSpPr>
            <p:cNvPr id="31" name="pl31"/>
            <p:cNvSpPr/>
            <p:nvPr/>
          </p:nvSpPr>
          <p:spPr>
            <a:xfrm>
              <a:off x="761465"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2" name="pl32"/>
            <p:cNvSpPr/>
            <p:nvPr/>
          </p:nvSpPr>
          <p:spPr>
            <a:xfrm>
              <a:off x="761465"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3" name="pl33"/>
            <p:cNvSpPr/>
            <p:nvPr/>
          </p:nvSpPr>
          <p:spPr>
            <a:xfrm>
              <a:off x="761465"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4" name="pl34"/>
            <p:cNvSpPr/>
            <p:nvPr/>
          </p:nvSpPr>
          <p:spPr>
            <a:xfrm>
              <a:off x="761465"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5" name="pl35"/>
            <p:cNvSpPr/>
            <p:nvPr/>
          </p:nvSpPr>
          <p:spPr>
            <a:xfrm>
              <a:off x="761465"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6" name="pl36"/>
            <p:cNvSpPr/>
            <p:nvPr/>
          </p:nvSpPr>
          <p:spPr>
            <a:xfrm>
              <a:off x="761465"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7" name="pl37"/>
            <p:cNvSpPr/>
            <p:nvPr/>
          </p:nvSpPr>
          <p:spPr>
            <a:xfrm>
              <a:off x="761465"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8" name="pl38"/>
            <p:cNvSpPr/>
            <p:nvPr/>
          </p:nvSpPr>
          <p:spPr>
            <a:xfrm>
              <a:off x="761465"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9" name="pl39"/>
            <p:cNvSpPr/>
            <p:nvPr/>
          </p:nvSpPr>
          <p:spPr>
            <a:xfrm>
              <a:off x="761465"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0" name="pl40"/>
            <p:cNvSpPr/>
            <p:nvPr/>
          </p:nvSpPr>
          <p:spPr>
            <a:xfrm>
              <a:off x="761465"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1" name="pl41"/>
            <p:cNvSpPr/>
            <p:nvPr/>
          </p:nvSpPr>
          <p:spPr>
            <a:xfrm>
              <a:off x="761465"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2" name="pl42"/>
            <p:cNvSpPr/>
            <p:nvPr/>
          </p:nvSpPr>
          <p:spPr>
            <a:xfrm>
              <a:off x="761465"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3" name="pl43"/>
            <p:cNvSpPr/>
            <p:nvPr/>
          </p:nvSpPr>
          <p:spPr>
            <a:xfrm>
              <a:off x="105613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148318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191023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33728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67892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310597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319138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2337285" y="2982929"/>
              <a:ext cx="854103" cy="432054"/>
            </a:xfrm>
            <a:custGeom>
              <a:avLst/>
              <a:pathLst>
                <a:path w="854103" h="432054">
                  <a:moveTo>
                    <a:pt x="0" y="432054"/>
                  </a:moveTo>
                  <a:lnTo>
                    <a:pt x="85410" y="368517"/>
                  </a:lnTo>
                  <a:lnTo>
                    <a:pt x="170820" y="393931"/>
                  </a:lnTo>
                  <a:lnTo>
                    <a:pt x="256230" y="114367"/>
                  </a:lnTo>
                  <a:lnTo>
                    <a:pt x="341641" y="0"/>
                  </a:lnTo>
                  <a:lnTo>
                    <a:pt x="427051" y="38122"/>
                  </a:lnTo>
                  <a:lnTo>
                    <a:pt x="512461" y="25414"/>
                  </a:lnTo>
                  <a:lnTo>
                    <a:pt x="597872" y="25414"/>
                  </a:lnTo>
                  <a:lnTo>
                    <a:pt x="683282" y="12707"/>
                  </a:lnTo>
                  <a:lnTo>
                    <a:pt x="768692" y="25414"/>
                  </a:lnTo>
                  <a:lnTo>
                    <a:pt x="854103" y="38122"/>
                  </a:lnTo>
                </a:path>
              </a:pathLst>
            </a:custGeom>
            <a:ln w="27101" cap="flat">
              <a:solidFill>
                <a:srgbClr val="1CABE2">
                  <a:alpha val="100000"/>
                </a:srgbClr>
              </a:solidFill>
              <a:prstDash val="solid"/>
              <a:round/>
            </a:ln>
          </p:spPr>
          <p:txBody>
            <a:bodyPr/>
            <a:lstStyle/>
            <a:p/>
          </p:txBody>
        </p:sp>
        <p:sp>
          <p:nvSpPr>
            <p:cNvPr id="51" name="tx51"/>
            <p:cNvSpPr/>
            <p:nvPr/>
          </p:nvSpPr>
          <p:spPr>
            <a:xfrm>
              <a:off x="2185458" y="33242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59</a:t>
              </a:r>
            </a:p>
          </p:txBody>
        </p:sp>
        <p:sp>
          <p:nvSpPr>
            <p:cNvPr id="52" name="tx52"/>
            <p:cNvSpPr/>
            <p:nvPr/>
          </p:nvSpPr>
          <p:spPr>
            <a:xfrm>
              <a:off x="3223923" y="29303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90</a:t>
              </a:r>
            </a:p>
          </p:txBody>
        </p:sp>
        <p:sp>
          <p:nvSpPr>
            <p:cNvPr id="53" name="tx53"/>
            <p:cNvSpPr/>
            <p:nvPr/>
          </p:nvSpPr>
          <p:spPr>
            <a:xfrm>
              <a:off x="2624702" y="28433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93</a:t>
              </a:r>
            </a:p>
          </p:txBody>
        </p:sp>
        <p:sp>
          <p:nvSpPr>
            <p:cNvPr id="54" name="tx54"/>
            <p:cNvSpPr/>
            <p:nvPr/>
          </p:nvSpPr>
          <p:spPr>
            <a:xfrm>
              <a:off x="3051754" y="28688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91</a:t>
              </a:r>
            </a:p>
          </p:txBody>
        </p:sp>
        <p:sp>
          <p:nvSpPr>
            <p:cNvPr id="55" name="pl55"/>
            <p:cNvSpPr/>
            <p:nvPr/>
          </p:nvSpPr>
          <p:spPr>
            <a:xfrm>
              <a:off x="761465"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6" name="pl56"/>
            <p:cNvSpPr/>
            <p:nvPr/>
          </p:nvSpPr>
          <p:spPr>
            <a:xfrm>
              <a:off x="761465"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7" name="pl57"/>
            <p:cNvSpPr/>
            <p:nvPr/>
          </p:nvSpPr>
          <p:spPr>
            <a:xfrm>
              <a:off x="761465"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8" name="pl58"/>
            <p:cNvSpPr/>
            <p:nvPr/>
          </p:nvSpPr>
          <p:spPr>
            <a:xfrm>
              <a:off x="761465"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9" name="pl59"/>
            <p:cNvSpPr/>
            <p:nvPr/>
          </p:nvSpPr>
          <p:spPr>
            <a:xfrm>
              <a:off x="761465"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0" name="pl60"/>
            <p:cNvSpPr/>
            <p:nvPr/>
          </p:nvSpPr>
          <p:spPr>
            <a:xfrm>
              <a:off x="761465"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1" name="pl61"/>
            <p:cNvSpPr/>
            <p:nvPr/>
          </p:nvSpPr>
          <p:spPr>
            <a:xfrm>
              <a:off x="761465"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2" name="pl62"/>
            <p:cNvSpPr/>
            <p:nvPr/>
          </p:nvSpPr>
          <p:spPr>
            <a:xfrm>
              <a:off x="761465"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3" name="pl63"/>
            <p:cNvSpPr/>
            <p:nvPr/>
          </p:nvSpPr>
          <p:spPr>
            <a:xfrm>
              <a:off x="761465"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4" name="pl64"/>
            <p:cNvSpPr/>
            <p:nvPr/>
          </p:nvSpPr>
          <p:spPr>
            <a:xfrm>
              <a:off x="761465"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5" name="pl65"/>
            <p:cNvSpPr/>
            <p:nvPr/>
          </p:nvSpPr>
          <p:spPr>
            <a:xfrm>
              <a:off x="761465"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6" name="pl66"/>
            <p:cNvSpPr/>
            <p:nvPr/>
          </p:nvSpPr>
          <p:spPr>
            <a:xfrm>
              <a:off x="761465"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7" name="pl67"/>
            <p:cNvSpPr/>
            <p:nvPr/>
          </p:nvSpPr>
          <p:spPr>
            <a:xfrm>
              <a:off x="105613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48318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91023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33728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67892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0597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319138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1056130" y="4804976"/>
              <a:ext cx="2135258" cy="482884"/>
            </a:xfrm>
            <a:custGeom>
              <a:avLst/>
              <a:pathLst>
                <a:path w="2135258" h="482884">
                  <a:moveTo>
                    <a:pt x="0" y="482884"/>
                  </a:moveTo>
                  <a:lnTo>
                    <a:pt x="85410" y="76244"/>
                  </a:lnTo>
                  <a:lnTo>
                    <a:pt x="170820" y="88952"/>
                  </a:lnTo>
                  <a:lnTo>
                    <a:pt x="256230" y="0"/>
                  </a:lnTo>
                  <a:lnTo>
                    <a:pt x="341641" y="0"/>
                  </a:lnTo>
                  <a:lnTo>
                    <a:pt x="427051" y="25414"/>
                  </a:lnTo>
                  <a:lnTo>
                    <a:pt x="512461" y="114367"/>
                  </a:lnTo>
                  <a:lnTo>
                    <a:pt x="597872" y="76244"/>
                  </a:lnTo>
                  <a:lnTo>
                    <a:pt x="683282" y="114367"/>
                  </a:lnTo>
                  <a:lnTo>
                    <a:pt x="768692" y="203319"/>
                  </a:lnTo>
                  <a:lnTo>
                    <a:pt x="854103" y="139782"/>
                  </a:lnTo>
                  <a:lnTo>
                    <a:pt x="939513" y="63537"/>
                  </a:lnTo>
                  <a:lnTo>
                    <a:pt x="1024923" y="76244"/>
                  </a:lnTo>
                  <a:lnTo>
                    <a:pt x="1110334" y="25414"/>
                  </a:lnTo>
                  <a:lnTo>
                    <a:pt x="1195744" y="63537"/>
                  </a:lnTo>
                  <a:lnTo>
                    <a:pt x="1281154" y="88952"/>
                  </a:lnTo>
                  <a:lnTo>
                    <a:pt x="1366565" y="127074"/>
                  </a:lnTo>
                  <a:lnTo>
                    <a:pt x="1451975" y="50829"/>
                  </a:lnTo>
                  <a:lnTo>
                    <a:pt x="1537385" y="38122"/>
                  </a:lnTo>
                  <a:lnTo>
                    <a:pt x="1622796" y="38122"/>
                  </a:lnTo>
                  <a:lnTo>
                    <a:pt x="1708206" y="76244"/>
                  </a:lnTo>
                  <a:lnTo>
                    <a:pt x="1793616" y="63537"/>
                  </a:lnTo>
                  <a:lnTo>
                    <a:pt x="1879027" y="76244"/>
                  </a:lnTo>
                  <a:lnTo>
                    <a:pt x="1964437" y="63537"/>
                  </a:lnTo>
                  <a:lnTo>
                    <a:pt x="2049847" y="76244"/>
                  </a:lnTo>
                  <a:lnTo>
                    <a:pt x="2135258" y="63537"/>
                  </a:lnTo>
                </a:path>
              </a:pathLst>
            </a:custGeom>
            <a:ln w="27101" cap="flat">
              <a:solidFill>
                <a:srgbClr val="1CABE2">
                  <a:alpha val="100000"/>
                </a:srgbClr>
              </a:solidFill>
              <a:prstDash val="solid"/>
              <a:round/>
            </a:ln>
          </p:spPr>
          <p:txBody>
            <a:bodyPr/>
            <a:lstStyle/>
            <a:p/>
          </p:txBody>
        </p:sp>
        <p:sp>
          <p:nvSpPr>
            <p:cNvPr id="75" name="tx75"/>
            <p:cNvSpPr/>
            <p:nvPr/>
          </p:nvSpPr>
          <p:spPr>
            <a:xfrm>
              <a:off x="904303" y="51971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55</a:t>
              </a:r>
            </a:p>
          </p:txBody>
        </p:sp>
        <p:sp>
          <p:nvSpPr>
            <p:cNvPr id="76" name="tx76"/>
            <p:cNvSpPr/>
            <p:nvPr/>
          </p:nvSpPr>
          <p:spPr>
            <a:xfrm>
              <a:off x="3223923" y="47778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88</a:t>
              </a:r>
            </a:p>
          </p:txBody>
        </p:sp>
        <p:sp>
          <p:nvSpPr>
            <p:cNvPr id="77" name="tx77"/>
            <p:cNvSpPr/>
            <p:nvPr/>
          </p:nvSpPr>
          <p:spPr>
            <a:xfrm>
              <a:off x="1428958" y="46908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91</a:t>
              </a:r>
            </a:p>
          </p:txBody>
        </p:sp>
        <p:sp>
          <p:nvSpPr>
            <p:cNvPr id="78" name="tx78"/>
            <p:cNvSpPr/>
            <p:nvPr/>
          </p:nvSpPr>
          <p:spPr>
            <a:xfrm>
              <a:off x="1856010" y="48052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82</a:t>
              </a:r>
            </a:p>
          </p:txBody>
        </p:sp>
        <p:sp>
          <p:nvSpPr>
            <p:cNvPr id="79" name="tx79"/>
            <p:cNvSpPr/>
            <p:nvPr/>
          </p:nvSpPr>
          <p:spPr>
            <a:xfrm>
              <a:off x="2283061" y="475439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80" name="tx80"/>
            <p:cNvSpPr/>
            <p:nvPr/>
          </p:nvSpPr>
          <p:spPr>
            <a:xfrm>
              <a:off x="2624702" y="47035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90</a:t>
              </a:r>
            </a:p>
          </p:txBody>
        </p:sp>
        <p:sp>
          <p:nvSpPr>
            <p:cNvPr id="81" name="tx81"/>
            <p:cNvSpPr/>
            <p:nvPr/>
          </p:nvSpPr>
          <p:spPr>
            <a:xfrm>
              <a:off x="3051754" y="47416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87</a:t>
              </a:r>
            </a:p>
          </p:txBody>
        </p:sp>
        <p:sp>
          <p:nvSpPr>
            <p:cNvPr id="82" name="pl82"/>
            <p:cNvSpPr/>
            <p:nvPr/>
          </p:nvSpPr>
          <p:spPr>
            <a:xfrm>
              <a:off x="3555643"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3" name="pl83"/>
            <p:cNvSpPr/>
            <p:nvPr/>
          </p:nvSpPr>
          <p:spPr>
            <a:xfrm>
              <a:off x="3555643"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4" name="pl84"/>
            <p:cNvSpPr/>
            <p:nvPr/>
          </p:nvSpPr>
          <p:spPr>
            <a:xfrm>
              <a:off x="3555643"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5" name="pl85"/>
            <p:cNvSpPr/>
            <p:nvPr/>
          </p:nvSpPr>
          <p:spPr>
            <a:xfrm>
              <a:off x="3555643"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6" name="pl86"/>
            <p:cNvSpPr/>
            <p:nvPr/>
          </p:nvSpPr>
          <p:spPr>
            <a:xfrm>
              <a:off x="3555643"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7" name="pl87"/>
            <p:cNvSpPr/>
            <p:nvPr/>
          </p:nvSpPr>
          <p:spPr>
            <a:xfrm>
              <a:off x="3555643"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8" name="pl88"/>
            <p:cNvSpPr/>
            <p:nvPr/>
          </p:nvSpPr>
          <p:spPr>
            <a:xfrm>
              <a:off x="3555643"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89" name="pl89"/>
            <p:cNvSpPr/>
            <p:nvPr/>
          </p:nvSpPr>
          <p:spPr>
            <a:xfrm>
              <a:off x="3555643"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0" name="pl90"/>
            <p:cNvSpPr/>
            <p:nvPr/>
          </p:nvSpPr>
          <p:spPr>
            <a:xfrm>
              <a:off x="3555643"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1" name="pl91"/>
            <p:cNvSpPr/>
            <p:nvPr/>
          </p:nvSpPr>
          <p:spPr>
            <a:xfrm>
              <a:off x="3555643"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2" name="pl92"/>
            <p:cNvSpPr/>
            <p:nvPr/>
          </p:nvSpPr>
          <p:spPr>
            <a:xfrm>
              <a:off x="3555643"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3" name="pl93"/>
            <p:cNvSpPr/>
            <p:nvPr/>
          </p:nvSpPr>
          <p:spPr>
            <a:xfrm>
              <a:off x="3555643"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4" name="pl94"/>
            <p:cNvSpPr/>
            <p:nvPr/>
          </p:nvSpPr>
          <p:spPr>
            <a:xfrm>
              <a:off x="3850309"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427736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470441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513146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547310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90015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98556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850309" y="1110052"/>
              <a:ext cx="2135258" cy="101659"/>
            </a:xfrm>
            <a:custGeom>
              <a:avLst/>
              <a:pathLst>
                <a:path w="2135258" h="101659">
                  <a:moveTo>
                    <a:pt x="0" y="25414"/>
                  </a:moveTo>
                  <a:lnTo>
                    <a:pt x="85410" y="12707"/>
                  </a:lnTo>
                  <a:lnTo>
                    <a:pt x="170820" y="63537"/>
                  </a:lnTo>
                  <a:lnTo>
                    <a:pt x="256230" y="101659"/>
                  </a:lnTo>
                  <a:lnTo>
                    <a:pt x="341641" y="63537"/>
                  </a:lnTo>
                  <a:lnTo>
                    <a:pt x="427051" y="25414"/>
                  </a:lnTo>
                  <a:lnTo>
                    <a:pt x="512461" y="25414"/>
                  </a:lnTo>
                  <a:lnTo>
                    <a:pt x="597872" y="0"/>
                  </a:lnTo>
                  <a:lnTo>
                    <a:pt x="683282" y="12707"/>
                  </a:lnTo>
                  <a:lnTo>
                    <a:pt x="768692" y="38122"/>
                  </a:lnTo>
                  <a:lnTo>
                    <a:pt x="854103" y="63537"/>
                  </a:lnTo>
                  <a:lnTo>
                    <a:pt x="939513" y="63537"/>
                  </a:lnTo>
                  <a:lnTo>
                    <a:pt x="1024923" y="38122"/>
                  </a:lnTo>
                  <a:lnTo>
                    <a:pt x="1110334" y="25414"/>
                  </a:lnTo>
                  <a:lnTo>
                    <a:pt x="1195744" y="63537"/>
                  </a:lnTo>
                  <a:lnTo>
                    <a:pt x="1281154" y="50829"/>
                  </a:lnTo>
                  <a:lnTo>
                    <a:pt x="1366565" y="76244"/>
                  </a:lnTo>
                  <a:lnTo>
                    <a:pt x="1451975" y="50829"/>
                  </a:lnTo>
                  <a:lnTo>
                    <a:pt x="1537385" y="25414"/>
                  </a:lnTo>
                  <a:lnTo>
                    <a:pt x="1622796" y="38122"/>
                  </a:lnTo>
                  <a:lnTo>
                    <a:pt x="1708206" y="63537"/>
                  </a:lnTo>
                  <a:lnTo>
                    <a:pt x="1793616" y="76244"/>
                  </a:lnTo>
                  <a:lnTo>
                    <a:pt x="1879027" y="63537"/>
                  </a:lnTo>
                  <a:lnTo>
                    <a:pt x="1964437" y="63537"/>
                  </a:lnTo>
                  <a:lnTo>
                    <a:pt x="2049847" y="88952"/>
                  </a:lnTo>
                  <a:lnTo>
                    <a:pt x="2135258" y="88952"/>
                  </a:lnTo>
                </a:path>
              </a:pathLst>
            </a:custGeom>
            <a:ln w="27101" cap="flat">
              <a:solidFill>
                <a:srgbClr val="1CABE2">
                  <a:alpha val="100000"/>
                </a:srgbClr>
              </a:solidFill>
              <a:prstDash val="solid"/>
              <a:round/>
            </a:ln>
          </p:spPr>
          <p:txBody>
            <a:bodyPr/>
            <a:lstStyle/>
            <a:p/>
          </p:txBody>
        </p:sp>
        <p:sp>
          <p:nvSpPr>
            <p:cNvPr id="102" name="tx102"/>
            <p:cNvSpPr/>
            <p:nvPr/>
          </p:nvSpPr>
          <p:spPr>
            <a:xfrm>
              <a:off x="3698482" y="104476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95</a:t>
              </a:r>
            </a:p>
          </p:txBody>
        </p:sp>
        <p:sp>
          <p:nvSpPr>
            <p:cNvPr id="103" name="tx103"/>
            <p:cNvSpPr/>
            <p:nvPr/>
          </p:nvSpPr>
          <p:spPr>
            <a:xfrm>
              <a:off x="6018101" y="110830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90</a:t>
              </a:r>
            </a:p>
          </p:txBody>
        </p:sp>
        <p:sp>
          <p:nvSpPr>
            <p:cNvPr id="104" name="tx104"/>
            <p:cNvSpPr/>
            <p:nvPr/>
          </p:nvSpPr>
          <p:spPr>
            <a:xfrm>
              <a:off x="4223136" y="99593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95</a:t>
              </a:r>
            </a:p>
          </p:txBody>
        </p:sp>
        <p:sp>
          <p:nvSpPr>
            <p:cNvPr id="105" name="tx105"/>
            <p:cNvSpPr/>
            <p:nvPr/>
          </p:nvSpPr>
          <p:spPr>
            <a:xfrm>
              <a:off x="4650188" y="10340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92</a:t>
              </a:r>
            </a:p>
          </p:txBody>
        </p:sp>
        <p:sp>
          <p:nvSpPr>
            <p:cNvPr id="106" name="tx106"/>
            <p:cNvSpPr/>
            <p:nvPr/>
          </p:nvSpPr>
          <p:spPr>
            <a:xfrm>
              <a:off x="5077239" y="10213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93</a:t>
              </a:r>
            </a:p>
          </p:txBody>
        </p:sp>
        <p:sp>
          <p:nvSpPr>
            <p:cNvPr id="107" name="tx107"/>
            <p:cNvSpPr/>
            <p:nvPr/>
          </p:nvSpPr>
          <p:spPr>
            <a:xfrm>
              <a:off x="5418881" y="10086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94</a:t>
              </a:r>
            </a:p>
          </p:txBody>
        </p:sp>
        <p:sp>
          <p:nvSpPr>
            <p:cNvPr id="108" name="tx108"/>
            <p:cNvSpPr/>
            <p:nvPr/>
          </p:nvSpPr>
          <p:spPr>
            <a:xfrm>
              <a:off x="5845932" y="10594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90</a:t>
              </a:r>
            </a:p>
          </p:txBody>
        </p:sp>
        <p:sp>
          <p:nvSpPr>
            <p:cNvPr id="109" name="pl109"/>
            <p:cNvSpPr/>
            <p:nvPr/>
          </p:nvSpPr>
          <p:spPr>
            <a:xfrm>
              <a:off x="3555643"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0" name="pl110"/>
            <p:cNvSpPr/>
            <p:nvPr/>
          </p:nvSpPr>
          <p:spPr>
            <a:xfrm>
              <a:off x="3555643"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1" name="pl111"/>
            <p:cNvSpPr/>
            <p:nvPr/>
          </p:nvSpPr>
          <p:spPr>
            <a:xfrm>
              <a:off x="3555643"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2" name="pl112"/>
            <p:cNvSpPr/>
            <p:nvPr/>
          </p:nvSpPr>
          <p:spPr>
            <a:xfrm>
              <a:off x="3555643"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3" name="pl113"/>
            <p:cNvSpPr/>
            <p:nvPr/>
          </p:nvSpPr>
          <p:spPr>
            <a:xfrm>
              <a:off x="3555643"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4" name="pl114"/>
            <p:cNvSpPr/>
            <p:nvPr/>
          </p:nvSpPr>
          <p:spPr>
            <a:xfrm>
              <a:off x="3555643"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5" name="pl115"/>
            <p:cNvSpPr/>
            <p:nvPr/>
          </p:nvSpPr>
          <p:spPr>
            <a:xfrm>
              <a:off x="3555643"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6" name="pl116"/>
            <p:cNvSpPr/>
            <p:nvPr/>
          </p:nvSpPr>
          <p:spPr>
            <a:xfrm>
              <a:off x="3555643"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7" name="pl117"/>
            <p:cNvSpPr/>
            <p:nvPr/>
          </p:nvSpPr>
          <p:spPr>
            <a:xfrm>
              <a:off x="3555643"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8" name="pl118"/>
            <p:cNvSpPr/>
            <p:nvPr/>
          </p:nvSpPr>
          <p:spPr>
            <a:xfrm>
              <a:off x="3555643"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9" name="pl119"/>
            <p:cNvSpPr/>
            <p:nvPr/>
          </p:nvSpPr>
          <p:spPr>
            <a:xfrm>
              <a:off x="3555643"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0" name="pl120"/>
            <p:cNvSpPr/>
            <p:nvPr/>
          </p:nvSpPr>
          <p:spPr>
            <a:xfrm>
              <a:off x="3555643"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1" name="pl121"/>
            <p:cNvSpPr/>
            <p:nvPr/>
          </p:nvSpPr>
          <p:spPr>
            <a:xfrm>
              <a:off x="3850309"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27736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70441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13146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47310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90015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98556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643925" y="3110004"/>
              <a:ext cx="341641" cy="381224"/>
            </a:xfrm>
            <a:custGeom>
              <a:avLst/>
              <a:pathLst>
                <a:path w="341641" h="381224">
                  <a:moveTo>
                    <a:pt x="0" y="381224"/>
                  </a:moveTo>
                  <a:lnTo>
                    <a:pt x="85410" y="38122"/>
                  </a:lnTo>
                  <a:lnTo>
                    <a:pt x="170820" y="12707"/>
                  </a:lnTo>
                  <a:lnTo>
                    <a:pt x="256230" y="12707"/>
                  </a:lnTo>
                  <a:lnTo>
                    <a:pt x="341641" y="0"/>
                  </a:lnTo>
                </a:path>
              </a:pathLst>
            </a:custGeom>
            <a:ln w="27101" cap="flat">
              <a:solidFill>
                <a:srgbClr val="1CABE2">
                  <a:alpha val="100000"/>
                </a:srgbClr>
              </a:solidFill>
              <a:prstDash val="solid"/>
              <a:round/>
            </a:ln>
          </p:spPr>
          <p:txBody>
            <a:bodyPr/>
            <a:lstStyle/>
            <a:p/>
          </p:txBody>
        </p:sp>
        <p:sp>
          <p:nvSpPr>
            <p:cNvPr id="129" name="tx129"/>
            <p:cNvSpPr/>
            <p:nvPr/>
          </p:nvSpPr>
          <p:spPr>
            <a:xfrm>
              <a:off x="5492098" y="340052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53</a:t>
              </a:r>
            </a:p>
          </p:txBody>
        </p:sp>
        <p:sp>
          <p:nvSpPr>
            <p:cNvPr id="130" name="tx130"/>
            <p:cNvSpPr/>
            <p:nvPr/>
          </p:nvSpPr>
          <p:spPr>
            <a:xfrm>
              <a:off x="6018101" y="301930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83</a:t>
              </a:r>
            </a:p>
          </p:txBody>
        </p:sp>
        <p:sp>
          <p:nvSpPr>
            <p:cNvPr id="131" name="tx131"/>
            <p:cNvSpPr/>
            <p:nvPr/>
          </p:nvSpPr>
          <p:spPr>
            <a:xfrm>
              <a:off x="5845932" y="2983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82</a:t>
              </a:r>
            </a:p>
          </p:txBody>
        </p:sp>
        <p:sp>
          <p:nvSpPr>
            <p:cNvPr id="132" name="pl132"/>
            <p:cNvSpPr/>
            <p:nvPr/>
          </p:nvSpPr>
          <p:spPr>
            <a:xfrm>
              <a:off x="3555643"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3" name="pl133"/>
            <p:cNvSpPr/>
            <p:nvPr/>
          </p:nvSpPr>
          <p:spPr>
            <a:xfrm>
              <a:off x="3555643"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4" name="pl134"/>
            <p:cNvSpPr/>
            <p:nvPr/>
          </p:nvSpPr>
          <p:spPr>
            <a:xfrm>
              <a:off x="3555643"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5" name="pl135"/>
            <p:cNvSpPr/>
            <p:nvPr/>
          </p:nvSpPr>
          <p:spPr>
            <a:xfrm>
              <a:off x="3555643"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6" name="pl136"/>
            <p:cNvSpPr/>
            <p:nvPr/>
          </p:nvSpPr>
          <p:spPr>
            <a:xfrm>
              <a:off x="3555643"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7" name="pl137"/>
            <p:cNvSpPr/>
            <p:nvPr/>
          </p:nvSpPr>
          <p:spPr>
            <a:xfrm>
              <a:off x="3555643"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8" name="pl138"/>
            <p:cNvSpPr/>
            <p:nvPr/>
          </p:nvSpPr>
          <p:spPr>
            <a:xfrm>
              <a:off x="3555643"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9" name="pl139"/>
            <p:cNvSpPr/>
            <p:nvPr/>
          </p:nvSpPr>
          <p:spPr>
            <a:xfrm>
              <a:off x="3555643"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0" name="pl140"/>
            <p:cNvSpPr/>
            <p:nvPr/>
          </p:nvSpPr>
          <p:spPr>
            <a:xfrm>
              <a:off x="3555643"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1" name="pl141"/>
            <p:cNvSpPr/>
            <p:nvPr/>
          </p:nvSpPr>
          <p:spPr>
            <a:xfrm>
              <a:off x="3555643"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2" name="pl142"/>
            <p:cNvSpPr/>
            <p:nvPr/>
          </p:nvSpPr>
          <p:spPr>
            <a:xfrm>
              <a:off x="3555643"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3" name="pl143"/>
            <p:cNvSpPr/>
            <p:nvPr/>
          </p:nvSpPr>
          <p:spPr>
            <a:xfrm>
              <a:off x="3555643"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4" name="pl144"/>
            <p:cNvSpPr/>
            <p:nvPr/>
          </p:nvSpPr>
          <p:spPr>
            <a:xfrm>
              <a:off x="3850309"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27736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70441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13146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47310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0015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8556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533591" y="4995588"/>
              <a:ext cx="1451975" cy="991183"/>
            </a:xfrm>
            <a:custGeom>
              <a:avLst/>
              <a:pathLst>
                <a:path w="1451975" h="991183">
                  <a:moveTo>
                    <a:pt x="0" y="991183"/>
                  </a:moveTo>
                  <a:lnTo>
                    <a:pt x="85410" y="635374"/>
                  </a:lnTo>
                  <a:lnTo>
                    <a:pt x="170820" y="635374"/>
                  </a:lnTo>
                  <a:lnTo>
                    <a:pt x="256230" y="609959"/>
                  </a:lnTo>
                  <a:lnTo>
                    <a:pt x="341641" y="559129"/>
                  </a:lnTo>
                  <a:lnTo>
                    <a:pt x="427051" y="533714"/>
                  </a:lnTo>
                  <a:lnTo>
                    <a:pt x="512461" y="482884"/>
                  </a:lnTo>
                  <a:lnTo>
                    <a:pt x="597872" y="432054"/>
                  </a:lnTo>
                  <a:lnTo>
                    <a:pt x="683282" y="393931"/>
                  </a:lnTo>
                  <a:lnTo>
                    <a:pt x="768692" y="152489"/>
                  </a:lnTo>
                  <a:lnTo>
                    <a:pt x="854103" y="152489"/>
                  </a:lnTo>
                  <a:lnTo>
                    <a:pt x="939513" y="101659"/>
                  </a:lnTo>
                  <a:lnTo>
                    <a:pt x="1024923" y="127074"/>
                  </a:lnTo>
                  <a:lnTo>
                    <a:pt x="1110334" y="63537"/>
                  </a:lnTo>
                  <a:lnTo>
                    <a:pt x="1195744" y="50829"/>
                  </a:lnTo>
                  <a:lnTo>
                    <a:pt x="1281154" y="12707"/>
                  </a:lnTo>
                  <a:lnTo>
                    <a:pt x="1366565" y="12707"/>
                  </a:lnTo>
                  <a:lnTo>
                    <a:pt x="1451975" y="0"/>
                  </a:lnTo>
                </a:path>
              </a:pathLst>
            </a:custGeom>
            <a:ln w="27101" cap="flat">
              <a:solidFill>
                <a:srgbClr val="1CABE2">
                  <a:alpha val="100000"/>
                </a:srgbClr>
              </a:solidFill>
              <a:prstDash val="solid"/>
              <a:round/>
            </a:ln>
          </p:spPr>
          <p:txBody>
            <a:bodyPr/>
            <a:lstStyle/>
            <a:p/>
          </p:txBody>
        </p:sp>
        <p:sp>
          <p:nvSpPr>
            <p:cNvPr id="152" name="tx152"/>
            <p:cNvSpPr/>
            <p:nvPr/>
          </p:nvSpPr>
          <p:spPr>
            <a:xfrm>
              <a:off x="4457678"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153" name="tx153"/>
            <p:cNvSpPr/>
            <p:nvPr/>
          </p:nvSpPr>
          <p:spPr>
            <a:xfrm>
              <a:off x="6018101" y="490488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78</a:t>
              </a:r>
            </a:p>
          </p:txBody>
        </p:sp>
        <p:sp>
          <p:nvSpPr>
            <p:cNvPr id="154" name="tx154"/>
            <p:cNvSpPr/>
            <p:nvPr/>
          </p:nvSpPr>
          <p:spPr>
            <a:xfrm>
              <a:off x="4650188" y="549142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28</a:t>
              </a:r>
            </a:p>
          </p:txBody>
        </p:sp>
        <p:sp>
          <p:nvSpPr>
            <p:cNvPr id="155" name="tx155"/>
            <p:cNvSpPr/>
            <p:nvPr/>
          </p:nvSpPr>
          <p:spPr>
            <a:xfrm>
              <a:off x="5077239" y="528810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44</a:t>
              </a:r>
            </a:p>
          </p:txBody>
        </p:sp>
        <p:sp>
          <p:nvSpPr>
            <p:cNvPr id="156" name="tx156"/>
            <p:cNvSpPr/>
            <p:nvPr/>
          </p:nvSpPr>
          <p:spPr>
            <a:xfrm>
              <a:off x="5418881" y="495771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70</a:t>
              </a:r>
            </a:p>
          </p:txBody>
        </p:sp>
        <p:sp>
          <p:nvSpPr>
            <p:cNvPr id="157" name="tx157"/>
            <p:cNvSpPr/>
            <p:nvPr/>
          </p:nvSpPr>
          <p:spPr>
            <a:xfrm>
              <a:off x="5845932" y="48687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158" name="pl158"/>
            <p:cNvSpPr/>
            <p:nvPr/>
          </p:nvSpPr>
          <p:spPr>
            <a:xfrm>
              <a:off x="6349821"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59" name="pl159"/>
            <p:cNvSpPr/>
            <p:nvPr/>
          </p:nvSpPr>
          <p:spPr>
            <a:xfrm>
              <a:off x="6349821"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0" name="pl160"/>
            <p:cNvSpPr/>
            <p:nvPr/>
          </p:nvSpPr>
          <p:spPr>
            <a:xfrm>
              <a:off x="6349821"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1" name="pl161"/>
            <p:cNvSpPr/>
            <p:nvPr/>
          </p:nvSpPr>
          <p:spPr>
            <a:xfrm>
              <a:off x="6349821"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2" name="pl162"/>
            <p:cNvSpPr/>
            <p:nvPr/>
          </p:nvSpPr>
          <p:spPr>
            <a:xfrm>
              <a:off x="6349821"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3" name="pl163"/>
            <p:cNvSpPr/>
            <p:nvPr/>
          </p:nvSpPr>
          <p:spPr>
            <a:xfrm>
              <a:off x="6349821"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4" name="pl164"/>
            <p:cNvSpPr/>
            <p:nvPr/>
          </p:nvSpPr>
          <p:spPr>
            <a:xfrm>
              <a:off x="6349821"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5" name="pl165"/>
            <p:cNvSpPr/>
            <p:nvPr/>
          </p:nvSpPr>
          <p:spPr>
            <a:xfrm>
              <a:off x="6349821"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6" name="pl166"/>
            <p:cNvSpPr/>
            <p:nvPr/>
          </p:nvSpPr>
          <p:spPr>
            <a:xfrm>
              <a:off x="6349821"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7" name="pl167"/>
            <p:cNvSpPr/>
            <p:nvPr/>
          </p:nvSpPr>
          <p:spPr>
            <a:xfrm>
              <a:off x="6349821"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8" name="pl168"/>
            <p:cNvSpPr/>
            <p:nvPr/>
          </p:nvSpPr>
          <p:spPr>
            <a:xfrm>
              <a:off x="6349821"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9" name="pl169"/>
            <p:cNvSpPr/>
            <p:nvPr/>
          </p:nvSpPr>
          <p:spPr>
            <a:xfrm>
              <a:off x="6349821"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70" name="pl170"/>
            <p:cNvSpPr/>
            <p:nvPr/>
          </p:nvSpPr>
          <p:spPr>
            <a:xfrm>
              <a:off x="664448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07153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49859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2564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6728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69433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77974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644487" y="1135467"/>
              <a:ext cx="2135258" cy="139782"/>
            </a:xfrm>
            <a:custGeom>
              <a:avLst/>
              <a:pathLst>
                <a:path w="2135258" h="139782">
                  <a:moveTo>
                    <a:pt x="0" y="50829"/>
                  </a:moveTo>
                  <a:lnTo>
                    <a:pt x="85410" y="25414"/>
                  </a:lnTo>
                  <a:lnTo>
                    <a:pt x="170820" y="76244"/>
                  </a:lnTo>
                  <a:lnTo>
                    <a:pt x="256230" y="139782"/>
                  </a:lnTo>
                  <a:lnTo>
                    <a:pt x="341641" y="50829"/>
                  </a:lnTo>
                  <a:lnTo>
                    <a:pt x="427051" y="25414"/>
                  </a:lnTo>
                  <a:lnTo>
                    <a:pt x="512461" y="25414"/>
                  </a:lnTo>
                  <a:lnTo>
                    <a:pt x="597872" y="0"/>
                  </a:lnTo>
                  <a:lnTo>
                    <a:pt x="683282" y="0"/>
                  </a:lnTo>
                  <a:lnTo>
                    <a:pt x="768692" y="38122"/>
                  </a:lnTo>
                  <a:lnTo>
                    <a:pt x="854103" y="50829"/>
                  </a:lnTo>
                  <a:lnTo>
                    <a:pt x="939513" y="63537"/>
                  </a:lnTo>
                  <a:lnTo>
                    <a:pt x="1024923" y="25414"/>
                  </a:lnTo>
                  <a:lnTo>
                    <a:pt x="1110334" y="12707"/>
                  </a:lnTo>
                  <a:lnTo>
                    <a:pt x="1195744" y="101659"/>
                  </a:lnTo>
                  <a:lnTo>
                    <a:pt x="1281154" y="88952"/>
                  </a:lnTo>
                  <a:lnTo>
                    <a:pt x="1366565" y="114367"/>
                  </a:lnTo>
                  <a:lnTo>
                    <a:pt x="1451975" y="76244"/>
                  </a:lnTo>
                  <a:lnTo>
                    <a:pt x="1537385" y="50829"/>
                  </a:lnTo>
                  <a:lnTo>
                    <a:pt x="1622796" y="38122"/>
                  </a:lnTo>
                  <a:lnTo>
                    <a:pt x="1708206" y="88952"/>
                  </a:lnTo>
                  <a:lnTo>
                    <a:pt x="1793616" y="88952"/>
                  </a:lnTo>
                  <a:lnTo>
                    <a:pt x="1879027" y="76244"/>
                  </a:lnTo>
                  <a:lnTo>
                    <a:pt x="1964437" y="76244"/>
                  </a:lnTo>
                  <a:lnTo>
                    <a:pt x="2049847" y="114367"/>
                  </a:lnTo>
                  <a:lnTo>
                    <a:pt x="2135258" y="101659"/>
                  </a:lnTo>
                </a:path>
              </a:pathLst>
            </a:custGeom>
            <a:ln w="27101" cap="flat">
              <a:solidFill>
                <a:srgbClr val="1CABE2">
                  <a:alpha val="100000"/>
                </a:srgbClr>
              </a:solidFill>
              <a:prstDash val="solid"/>
              <a:round/>
            </a:ln>
          </p:spPr>
          <p:txBody>
            <a:bodyPr/>
            <a:lstStyle/>
            <a:p/>
          </p:txBody>
        </p:sp>
        <p:sp>
          <p:nvSpPr>
            <p:cNvPr id="178" name="tx178"/>
            <p:cNvSpPr/>
            <p:nvPr/>
          </p:nvSpPr>
          <p:spPr>
            <a:xfrm>
              <a:off x="6492660" y="10955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91</a:t>
              </a:r>
            </a:p>
          </p:txBody>
        </p:sp>
        <p:sp>
          <p:nvSpPr>
            <p:cNvPr id="179" name="tx179"/>
            <p:cNvSpPr/>
            <p:nvPr/>
          </p:nvSpPr>
          <p:spPr>
            <a:xfrm>
              <a:off x="8812279" y="114642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87</a:t>
              </a:r>
            </a:p>
          </p:txBody>
        </p:sp>
        <p:sp>
          <p:nvSpPr>
            <p:cNvPr id="180" name="tx180"/>
            <p:cNvSpPr/>
            <p:nvPr/>
          </p:nvSpPr>
          <p:spPr>
            <a:xfrm>
              <a:off x="7017315" y="10213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93</a:t>
              </a:r>
            </a:p>
          </p:txBody>
        </p:sp>
        <p:sp>
          <p:nvSpPr>
            <p:cNvPr id="181" name="tx181"/>
            <p:cNvSpPr/>
            <p:nvPr/>
          </p:nvSpPr>
          <p:spPr>
            <a:xfrm>
              <a:off x="7444366" y="104676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91</a:t>
              </a:r>
            </a:p>
          </p:txBody>
        </p:sp>
        <p:sp>
          <p:nvSpPr>
            <p:cNvPr id="182" name="tx182"/>
            <p:cNvSpPr/>
            <p:nvPr/>
          </p:nvSpPr>
          <p:spPr>
            <a:xfrm>
              <a:off x="7871418" y="108488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88</a:t>
              </a:r>
            </a:p>
          </p:txBody>
        </p:sp>
        <p:sp>
          <p:nvSpPr>
            <p:cNvPr id="183" name="tx183"/>
            <p:cNvSpPr/>
            <p:nvPr/>
          </p:nvSpPr>
          <p:spPr>
            <a:xfrm>
              <a:off x="8213059" y="10340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92</a:t>
              </a:r>
            </a:p>
          </p:txBody>
        </p:sp>
        <p:sp>
          <p:nvSpPr>
            <p:cNvPr id="184" name="tx184"/>
            <p:cNvSpPr/>
            <p:nvPr/>
          </p:nvSpPr>
          <p:spPr>
            <a:xfrm>
              <a:off x="8640111" y="11102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185" name="pl185"/>
            <p:cNvSpPr/>
            <p:nvPr/>
          </p:nvSpPr>
          <p:spPr>
            <a:xfrm>
              <a:off x="6349821"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6" name="pl186"/>
            <p:cNvSpPr/>
            <p:nvPr/>
          </p:nvSpPr>
          <p:spPr>
            <a:xfrm>
              <a:off x="6349821"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7" name="pl187"/>
            <p:cNvSpPr/>
            <p:nvPr/>
          </p:nvSpPr>
          <p:spPr>
            <a:xfrm>
              <a:off x="6349821"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8" name="pl188"/>
            <p:cNvSpPr/>
            <p:nvPr/>
          </p:nvSpPr>
          <p:spPr>
            <a:xfrm>
              <a:off x="6349821"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9" name="pl189"/>
            <p:cNvSpPr/>
            <p:nvPr/>
          </p:nvSpPr>
          <p:spPr>
            <a:xfrm>
              <a:off x="6349821"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0" name="pl190"/>
            <p:cNvSpPr/>
            <p:nvPr/>
          </p:nvSpPr>
          <p:spPr>
            <a:xfrm>
              <a:off x="6349821"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1" name="pl191"/>
            <p:cNvSpPr/>
            <p:nvPr/>
          </p:nvSpPr>
          <p:spPr>
            <a:xfrm>
              <a:off x="6349821"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2" name="pl192"/>
            <p:cNvSpPr/>
            <p:nvPr/>
          </p:nvSpPr>
          <p:spPr>
            <a:xfrm>
              <a:off x="6349821"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3" name="pl193"/>
            <p:cNvSpPr/>
            <p:nvPr/>
          </p:nvSpPr>
          <p:spPr>
            <a:xfrm>
              <a:off x="6349821"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4" name="pl194"/>
            <p:cNvSpPr/>
            <p:nvPr/>
          </p:nvSpPr>
          <p:spPr>
            <a:xfrm>
              <a:off x="6349821"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5" name="pl195"/>
            <p:cNvSpPr/>
            <p:nvPr/>
          </p:nvSpPr>
          <p:spPr>
            <a:xfrm>
              <a:off x="6349821"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6" name="pl196"/>
            <p:cNvSpPr/>
            <p:nvPr/>
          </p:nvSpPr>
          <p:spPr>
            <a:xfrm>
              <a:off x="6349821"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7" name="pl197"/>
            <p:cNvSpPr/>
            <p:nvPr/>
          </p:nvSpPr>
          <p:spPr>
            <a:xfrm>
              <a:off x="664448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07153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49859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92564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26728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69433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877974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6644487" y="2944807"/>
              <a:ext cx="2135258" cy="101659"/>
            </a:xfrm>
            <a:custGeom>
              <a:avLst/>
              <a:pathLst>
                <a:path w="2135258" h="101659">
                  <a:moveTo>
                    <a:pt x="0" y="50829"/>
                  </a:moveTo>
                  <a:lnTo>
                    <a:pt x="85410" y="38122"/>
                  </a:lnTo>
                  <a:lnTo>
                    <a:pt x="170820" y="76244"/>
                  </a:lnTo>
                  <a:lnTo>
                    <a:pt x="256230" y="101659"/>
                  </a:lnTo>
                  <a:lnTo>
                    <a:pt x="341641" y="76244"/>
                  </a:lnTo>
                  <a:lnTo>
                    <a:pt x="427051" y="25414"/>
                  </a:lnTo>
                  <a:lnTo>
                    <a:pt x="512461" y="12707"/>
                  </a:lnTo>
                  <a:lnTo>
                    <a:pt x="597872" y="0"/>
                  </a:lnTo>
                  <a:lnTo>
                    <a:pt x="683282" y="0"/>
                  </a:lnTo>
                  <a:lnTo>
                    <a:pt x="768692" y="38122"/>
                  </a:lnTo>
                  <a:lnTo>
                    <a:pt x="854103" y="50829"/>
                  </a:lnTo>
                  <a:lnTo>
                    <a:pt x="939513" y="38122"/>
                  </a:lnTo>
                  <a:lnTo>
                    <a:pt x="1024923" y="25414"/>
                  </a:lnTo>
                  <a:lnTo>
                    <a:pt x="1110334" y="25414"/>
                  </a:lnTo>
                  <a:lnTo>
                    <a:pt x="1195744" y="63537"/>
                  </a:lnTo>
                  <a:lnTo>
                    <a:pt x="1281154" y="63537"/>
                  </a:lnTo>
                  <a:lnTo>
                    <a:pt x="1366565" y="88952"/>
                  </a:lnTo>
                  <a:lnTo>
                    <a:pt x="1451975" y="38122"/>
                  </a:lnTo>
                  <a:lnTo>
                    <a:pt x="1537385" y="50829"/>
                  </a:lnTo>
                  <a:lnTo>
                    <a:pt x="1622796" y="38122"/>
                  </a:lnTo>
                  <a:lnTo>
                    <a:pt x="1708206" y="88952"/>
                  </a:lnTo>
                  <a:lnTo>
                    <a:pt x="1793616" y="76244"/>
                  </a:lnTo>
                  <a:lnTo>
                    <a:pt x="1879027" y="88952"/>
                  </a:lnTo>
                  <a:lnTo>
                    <a:pt x="1964437" y="76244"/>
                  </a:lnTo>
                  <a:lnTo>
                    <a:pt x="2049847" y="101659"/>
                  </a:lnTo>
                  <a:lnTo>
                    <a:pt x="2135258" y="101659"/>
                  </a:lnTo>
                </a:path>
              </a:pathLst>
            </a:custGeom>
            <a:ln w="27101" cap="flat">
              <a:solidFill>
                <a:srgbClr val="1CABE2">
                  <a:alpha val="100000"/>
                </a:srgbClr>
              </a:solidFill>
              <a:prstDash val="solid"/>
              <a:round/>
            </a:ln>
          </p:spPr>
          <p:txBody>
            <a:bodyPr/>
            <a:lstStyle/>
            <a:p/>
          </p:txBody>
        </p:sp>
        <p:sp>
          <p:nvSpPr>
            <p:cNvPr id="205" name="tx205"/>
            <p:cNvSpPr/>
            <p:nvPr/>
          </p:nvSpPr>
          <p:spPr>
            <a:xfrm>
              <a:off x="6492660" y="29049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92</a:t>
              </a:r>
            </a:p>
          </p:txBody>
        </p:sp>
        <p:sp>
          <p:nvSpPr>
            <p:cNvPr id="206" name="tx206"/>
            <p:cNvSpPr/>
            <p:nvPr/>
          </p:nvSpPr>
          <p:spPr>
            <a:xfrm>
              <a:off x="8812279" y="29557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88</a:t>
              </a:r>
            </a:p>
          </p:txBody>
        </p:sp>
        <p:sp>
          <p:nvSpPr>
            <p:cNvPr id="207" name="tx207"/>
            <p:cNvSpPr/>
            <p:nvPr/>
          </p:nvSpPr>
          <p:spPr>
            <a:xfrm>
              <a:off x="7017315" y="28306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94</a:t>
              </a:r>
            </a:p>
          </p:txBody>
        </p:sp>
        <p:sp>
          <p:nvSpPr>
            <p:cNvPr id="208" name="tx208"/>
            <p:cNvSpPr/>
            <p:nvPr/>
          </p:nvSpPr>
          <p:spPr>
            <a:xfrm>
              <a:off x="7444366" y="28560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92</a:t>
              </a:r>
            </a:p>
          </p:txBody>
        </p:sp>
        <p:sp>
          <p:nvSpPr>
            <p:cNvPr id="209" name="tx209"/>
            <p:cNvSpPr/>
            <p:nvPr/>
          </p:nvSpPr>
          <p:spPr>
            <a:xfrm>
              <a:off x="7871418" y="28688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91</a:t>
              </a:r>
            </a:p>
          </p:txBody>
        </p:sp>
        <p:sp>
          <p:nvSpPr>
            <p:cNvPr id="210" name="tx210"/>
            <p:cNvSpPr/>
            <p:nvPr/>
          </p:nvSpPr>
          <p:spPr>
            <a:xfrm>
              <a:off x="8213059" y="28433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93</a:t>
              </a:r>
            </a:p>
          </p:txBody>
        </p:sp>
        <p:sp>
          <p:nvSpPr>
            <p:cNvPr id="211" name="tx211"/>
            <p:cNvSpPr/>
            <p:nvPr/>
          </p:nvSpPr>
          <p:spPr>
            <a:xfrm>
              <a:off x="8640111" y="290692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88</a:t>
              </a:r>
            </a:p>
          </p:txBody>
        </p:sp>
        <p:sp>
          <p:nvSpPr>
            <p:cNvPr id="212" name="pl212"/>
            <p:cNvSpPr/>
            <p:nvPr/>
          </p:nvSpPr>
          <p:spPr>
            <a:xfrm>
              <a:off x="6349821"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3" name="pl213"/>
            <p:cNvSpPr/>
            <p:nvPr/>
          </p:nvSpPr>
          <p:spPr>
            <a:xfrm>
              <a:off x="6349821"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4" name="pl214"/>
            <p:cNvSpPr/>
            <p:nvPr/>
          </p:nvSpPr>
          <p:spPr>
            <a:xfrm>
              <a:off x="6349821"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5" name="pl215"/>
            <p:cNvSpPr/>
            <p:nvPr/>
          </p:nvSpPr>
          <p:spPr>
            <a:xfrm>
              <a:off x="6349821"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6" name="pl216"/>
            <p:cNvSpPr/>
            <p:nvPr/>
          </p:nvSpPr>
          <p:spPr>
            <a:xfrm>
              <a:off x="6349821"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7" name="pl217"/>
            <p:cNvSpPr/>
            <p:nvPr/>
          </p:nvSpPr>
          <p:spPr>
            <a:xfrm>
              <a:off x="6349821"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8" name="pl218"/>
            <p:cNvSpPr/>
            <p:nvPr/>
          </p:nvSpPr>
          <p:spPr>
            <a:xfrm>
              <a:off x="6349821"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19" name="pl219"/>
            <p:cNvSpPr/>
            <p:nvPr/>
          </p:nvSpPr>
          <p:spPr>
            <a:xfrm>
              <a:off x="6349821"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0" name="pl220"/>
            <p:cNvSpPr/>
            <p:nvPr/>
          </p:nvSpPr>
          <p:spPr>
            <a:xfrm>
              <a:off x="6349821"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1" name="pl221"/>
            <p:cNvSpPr/>
            <p:nvPr/>
          </p:nvSpPr>
          <p:spPr>
            <a:xfrm>
              <a:off x="6349821"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2" name="pl222"/>
            <p:cNvSpPr/>
            <p:nvPr/>
          </p:nvSpPr>
          <p:spPr>
            <a:xfrm>
              <a:off x="6349821"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3" name="pl223"/>
            <p:cNvSpPr/>
            <p:nvPr/>
          </p:nvSpPr>
          <p:spPr>
            <a:xfrm>
              <a:off x="6349821"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4" name="pl224"/>
            <p:cNvSpPr/>
            <p:nvPr/>
          </p:nvSpPr>
          <p:spPr>
            <a:xfrm>
              <a:off x="664448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07153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749859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92564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26728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69433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77974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156949" y="5465765"/>
              <a:ext cx="1622796" cy="521006"/>
            </a:xfrm>
            <a:custGeom>
              <a:avLst/>
              <a:pathLst>
                <a:path w="1622796" h="521006">
                  <a:moveTo>
                    <a:pt x="0" y="521006"/>
                  </a:moveTo>
                  <a:lnTo>
                    <a:pt x="85410" y="521006"/>
                  </a:lnTo>
                  <a:lnTo>
                    <a:pt x="170820" y="521006"/>
                  </a:lnTo>
                  <a:lnTo>
                    <a:pt x="256230" y="521006"/>
                  </a:lnTo>
                  <a:lnTo>
                    <a:pt x="341641" y="521006"/>
                  </a:lnTo>
                  <a:lnTo>
                    <a:pt x="427051" y="521006"/>
                  </a:lnTo>
                  <a:lnTo>
                    <a:pt x="512461" y="521006"/>
                  </a:lnTo>
                  <a:lnTo>
                    <a:pt x="597872" y="495591"/>
                  </a:lnTo>
                  <a:lnTo>
                    <a:pt x="683282" y="381224"/>
                  </a:lnTo>
                  <a:lnTo>
                    <a:pt x="768692" y="228734"/>
                  </a:lnTo>
                  <a:lnTo>
                    <a:pt x="854103" y="266857"/>
                  </a:lnTo>
                  <a:lnTo>
                    <a:pt x="939513" y="216027"/>
                  </a:lnTo>
                  <a:lnTo>
                    <a:pt x="1024923" y="228734"/>
                  </a:lnTo>
                  <a:lnTo>
                    <a:pt x="1110334" y="292272"/>
                  </a:lnTo>
                  <a:lnTo>
                    <a:pt x="1195744" y="101659"/>
                  </a:lnTo>
                  <a:lnTo>
                    <a:pt x="1281154" y="165197"/>
                  </a:lnTo>
                  <a:lnTo>
                    <a:pt x="1366565" y="127074"/>
                  </a:lnTo>
                  <a:lnTo>
                    <a:pt x="1451975" y="38122"/>
                  </a:lnTo>
                  <a:lnTo>
                    <a:pt x="1537385" y="0"/>
                  </a:lnTo>
                  <a:lnTo>
                    <a:pt x="1622796" y="12707"/>
                  </a:lnTo>
                </a:path>
              </a:pathLst>
            </a:custGeom>
            <a:ln w="27101" cap="flat">
              <a:solidFill>
                <a:srgbClr val="1CABE2">
                  <a:alpha val="100000"/>
                </a:srgbClr>
              </a:solidFill>
              <a:prstDash val="solid"/>
              <a:round/>
            </a:ln>
          </p:spPr>
          <p:txBody>
            <a:bodyPr/>
            <a:lstStyle/>
            <a:p/>
          </p:txBody>
        </p:sp>
        <p:sp>
          <p:nvSpPr>
            <p:cNvPr id="232" name="tx232"/>
            <p:cNvSpPr/>
            <p:nvPr/>
          </p:nvSpPr>
          <p:spPr>
            <a:xfrm>
              <a:off x="7081035"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233" name="tx233"/>
            <p:cNvSpPr/>
            <p:nvPr/>
          </p:nvSpPr>
          <p:spPr>
            <a:xfrm>
              <a:off x="8812279" y="53877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40</a:t>
              </a:r>
            </a:p>
          </p:txBody>
        </p:sp>
        <p:sp>
          <p:nvSpPr>
            <p:cNvPr id="234" name="tx234"/>
            <p:cNvSpPr/>
            <p:nvPr/>
          </p:nvSpPr>
          <p:spPr>
            <a:xfrm>
              <a:off x="7471478" y="584723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235" name="tx235"/>
            <p:cNvSpPr/>
            <p:nvPr/>
          </p:nvSpPr>
          <p:spPr>
            <a:xfrm>
              <a:off x="7871418" y="555496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23</a:t>
              </a:r>
            </a:p>
          </p:txBody>
        </p:sp>
        <p:sp>
          <p:nvSpPr>
            <p:cNvPr id="236" name="tx236"/>
            <p:cNvSpPr/>
            <p:nvPr/>
          </p:nvSpPr>
          <p:spPr>
            <a:xfrm>
              <a:off x="8213059" y="561850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18</a:t>
              </a:r>
            </a:p>
          </p:txBody>
        </p:sp>
        <p:sp>
          <p:nvSpPr>
            <p:cNvPr id="237" name="tx237"/>
            <p:cNvSpPr/>
            <p:nvPr/>
          </p:nvSpPr>
          <p:spPr>
            <a:xfrm>
              <a:off x="8640111" y="532622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41</a:t>
              </a:r>
            </a:p>
          </p:txBody>
        </p:sp>
        <p:sp>
          <p:nvSpPr>
            <p:cNvPr id="238" name="tx238"/>
            <p:cNvSpPr/>
            <p:nvPr/>
          </p:nvSpPr>
          <p:spPr>
            <a:xfrm>
              <a:off x="1968540" y="4371627"/>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239" name="tx239"/>
            <p:cNvSpPr/>
            <p:nvPr/>
          </p:nvSpPr>
          <p:spPr>
            <a:xfrm>
              <a:off x="4762764" y="4371627"/>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240" name="tx240"/>
            <p:cNvSpPr/>
            <p:nvPr/>
          </p:nvSpPr>
          <p:spPr>
            <a:xfrm>
              <a:off x="7520778" y="4371627"/>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241" name="tx241"/>
            <p:cNvSpPr/>
            <p:nvPr/>
          </p:nvSpPr>
          <p:spPr>
            <a:xfrm>
              <a:off x="2002601" y="2549580"/>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242" name="tx242"/>
            <p:cNvSpPr/>
            <p:nvPr/>
          </p:nvSpPr>
          <p:spPr>
            <a:xfrm>
              <a:off x="4787544" y="2549580"/>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243" name="tx243"/>
            <p:cNvSpPr/>
            <p:nvPr/>
          </p:nvSpPr>
          <p:spPr>
            <a:xfrm>
              <a:off x="7556896" y="2549580"/>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a:t>
              </a:r>
            </a:p>
          </p:txBody>
        </p:sp>
        <p:sp>
          <p:nvSpPr>
            <p:cNvPr id="244" name="tx244"/>
            <p:cNvSpPr/>
            <p:nvPr/>
          </p:nvSpPr>
          <p:spPr>
            <a:xfrm>
              <a:off x="2002693" y="727533"/>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BCG</a:t>
              </a:r>
            </a:p>
          </p:txBody>
        </p:sp>
        <p:sp>
          <p:nvSpPr>
            <p:cNvPr id="245" name="tx245"/>
            <p:cNvSpPr/>
            <p:nvPr/>
          </p:nvSpPr>
          <p:spPr>
            <a:xfrm>
              <a:off x="4775154"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a:t>
              </a:r>
            </a:p>
          </p:txBody>
        </p:sp>
        <p:sp>
          <p:nvSpPr>
            <p:cNvPr id="246" name="tx246"/>
            <p:cNvSpPr/>
            <p:nvPr/>
          </p:nvSpPr>
          <p:spPr>
            <a:xfrm>
              <a:off x="7569332"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a:t>
              </a:r>
            </a:p>
          </p:txBody>
        </p:sp>
        <p:sp>
          <p:nvSpPr>
            <p:cNvPr id="247" name="tx247"/>
            <p:cNvSpPr/>
            <p:nvPr/>
          </p:nvSpPr>
          <p:spPr>
            <a:xfrm rot="-5400000">
              <a:off x="93597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48" name="tx248"/>
            <p:cNvSpPr/>
            <p:nvPr/>
          </p:nvSpPr>
          <p:spPr>
            <a:xfrm rot="-5400000">
              <a:off x="136303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49" name="tx249"/>
            <p:cNvSpPr/>
            <p:nvPr/>
          </p:nvSpPr>
          <p:spPr>
            <a:xfrm rot="-5400000">
              <a:off x="179008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0" name="tx250"/>
            <p:cNvSpPr/>
            <p:nvPr/>
          </p:nvSpPr>
          <p:spPr>
            <a:xfrm rot="-5400000">
              <a:off x="221713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1" name="tx251"/>
            <p:cNvSpPr/>
            <p:nvPr/>
          </p:nvSpPr>
          <p:spPr>
            <a:xfrm rot="-5400000">
              <a:off x="255877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2" name="tx252"/>
            <p:cNvSpPr/>
            <p:nvPr/>
          </p:nvSpPr>
          <p:spPr>
            <a:xfrm rot="-5400000">
              <a:off x="298582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53" name="tx253"/>
            <p:cNvSpPr/>
            <p:nvPr/>
          </p:nvSpPr>
          <p:spPr>
            <a:xfrm rot="-5400000">
              <a:off x="307123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54" name="tx254"/>
            <p:cNvSpPr/>
            <p:nvPr/>
          </p:nvSpPr>
          <p:spPr>
            <a:xfrm rot="-5400000">
              <a:off x="373015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55" name="tx255"/>
            <p:cNvSpPr/>
            <p:nvPr/>
          </p:nvSpPr>
          <p:spPr>
            <a:xfrm rot="-5400000">
              <a:off x="415720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56" name="tx256"/>
            <p:cNvSpPr/>
            <p:nvPr/>
          </p:nvSpPr>
          <p:spPr>
            <a:xfrm rot="-5400000">
              <a:off x="458426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7" name="tx257"/>
            <p:cNvSpPr/>
            <p:nvPr/>
          </p:nvSpPr>
          <p:spPr>
            <a:xfrm rot="-5400000">
              <a:off x="501131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8" name="tx258"/>
            <p:cNvSpPr/>
            <p:nvPr/>
          </p:nvSpPr>
          <p:spPr>
            <a:xfrm rot="-5400000">
              <a:off x="535295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9" name="tx259"/>
            <p:cNvSpPr/>
            <p:nvPr/>
          </p:nvSpPr>
          <p:spPr>
            <a:xfrm rot="-5400000">
              <a:off x="578000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0" name="tx260"/>
            <p:cNvSpPr/>
            <p:nvPr/>
          </p:nvSpPr>
          <p:spPr>
            <a:xfrm rot="-5400000">
              <a:off x="586541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1" name="tx261"/>
            <p:cNvSpPr/>
            <p:nvPr/>
          </p:nvSpPr>
          <p:spPr>
            <a:xfrm rot="-5400000">
              <a:off x="6524335"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62" name="tx262"/>
            <p:cNvSpPr/>
            <p:nvPr/>
          </p:nvSpPr>
          <p:spPr>
            <a:xfrm rot="-5400000">
              <a:off x="695138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63" name="tx263"/>
            <p:cNvSpPr/>
            <p:nvPr/>
          </p:nvSpPr>
          <p:spPr>
            <a:xfrm rot="-5400000">
              <a:off x="737843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64" name="tx264"/>
            <p:cNvSpPr/>
            <p:nvPr/>
          </p:nvSpPr>
          <p:spPr>
            <a:xfrm rot="-5400000">
              <a:off x="7805489"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65" name="tx265"/>
            <p:cNvSpPr/>
            <p:nvPr/>
          </p:nvSpPr>
          <p:spPr>
            <a:xfrm rot="-5400000">
              <a:off x="814713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66" name="tx266"/>
            <p:cNvSpPr/>
            <p:nvPr/>
          </p:nvSpPr>
          <p:spPr>
            <a:xfrm rot="-5400000">
              <a:off x="857418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7" name="tx267"/>
            <p:cNvSpPr/>
            <p:nvPr/>
          </p:nvSpPr>
          <p:spPr>
            <a:xfrm rot="-5400000">
              <a:off x="865959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8" name="tx268"/>
            <p:cNvSpPr/>
            <p:nvPr/>
          </p:nvSpPr>
          <p:spPr>
            <a:xfrm>
              <a:off x="635284" y="2301759"/>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69" name="tx269"/>
            <p:cNvSpPr/>
            <p:nvPr/>
          </p:nvSpPr>
          <p:spPr>
            <a:xfrm>
              <a:off x="571733" y="204760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0" name="tx270"/>
            <p:cNvSpPr/>
            <p:nvPr/>
          </p:nvSpPr>
          <p:spPr>
            <a:xfrm>
              <a:off x="571733" y="179345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1" name="tx271"/>
            <p:cNvSpPr/>
            <p:nvPr/>
          </p:nvSpPr>
          <p:spPr>
            <a:xfrm>
              <a:off x="571733" y="153931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2" name="tx272"/>
            <p:cNvSpPr/>
            <p:nvPr/>
          </p:nvSpPr>
          <p:spPr>
            <a:xfrm>
              <a:off x="571733" y="128516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3" name="tx273"/>
            <p:cNvSpPr/>
            <p:nvPr/>
          </p:nvSpPr>
          <p:spPr>
            <a:xfrm>
              <a:off x="508182" y="1031010"/>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74" name="tx274"/>
            <p:cNvSpPr/>
            <p:nvPr/>
          </p:nvSpPr>
          <p:spPr>
            <a:xfrm>
              <a:off x="635284" y="4123806"/>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75" name="tx275"/>
            <p:cNvSpPr/>
            <p:nvPr/>
          </p:nvSpPr>
          <p:spPr>
            <a:xfrm>
              <a:off x="571733" y="386965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6" name="tx276"/>
            <p:cNvSpPr/>
            <p:nvPr/>
          </p:nvSpPr>
          <p:spPr>
            <a:xfrm>
              <a:off x="571733" y="361550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7" name="tx277"/>
            <p:cNvSpPr/>
            <p:nvPr/>
          </p:nvSpPr>
          <p:spPr>
            <a:xfrm>
              <a:off x="571733" y="336135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8" name="tx278"/>
            <p:cNvSpPr/>
            <p:nvPr/>
          </p:nvSpPr>
          <p:spPr>
            <a:xfrm>
              <a:off x="571733" y="310720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9" name="tx279"/>
            <p:cNvSpPr/>
            <p:nvPr/>
          </p:nvSpPr>
          <p:spPr>
            <a:xfrm>
              <a:off x="508182" y="2853057"/>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0" name="tx280"/>
            <p:cNvSpPr/>
            <p:nvPr/>
          </p:nvSpPr>
          <p:spPr>
            <a:xfrm>
              <a:off x="635284" y="5945853"/>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81" name="tx281"/>
            <p:cNvSpPr/>
            <p:nvPr/>
          </p:nvSpPr>
          <p:spPr>
            <a:xfrm>
              <a:off x="571733" y="569170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82" name="tx282"/>
            <p:cNvSpPr/>
            <p:nvPr/>
          </p:nvSpPr>
          <p:spPr>
            <a:xfrm>
              <a:off x="571733" y="543755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83" name="tx283"/>
            <p:cNvSpPr/>
            <p:nvPr/>
          </p:nvSpPr>
          <p:spPr>
            <a:xfrm>
              <a:off x="571733" y="518340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84" name="tx284"/>
            <p:cNvSpPr/>
            <p:nvPr/>
          </p:nvSpPr>
          <p:spPr>
            <a:xfrm>
              <a:off x="571733" y="492925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85" name="tx285"/>
            <p:cNvSpPr/>
            <p:nvPr/>
          </p:nvSpPr>
          <p:spPr>
            <a:xfrm>
              <a:off x="508182" y="4675104"/>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6" name="tx286"/>
            <p:cNvSpPr/>
            <p:nvPr/>
          </p:nvSpPr>
          <p:spPr>
            <a:xfrm rot="-5400000">
              <a:off x="-37121" y="341579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87" name="tx287"/>
            <p:cNvSpPr/>
            <p:nvPr/>
          </p:nvSpPr>
          <p:spPr>
            <a:xfrm>
              <a:off x="2771384" y="435349"/>
              <a:ext cx="429310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selected routine vaccines, ECAR, 2000-2025</a:t>
              </a:r>
            </a:p>
          </p:txBody>
        </p:sp>
        <p:sp>
          <p:nvSpPr>
            <p:cNvPr id="288" name="tx288"/>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2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coverage trends for 9 core routine vaccines recommended in childhood.
The steep increasing trends in coverage of IPV, MCV2, PCVC and RotaC is in-part related to increasing introduction in countries, along with improved coverage.
In 2025, ROTAC had the lowest coverage of all vaccines (40%), followed by PCVC (78%).</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457200" y="402336"/>
            <a:ext cx="8394192" cy="6053328"/>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37% in 2000 to 79% in 2025. This increase since 2000 is a result of incremental improvement in introducing new vaccines and expanding vaccination services to previously missed populations.
Enhancing BOP now depends partly on improving the coverage of HPV, ROTAC, and PCVC - vaccines with coverage less than 80% in 2025.</a:t>
            </a:r>
          </a:p>
        </p:txBody>
      </p:sp>
      <p:sp>
        <p:nvSpPr>
          <p:cNvPr id="4" name="body"/>
          <p:cNvSpPr>
            <a:spLocks noGrp="1"/>
          </p:cNvSpPr>
          <p:nvPr>
            <p:ph/>
          </p:nvPr>
        </p:nvSpPr>
        <p:spPr>
          <a:xfrm>
            <a:off x="457200" y="91440"/>
            <a:ext cx="5486400" cy="457200"/>
          </a:xfrm>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Breadth of Protection, ECAR, 2000-2025</a:t>
            </a:r>
          </a:p>
        </p:txBody>
      </p:sp>
      <p:sp>
        <p:nvSpPr>
          <p:cNvPr id="5" name="body"/>
          <p:cNvSpPr>
            <a:spLocks noGrp="1"/>
          </p:cNvSpPr>
          <p:nvPr>
            <p:ph/>
          </p:nvPr>
        </p:nvSpPr>
        <p:spPr>
          <a:xfrm>
            <a:off x="457200" y="6583680"/>
            <a:ext cx="7315200" cy="457200"/>
          </a:xfrm>
        </p:spPr>
        <p:txBody>
          <a:bodyPr/>
          <a:lstStyle/>
          <a:p>
            <a:pPr algn="l" marL="0" marR="0">
              <a:lnSpc>
                <a:spcPct val="100000"/>
              </a:lnSpc>
              <a:spcBef>
                <a:spcPts val="0"/>
              </a:spcBef>
              <a:spcAft>
                <a:spcPts val="0"/>
              </a:spcAft>
              <a:buNone/>
            </a:pPr>
            <a:r>
              <a:rPr cap="none" sz="800" i="0" b="0" u="none" strike="noStrike">
                <a:solidFill>
                  <a:srgbClr val="000000">
                    <a:alpha val="100000"/>
                  </a:srgbClr>
                </a:solidFill>
                <a:latin typeface="Arial"/>
                <a:cs typeface="Arial"/>
                <a:ea typeface="Arial"/>
                <a:sym typeface="Arial"/>
              </a:rPr>
              <a:t>Breadth of protection = ((DTP3 x 3) + HepB3 + Hib3 + IPV1 + IPVC + MCV1 + MCV2 + PCV3 + RCV1 + RotaC + HPV) / 13</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Overview</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DTP1 coverage remained constant at 90% between 2024 and 2025.
• DTP3 coverage increased 1 percentage point from 86% in 2024 to 87% in 2025.
• In ECAR, there were 40,000 fewer zero-dose children compared to in 2024. This leaves 368,000 children without vaccination, vulnerable to vaccine-preventable diseases and a further 135,000 with only partial protection.
• In ECAR, 2 countries* accounted for over half (53.2%) of all zero-dose children.
• There were 11 (52%) countries that achieved DTP3 coverage of at least 90% (IA2030 target).
• MCV1 coverage remained constant at 88% between 2024 and 2025. There were 477,000 children who missed out on the first measles vaccination.
• MCV2 coverage increased 1 percentage point from 87% in 2024 to 88% in 2025.
• Last dose coverage of HPV vaccination (HPVc) among girls increased from 25% to 33% in 2025.</a:t>
            </a:r>
          </a:p>
        </p:txBody>
      </p:sp>
      <p:sp>
        <p:nvSpPr>
          <p:cNvPr id="4" name="body"/>
          <p:cNvSpPr>
            <a:spLocks noGrp="1"/>
          </p:cNvSpPr>
          <p:nvPr>
            <p:ph/>
          </p:nvPr>
        </p:nvSpPr>
        <p:spPr>
          <a:xfrm>
            <a:off x="411480" y="6217920"/>
            <a:ext cx="11430000" cy="4572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*Kazakhstan (36.2%) and Turkiye (17%)</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59443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554750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515063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475376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435689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396002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0" name="pl10"/>
            <p:cNvSpPr/>
            <p:nvPr/>
          </p:nvSpPr>
          <p:spPr>
            <a:xfrm>
              <a:off x="803984" y="356315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1" name="pl11"/>
            <p:cNvSpPr/>
            <p:nvPr/>
          </p:nvSpPr>
          <p:spPr>
            <a:xfrm>
              <a:off x="803984" y="316628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2" name="pl12"/>
            <p:cNvSpPr/>
            <p:nvPr/>
          </p:nvSpPr>
          <p:spPr>
            <a:xfrm>
              <a:off x="803984" y="276941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3" name="pl13"/>
            <p:cNvSpPr/>
            <p:nvPr/>
          </p:nvSpPr>
          <p:spPr>
            <a:xfrm>
              <a:off x="803984" y="237254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4" name="pl14"/>
            <p:cNvSpPr/>
            <p:nvPr/>
          </p:nvSpPr>
          <p:spPr>
            <a:xfrm>
              <a:off x="803984" y="197567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5" name="pl15"/>
            <p:cNvSpPr/>
            <p:nvPr/>
          </p:nvSpPr>
          <p:spPr>
            <a:xfrm>
              <a:off x="803984" y="157880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6" name="pl16"/>
            <p:cNvSpPr/>
            <p:nvPr/>
          </p:nvSpPr>
          <p:spPr>
            <a:xfrm>
              <a:off x="180646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305955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431265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54404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669353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80719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2" name="pl22"/>
            <p:cNvSpPr/>
            <p:nvPr/>
          </p:nvSpPr>
          <p:spPr>
            <a:xfrm>
              <a:off x="8698482"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3" name="pl23"/>
            <p:cNvSpPr/>
            <p:nvPr/>
          </p:nvSpPr>
          <p:spPr>
            <a:xfrm>
              <a:off x="803984" y="574594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4" name="pl24"/>
            <p:cNvSpPr/>
            <p:nvPr/>
          </p:nvSpPr>
          <p:spPr>
            <a:xfrm>
              <a:off x="803984" y="534907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5" name="pl25"/>
            <p:cNvSpPr/>
            <p:nvPr/>
          </p:nvSpPr>
          <p:spPr>
            <a:xfrm>
              <a:off x="803984" y="495220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6" name="pl26"/>
            <p:cNvSpPr/>
            <p:nvPr/>
          </p:nvSpPr>
          <p:spPr>
            <a:xfrm>
              <a:off x="803984" y="455533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7" name="pl27"/>
            <p:cNvSpPr/>
            <p:nvPr/>
          </p:nvSpPr>
          <p:spPr>
            <a:xfrm>
              <a:off x="803984" y="415846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8" name="pl28"/>
            <p:cNvSpPr/>
            <p:nvPr/>
          </p:nvSpPr>
          <p:spPr>
            <a:xfrm>
              <a:off x="803984" y="37615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9" name="pl29"/>
            <p:cNvSpPr/>
            <p:nvPr/>
          </p:nvSpPr>
          <p:spPr>
            <a:xfrm>
              <a:off x="803984" y="336472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0" name="pl30"/>
            <p:cNvSpPr/>
            <p:nvPr/>
          </p:nvSpPr>
          <p:spPr>
            <a:xfrm>
              <a:off x="803984" y="296785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1" name="pl31"/>
            <p:cNvSpPr/>
            <p:nvPr/>
          </p:nvSpPr>
          <p:spPr>
            <a:xfrm>
              <a:off x="803984" y="257098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2" name="pl32"/>
            <p:cNvSpPr/>
            <p:nvPr/>
          </p:nvSpPr>
          <p:spPr>
            <a:xfrm>
              <a:off x="803984" y="217411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3" name="pl33"/>
            <p:cNvSpPr/>
            <p:nvPr/>
          </p:nvSpPr>
          <p:spPr>
            <a:xfrm>
              <a:off x="803984" y="1777244"/>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4" name="pl34"/>
            <p:cNvSpPr/>
            <p:nvPr/>
          </p:nvSpPr>
          <p:spPr>
            <a:xfrm>
              <a:off x="117991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2433008"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686102"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493919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594167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4538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1179913" y="1975679"/>
              <a:ext cx="6265474" cy="436556"/>
            </a:xfrm>
            <a:custGeom>
              <a:avLst/>
              <a:pathLst>
                <a:path w="6265474" h="436556">
                  <a:moveTo>
                    <a:pt x="0" y="158747"/>
                  </a:moveTo>
                  <a:lnTo>
                    <a:pt x="250618" y="79373"/>
                  </a:lnTo>
                  <a:lnTo>
                    <a:pt x="501237" y="238121"/>
                  </a:lnTo>
                  <a:lnTo>
                    <a:pt x="751856" y="436556"/>
                  </a:lnTo>
                  <a:lnTo>
                    <a:pt x="1002475" y="158747"/>
                  </a:lnTo>
                  <a:lnTo>
                    <a:pt x="1253094" y="79373"/>
                  </a:lnTo>
                  <a:lnTo>
                    <a:pt x="1503713" y="79373"/>
                  </a:lnTo>
                  <a:lnTo>
                    <a:pt x="1754332" y="0"/>
                  </a:lnTo>
                  <a:lnTo>
                    <a:pt x="2004951" y="0"/>
                  </a:lnTo>
                  <a:lnTo>
                    <a:pt x="2255570" y="119060"/>
                  </a:lnTo>
                  <a:lnTo>
                    <a:pt x="2506189" y="158747"/>
                  </a:lnTo>
                  <a:lnTo>
                    <a:pt x="2756808" y="198434"/>
                  </a:lnTo>
                  <a:lnTo>
                    <a:pt x="3007427" y="79373"/>
                  </a:lnTo>
                  <a:lnTo>
                    <a:pt x="3258046" y="39686"/>
                  </a:lnTo>
                  <a:lnTo>
                    <a:pt x="3508665" y="317495"/>
                  </a:lnTo>
                  <a:lnTo>
                    <a:pt x="3759284" y="277808"/>
                  </a:lnTo>
                  <a:lnTo>
                    <a:pt x="4009903" y="357182"/>
                  </a:lnTo>
                  <a:lnTo>
                    <a:pt x="4260522" y="238121"/>
                  </a:lnTo>
                  <a:lnTo>
                    <a:pt x="4511141" y="158747"/>
                  </a:lnTo>
                  <a:lnTo>
                    <a:pt x="4761760" y="119060"/>
                  </a:lnTo>
                  <a:lnTo>
                    <a:pt x="5012379" y="277808"/>
                  </a:lnTo>
                  <a:lnTo>
                    <a:pt x="5262998" y="277808"/>
                  </a:lnTo>
                  <a:lnTo>
                    <a:pt x="5513617" y="238121"/>
                  </a:lnTo>
                  <a:lnTo>
                    <a:pt x="5764236" y="238121"/>
                  </a:lnTo>
                  <a:lnTo>
                    <a:pt x="6014855" y="357182"/>
                  </a:lnTo>
                  <a:lnTo>
                    <a:pt x="6265474" y="317495"/>
                  </a:lnTo>
                </a:path>
              </a:pathLst>
            </a:custGeom>
            <a:ln w="27101" cap="flat">
              <a:solidFill>
                <a:srgbClr val="1C86EE">
                  <a:alpha val="100000"/>
                </a:srgbClr>
              </a:solidFill>
              <a:prstDash val="solid"/>
              <a:round/>
            </a:ln>
          </p:spPr>
          <p:txBody>
            <a:bodyPr/>
            <a:lstStyle/>
            <a:p/>
          </p:txBody>
        </p:sp>
        <p:sp>
          <p:nvSpPr>
            <p:cNvPr id="41" name="pl41"/>
            <p:cNvSpPr/>
            <p:nvPr/>
          </p:nvSpPr>
          <p:spPr>
            <a:xfrm>
              <a:off x="1179913" y="2015366"/>
              <a:ext cx="6265474" cy="1825600"/>
            </a:xfrm>
            <a:custGeom>
              <a:avLst/>
              <a:pathLst>
                <a:path w="6265474" h="1825600">
                  <a:moveTo>
                    <a:pt x="0" y="1825600"/>
                  </a:moveTo>
                  <a:lnTo>
                    <a:pt x="250618" y="1706539"/>
                  </a:lnTo>
                  <a:lnTo>
                    <a:pt x="501237" y="992174"/>
                  </a:lnTo>
                  <a:lnTo>
                    <a:pt x="751856" y="714365"/>
                  </a:lnTo>
                  <a:lnTo>
                    <a:pt x="1002475" y="317495"/>
                  </a:lnTo>
                  <a:lnTo>
                    <a:pt x="1253094" y="238121"/>
                  </a:lnTo>
                  <a:lnTo>
                    <a:pt x="1503713" y="198434"/>
                  </a:lnTo>
                  <a:lnTo>
                    <a:pt x="1754332" y="0"/>
                  </a:lnTo>
                  <a:lnTo>
                    <a:pt x="2004951" y="119060"/>
                  </a:lnTo>
                  <a:lnTo>
                    <a:pt x="2255570" y="119060"/>
                  </a:lnTo>
                  <a:lnTo>
                    <a:pt x="2506189" y="158747"/>
                  </a:lnTo>
                  <a:lnTo>
                    <a:pt x="2756808" y="277808"/>
                  </a:lnTo>
                  <a:lnTo>
                    <a:pt x="3007427" y="158747"/>
                  </a:lnTo>
                  <a:lnTo>
                    <a:pt x="3258046" y="158747"/>
                  </a:lnTo>
                  <a:lnTo>
                    <a:pt x="3508665" y="277808"/>
                  </a:lnTo>
                  <a:lnTo>
                    <a:pt x="3759284" y="238121"/>
                  </a:lnTo>
                  <a:lnTo>
                    <a:pt x="4009903" y="277808"/>
                  </a:lnTo>
                  <a:lnTo>
                    <a:pt x="4260522" y="158747"/>
                  </a:lnTo>
                  <a:lnTo>
                    <a:pt x="4511141" y="119060"/>
                  </a:lnTo>
                  <a:lnTo>
                    <a:pt x="4761760" y="119060"/>
                  </a:lnTo>
                  <a:lnTo>
                    <a:pt x="5012379" y="238121"/>
                  </a:lnTo>
                  <a:lnTo>
                    <a:pt x="5262998" y="238121"/>
                  </a:lnTo>
                  <a:lnTo>
                    <a:pt x="5513617" y="238121"/>
                  </a:lnTo>
                  <a:lnTo>
                    <a:pt x="5764236" y="198434"/>
                  </a:lnTo>
                  <a:lnTo>
                    <a:pt x="6014855" y="357182"/>
                  </a:lnTo>
                  <a:lnTo>
                    <a:pt x="6265474" y="317495"/>
                  </a:lnTo>
                </a:path>
              </a:pathLst>
            </a:custGeom>
            <a:ln w="27101" cap="flat">
              <a:solidFill>
                <a:srgbClr val="80BD41">
                  <a:alpha val="100000"/>
                </a:srgbClr>
              </a:solidFill>
              <a:prstDash val="solid"/>
              <a:round/>
            </a:ln>
          </p:spPr>
          <p:txBody>
            <a:bodyPr/>
            <a:lstStyle/>
            <a:p/>
          </p:txBody>
        </p:sp>
        <p:sp>
          <p:nvSpPr>
            <p:cNvPr id="42" name="pl42"/>
            <p:cNvSpPr/>
            <p:nvPr/>
          </p:nvSpPr>
          <p:spPr>
            <a:xfrm>
              <a:off x="1179913" y="2094739"/>
              <a:ext cx="6265474" cy="3571826"/>
            </a:xfrm>
            <a:custGeom>
              <a:avLst/>
              <a:pathLst>
                <a:path w="6265474" h="3571826">
                  <a:moveTo>
                    <a:pt x="0" y="3571826"/>
                  </a:moveTo>
                  <a:lnTo>
                    <a:pt x="250618" y="3571826"/>
                  </a:lnTo>
                  <a:lnTo>
                    <a:pt x="501237" y="3532139"/>
                  </a:lnTo>
                  <a:lnTo>
                    <a:pt x="751856" y="3532139"/>
                  </a:lnTo>
                  <a:lnTo>
                    <a:pt x="1002475" y="3492452"/>
                  </a:lnTo>
                  <a:lnTo>
                    <a:pt x="1253094" y="3492452"/>
                  </a:lnTo>
                  <a:lnTo>
                    <a:pt x="1503713" y="3413078"/>
                  </a:lnTo>
                  <a:lnTo>
                    <a:pt x="1754332" y="2301843"/>
                  </a:lnTo>
                  <a:lnTo>
                    <a:pt x="2004951" y="1666852"/>
                  </a:lnTo>
                  <a:lnTo>
                    <a:pt x="2255570" y="833426"/>
                  </a:lnTo>
                  <a:lnTo>
                    <a:pt x="2506189" y="595304"/>
                  </a:lnTo>
                  <a:lnTo>
                    <a:pt x="2756808" y="396869"/>
                  </a:lnTo>
                  <a:lnTo>
                    <a:pt x="3007427" y="0"/>
                  </a:lnTo>
                  <a:lnTo>
                    <a:pt x="3258046" y="0"/>
                  </a:lnTo>
                  <a:lnTo>
                    <a:pt x="3508665" y="198434"/>
                  </a:lnTo>
                  <a:lnTo>
                    <a:pt x="3759284" y="198434"/>
                  </a:lnTo>
                  <a:lnTo>
                    <a:pt x="4009903" y="238121"/>
                  </a:lnTo>
                  <a:lnTo>
                    <a:pt x="4260522" y="238121"/>
                  </a:lnTo>
                  <a:lnTo>
                    <a:pt x="4511141" y="119060"/>
                  </a:lnTo>
                  <a:lnTo>
                    <a:pt x="4761760" y="39686"/>
                  </a:lnTo>
                  <a:lnTo>
                    <a:pt x="5012379" y="158747"/>
                  </a:lnTo>
                  <a:lnTo>
                    <a:pt x="5262998" y="158747"/>
                  </a:lnTo>
                  <a:lnTo>
                    <a:pt x="5513617" y="119060"/>
                  </a:lnTo>
                  <a:lnTo>
                    <a:pt x="5764236" y="158747"/>
                  </a:lnTo>
                  <a:lnTo>
                    <a:pt x="6014855" y="238121"/>
                  </a:lnTo>
                  <a:lnTo>
                    <a:pt x="6265474" y="238121"/>
                  </a:lnTo>
                </a:path>
              </a:pathLst>
            </a:custGeom>
            <a:ln w="27101" cap="flat">
              <a:solidFill>
                <a:srgbClr val="EE00EE">
                  <a:alpha val="100000"/>
                </a:srgbClr>
              </a:solidFill>
              <a:prstDash val="solid"/>
              <a:round/>
            </a:ln>
          </p:spPr>
          <p:txBody>
            <a:bodyPr/>
            <a:lstStyle/>
            <a:p/>
          </p:txBody>
        </p:sp>
        <p:sp>
          <p:nvSpPr>
            <p:cNvPr id="43" name="pl43"/>
            <p:cNvSpPr/>
            <p:nvPr/>
          </p:nvSpPr>
          <p:spPr>
            <a:xfrm>
              <a:off x="3686102" y="4436270"/>
              <a:ext cx="3759284" cy="1309669"/>
            </a:xfrm>
            <a:custGeom>
              <a:avLst/>
              <a:pathLst>
                <a:path w="3759284" h="1309669">
                  <a:moveTo>
                    <a:pt x="0" y="1309669"/>
                  </a:moveTo>
                  <a:lnTo>
                    <a:pt x="250618" y="1309669"/>
                  </a:lnTo>
                  <a:lnTo>
                    <a:pt x="501237" y="1309669"/>
                  </a:lnTo>
                  <a:lnTo>
                    <a:pt x="751856" y="1269982"/>
                  </a:lnTo>
                  <a:lnTo>
                    <a:pt x="1002475" y="1269982"/>
                  </a:lnTo>
                  <a:lnTo>
                    <a:pt x="1253094" y="1309669"/>
                  </a:lnTo>
                  <a:lnTo>
                    <a:pt x="1503713" y="1309669"/>
                  </a:lnTo>
                  <a:lnTo>
                    <a:pt x="1754332" y="1190608"/>
                  </a:lnTo>
                  <a:lnTo>
                    <a:pt x="2004951" y="1150921"/>
                  </a:lnTo>
                  <a:lnTo>
                    <a:pt x="2255570" y="1150921"/>
                  </a:lnTo>
                  <a:lnTo>
                    <a:pt x="2506189" y="634991"/>
                  </a:lnTo>
                  <a:lnTo>
                    <a:pt x="2756808" y="674678"/>
                  </a:lnTo>
                  <a:lnTo>
                    <a:pt x="3007427" y="515930"/>
                  </a:lnTo>
                  <a:lnTo>
                    <a:pt x="3258046" y="396869"/>
                  </a:lnTo>
                  <a:lnTo>
                    <a:pt x="3508665" y="317495"/>
                  </a:lnTo>
                  <a:lnTo>
                    <a:pt x="3759284" y="0"/>
                  </a:lnTo>
                </a:path>
              </a:pathLst>
            </a:custGeom>
            <a:ln w="27101" cap="flat">
              <a:solidFill>
                <a:srgbClr val="6A3D9A">
                  <a:alpha val="100000"/>
                </a:srgbClr>
              </a:solidFill>
              <a:prstDash val="solid"/>
              <a:round/>
            </a:ln>
          </p:spPr>
          <p:txBody>
            <a:bodyPr/>
            <a:lstStyle/>
            <a:p/>
          </p:txBody>
        </p:sp>
        <p:sp>
          <p:nvSpPr>
            <p:cNvPr id="44" name="pl44"/>
            <p:cNvSpPr/>
            <p:nvPr/>
          </p:nvSpPr>
          <p:spPr>
            <a:xfrm>
              <a:off x="4939197" y="2055053"/>
              <a:ext cx="2506189" cy="1349356"/>
            </a:xfrm>
            <a:custGeom>
              <a:avLst/>
              <a:pathLst>
                <a:path w="2506189" h="1349356">
                  <a:moveTo>
                    <a:pt x="0" y="1349356"/>
                  </a:moveTo>
                  <a:lnTo>
                    <a:pt x="250618" y="1150921"/>
                  </a:lnTo>
                  <a:lnTo>
                    <a:pt x="501237" y="1230295"/>
                  </a:lnTo>
                  <a:lnTo>
                    <a:pt x="751856" y="357182"/>
                  </a:lnTo>
                  <a:lnTo>
                    <a:pt x="1002475" y="0"/>
                  </a:lnTo>
                  <a:lnTo>
                    <a:pt x="1253094" y="119060"/>
                  </a:lnTo>
                  <a:lnTo>
                    <a:pt x="1503713" y="79373"/>
                  </a:lnTo>
                  <a:lnTo>
                    <a:pt x="1754332" y="79373"/>
                  </a:lnTo>
                  <a:lnTo>
                    <a:pt x="2004951" y="39686"/>
                  </a:lnTo>
                  <a:lnTo>
                    <a:pt x="2255570" y="79373"/>
                  </a:lnTo>
                  <a:lnTo>
                    <a:pt x="2506189" y="119060"/>
                  </a:lnTo>
                </a:path>
              </a:pathLst>
            </a:custGeom>
            <a:ln w="27101" cap="flat">
              <a:solidFill>
                <a:srgbClr val="E31A1C">
                  <a:alpha val="100000"/>
                </a:srgbClr>
              </a:solidFill>
              <a:prstDash val="solid"/>
              <a:round/>
            </a:ln>
          </p:spPr>
          <p:txBody>
            <a:bodyPr/>
            <a:lstStyle/>
            <a:p/>
          </p:txBody>
        </p:sp>
        <p:sp>
          <p:nvSpPr>
            <p:cNvPr id="45" name="pl45"/>
            <p:cNvSpPr/>
            <p:nvPr/>
          </p:nvSpPr>
          <p:spPr>
            <a:xfrm>
              <a:off x="6442911" y="2451922"/>
              <a:ext cx="1002475" cy="1190608"/>
            </a:xfrm>
            <a:custGeom>
              <a:avLst/>
              <a:pathLst>
                <a:path w="1002475" h="1190608">
                  <a:moveTo>
                    <a:pt x="0" y="1190608"/>
                  </a:moveTo>
                  <a:lnTo>
                    <a:pt x="250618" y="119060"/>
                  </a:lnTo>
                  <a:lnTo>
                    <a:pt x="501237" y="39686"/>
                  </a:lnTo>
                  <a:lnTo>
                    <a:pt x="751856" y="39686"/>
                  </a:lnTo>
                  <a:lnTo>
                    <a:pt x="1002475" y="0"/>
                  </a:lnTo>
                </a:path>
              </a:pathLst>
            </a:custGeom>
            <a:ln w="27101" cap="flat">
              <a:solidFill>
                <a:srgbClr val="FF7F00">
                  <a:alpha val="100000"/>
                </a:srgbClr>
              </a:solidFill>
              <a:prstDash val="solid"/>
              <a:round/>
            </a:ln>
          </p:spPr>
          <p:txBody>
            <a:bodyPr/>
            <a:lstStyle/>
            <a:p/>
          </p:txBody>
        </p:sp>
        <p:sp>
          <p:nvSpPr>
            <p:cNvPr id="46" name="pl46"/>
            <p:cNvSpPr/>
            <p:nvPr/>
          </p:nvSpPr>
          <p:spPr>
            <a:xfrm>
              <a:off x="1179913" y="1935992"/>
              <a:ext cx="6265474" cy="317495"/>
            </a:xfrm>
            <a:custGeom>
              <a:avLst/>
              <a:pathLst>
                <a:path w="6265474" h="317495">
                  <a:moveTo>
                    <a:pt x="0" y="158747"/>
                  </a:moveTo>
                  <a:lnTo>
                    <a:pt x="250618" y="119060"/>
                  </a:lnTo>
                  <a:lnTo>
                    <a:pt x="501237" y="238121"/>
                  </a:lnTo>
                  <a:lnTo>
                    <a:pt x="751856" y="317495"/>
                  </a:lnTo>
                  <a:lnTo>
                    <a:pt x="1002475" y="238121"/>
                  </a:lnTo>
                  <a:lnTo>
                    <a:pt x="1253094" y="79373"/>
                  </a:lnTo>
                  <a:lnTo>
                    <a:pt x="1503713" y="39686"/>
                  </a:lnTo>
                  <a:lnTo>
                    <a:pt x="1754332" y="0"/>
                  </a:lnTo>
                  <a:lnTo>
                    <a:pt x="2004951" y="0"/>
                  </a:lnTo>
                  <a:lnTo>
                    <a:pt x="2255570" y="119060"/>
                  </a:lnTo>
                  <a:lnTo>
                    <a:pt x="2506189" y="158747"/>
                  </a:lnTo>
                  <a:lnTo>
                    <a:pt x="2756808" y="119060"/>
                  </a:lnTo>
                  <a:lnTo>
                    <a:pt x="3007427" y="79373"/>
                  </a:lnTo>
                  <a:lnTo>
                    <a:pt x="3258046" y="79373"/>
                  </a:lnTo>
                  <a:lnTo>
                    <a:pt x="3508665" y="198434"/>
                  </a:lnTo>
                  <a:lnTo>
                    <a:pt x="3759284" y="198434"/>
                  </a:lnTo>
                  <a:lnTo>
                    <a:pt x="4009903" y="277808"/>
                  </a:lnTo>
                  <a:lnTo>
                    <a:pt x="4260522" y="119060"/>
                  </a:lnTo>
                  <a:lnTo>
                    <a:pt x="4511141" y="158747"/>
                  </a:lnTo>
                  <a:lnTo>
                    <a:pt x="4761760" y="119060"/>
                  </a:lnTo>
                  <a:lnTo>
                    <a:pt x="5012379" y="277808"/>
                  </a:lnTo>
                  <a:lnTo>
                    <a:pt x="5262998" y="238121"/>
                  </a:lnTo>
                  <a:lnTo>
                    <a:pt x="5513617" y="277808"/>
                  </a:lnTo>
                  <a:lnTo>
                    <a:pt x="5764236" y="238121"/>
                  </a:lnTo>
                  <a:lnTo>
                    <a:pt x="6014855" y="317495"/>
                  </a:lnTo>
                  <a:lnTo>
                    <a:pt x="6265474" y="317495"/>
                  </a:lnTo>
                </a:path>
              </a:pathLst>
            </a:custGeom>
            <a:ln w="27101" cap="flat">
              <a:solidFill>
                <a:srgbClr val="FFC20E">
                  <a:alpha val="100000"/>
                </a:srgbClr>
              </a:solidFill>
              <a:prstDash val="solid"/>
              <a:round/>
            </a:ln>
          </p:spPr>
          <p:txBody>
            <a:bodyPr/>
            <a:lstStyle/>
            <a:p/>
          </p:txBody>
        </p:sp>
        <p:sp>
          <p:nvSpPr>
            <p:cNvPr id="47" name="pl47"/>
            <p:cNvSpPr/>
            <p:nvPr/>
          </p:nvSpPr>
          <p:spPr>
            <a:xfrm>
              <a:off x="1179913" y="2055053"/>
              <a:ext cx="6265474" cy="1508104"/>
            </a:xfrm>
            <a:custGeom>
              <a:avLst/>
              <a:pathLst>
                <a:path w="6265474" h="1508104">
                  <a:moveTo>
                    <a:pt x="0" y="1508104"/>
                  </a:moveTo>
                  <a:lnTo>
                    <a:pt x="250618" y="238121"/>
                  </a:lnTo>
                  <a:lnTo>
                    <a:pt x="501237" y="277808"/>
                  </a:lnTo>
                  <a:lnTo>
                    <a:pt x="751856" y="0"/>
                  </a:lnTo>
                  <a:lnTo>
                    <a:pt x="1002475" y="0"/>
                  </a:lnTo>
                  <a:lnTo>
                    <a:pt x="1253094" y="79373"/>
                  </a:lnTo>
                  <a:lnTo>
                    <a:pt x="1503713" y="357182"/>
                  </a:lnTo>
                  <a:lnTo>
                    <a:pt x="1754332" y="238121"/>
                  </a:lnTo>
                  <a:lnTo>
                    <a:pt x="2004951" y="357182"/>
                  </a:lnTo>
                  <a:lnTo>
                    <a:pt x="2255570" y="634991"/>
                  </a:lnTo>
                  <a:lnTo>
                    <a:pt x="2506189" y="436556"/>
                  </a:lnTo>
                  <a:lnTo>
                    <a:pt x="2756808" y="198434"/>
                  </a:lnTo>
                  <a:lnTo>
                    <a:pt x="3007427" y="238121"/>
                  </a:lnTo>
                  <a:lnTo>
                    <a:pt x="3258046" y="79373"/>
                  </a:lnTo>
                  <a:lnTo>
                    <a:pt x="3508665" y="198434"/>
                  </a:lnTo>
                  <a:lnTo>
                    <a:pt x="3759284" y="277808"/>
                  </a:lnTo>
                  <a:lnTo>
                    <a:pt x="4009903" y="396869"/>
                  </a:lnTo>
                  <a:lnTo>
                    <a:pt x="4260522" y="158747"/>
                  </a:lnTo>
                  <a:lnTo>
                    <a:pt x="4511141" y="119060"/>
                  </a:lnTo>
                  <a:lnTo>
                    <a:pt x="4761760" y="119060"/>
                  </a:lnTo>
                  <a:lnTo>
                    <a:pt x="5012379" y="238121"/>
                  </a:lnTo>
                  <a:lnTo>
                    <a:pt x="5262998" y="198434"/>
                  </a:lnTo>
                  <a:lnTo>
                    <a:pt x="5513617" y="238121"/>
                  </a:lnTo>
                  <a:lnTo>
                    <a:pt x="5764236" y="198434"/>
                  </a:lnTo>
                  <a:lnTo>
                    <a:pt x="6014855" y="238121"/>
                  </a:lnTo>
                  <a:lnTo>
                    <a:pt x="6265474" y="198434"/>
                  </a:lnTo>
                </a:path>
              </a:pathLst>
            </a:custGeom>
            <a:ln w="27101" cap="flat">
              <a:solidFill>
                <a:srgbClr val="008B00">
                  <a:alpha val="100000"/>
                </a:srgbClr>
              </a:solidFill>
              <a:prstDash val="solid"/>
              <a:round/>
            </a:ln>
          </p:spPr>
          <p:txBody>
            <a:bodyPr/>
            <a:lstStyle/>
            <a:p/>
          </p:txBody>
        </p:sp>
        <p:sp>
          <p:nvSpPr>
            <p:cNvPr id="48" name="pl48"/>
            <p:cNvSpPr/>
            <p:nvPr/>
          </p:nvSpPr>
          <p:spPr>
            <a:xfrm>
              <a:off x="3184865" y="2650357"/>
              <a:ext cx="4260522" cy="3095583"/>
            </a:xfrm>
            <a:custGeom>
              <a:avLst/>
              <a:pathLst>
                <a:path w="4260522" h="3095583">
                  <a:moveTo>
                    <a:pt x="0" y="3095583"/>
                  </a:moveTo>
                  <a:lnTo>
                    <a:pt x="250618" y="1984348"/>
                  </a:lnTo>
                  <a:lnTo>
                    <a:pt x="501237" y="1984348"/>
                  </a:lnTo>
                  <a:lnTo>
                    <a:pt x="751856" y="1904974"/>
                  </a:lnTo>
                  <a:lnTo>
                    <a:pt x="1002475" y="1746226"/>
                  </a:lnTo>
                  <a:lnTo>
                    <a:pt x="1253094" y="1666852"/>
                  </a:lnTo>
                  <a:lnTo>
                    <a:pt x="1503713" y="1508104"/>
                  </a:lnTo>
                  <a:lnTo>
                    <a:pt x="1754332" y="1349356"/>
                  </a:lnTo>
                  <a:lnTo>
                    <a:pt x="2004951" y="1230295"/>
                  </a:lnTo>
                  <a:lnTo>
                    <a:pt x="2255570" y="476243"/>
                  </a:lnTo>
                  <a:lnTo>
                    <a:pt x="2506189" y="476243"/>
                  </a:lnTo>
                  <a:lnTo>
                    <a:pt x="2756808" y="317495"/>
                  </a:lnTo>
                  <a:lnTo>
                    <a:pt x="3007427" y="396869"/>
                  </a:lnTo>
                  <a:lnTo>
                    <a:pt x="3258046" y="198434"/>
                  </a:lnTo>
                  <a:lnTo>
                    <a:pt x="3508665" y="158747"/>
                  </a:lnTo>
                  <a:lnTo>
                    <a:pt x="3759284" y="39686"/>
                  </a:lnTo>
                  <a:lnTo>
                    <a:pt x="4009903" y="39686"/>
                  </a:lnTo>
                  <a:lnTo>
                    <a:pt x="4260522" y="0"/>
                  </a:lnTo>
                </a:path>
              </a:pathLst>
            </a:custGeom>
            <a:ln w="27101" cap="flat">
              <a:solidFill>
                <a:srgbClr val="9A32CD">
                  <a:alpha val="100000"/>
                </a:srgbClr>
              </a:solidFill>
              <a:prstDash val="solid"/>
              <a:round/>
            </a:ln>
          </p:spPr>
          <p:txBody>
            <a:bodyPr/>
            <a:lstStyle/>
            <a:p/>
          </p:txBody>
        </p:sp>
        <p:sp>
          <p:nvSpPr>
            <p:cNvPr id="49" name="pl49"/>
            <p:cNvSpPr/>
            <p:nvPr/>
          </p:nvSpPr>
          <p:spPr>
            <a:xfrm>
              <a:off x="2683627" y="4118775"/>
              <a:ext cx="4761760" cy="1627165"/>
            </a:xfrm>
            <a:custGeom>
              <a:avLst/>
              <a:pathLst>
                <a:path w="4761760" h="1627165">
                  <a:moveTo>
                    <a:pt x="0" y="1627165"/>
                  </a:moveTo>
                  <a:lnTo>
                    <a:pt x="250618" y="1627165"/>
                  </a:lnTo>
                  <a:lnTo>
                    <a:pt x="501237" y="1627165"/>
                  </a:lnTo>
                  <a:lnTo>
                    <a:pt x="751856" y="1627165"/>
                  </a:lnTo>
                  <a:lnTo>
                    <a:pt x="1002475" y="1627165"/>
                  </a:lnTo>
                  <a:lnTo>
                    <a:pt x="1253094" y="1627165"/>
                  </a:lnTo>
                  <a:lnTo>
                    <a:pt x="1503713" y="1627165"/>
                  </a:lnTo>
                  <a:lnTo>
                    <a:pt x="1754332" y="1547791"/>
                  </a:lnTo>
                  <a:lnTo>
                    <a:pt x="2004951" y="1190608"/>
                  </a:lnTo>
                  <a:lnTo>
                    <a:pt x="2255570" y="714365"/>
                  </a:lnTo>
                  <a:lnTo>
                    <a:pt x="2506189" y="833426"/>
                  </a:lnTo>
                  <a:lnTo>
                    <a:pt x="2756808" y="674678"/>
                  </a:lnTo>
                  <a:lnTo>
                    <a:pt x="3007427" y="714365"/>
                  </a:lnTo>
                  <a:lnTo>
                    <a:pt x="3258046" y="912800"/>
                  </a:lnTo>
                  <a:lnTo>
                    <a:pt x="3508665" y="317495"/>
                  </a:lnTo>
                  <a:lnTo>
                    <a:pt x="3759284" y="515930"/>
                  </a:lnTo>
                  <a:lnTo>
                    <a:pt x="4009903" y="396869"/>
                  </a:lnTo>
                  <a:lnTo>
                    <a:pt x="4260522" y="119060"/>
                  </a:lnTo>
                  <a:lnTo>
                    <a:pt x="4511141" y="0"/>
                  </a:lnTo>
                  <a:lnTo>
                    <a:pt x="4761760" y="39686"/>
                  </a:lnTo>
                </a:path>
              </a:pathLst>
            </a:custGeom>
            <a:ln w="27101" cap="flat">
              <a:solidFill>
                <a:srgbClr val="836FFF">
                  <a:alpha val="100000"/>
                </a:srgbClr>
              </a:solidFill>
              <a:prstDash val="solid"/>
              <a:round/>
            </a:ln>
          </p:spPr>
          <p:txBody>
            <a:bodyPr/>
            <a:lstStyle/>
            <a:p/>
          </p:txBody>
        </p:sp>
        <p:sp>
          <p:nvSpPr>
            <p:cNvPr id="50" name="pl50"/>
            <p:cNvSpPr/>
            <p:nvPr/>
          </p:nvSpPr>
          <p:spPr>
            <a:xfrm>
              <a:off x="1179913" y="2015366"/>
              <a:ext cx="6265474" cy="3294018"/>
            </a:xfrm>
            <a:custGeom>
              <a:avLst/>
              <a:pathLst>
                <a:path w="6265474" h="3294018">
                  <a:moveTo>
                    <a:pt x="0" y="3294018"/>
                  </a:moveTo>
                  <a:lnTo>
                    <a:pt x="250618" y="2738400"/>
                  </a:lnTo>
                  <a:lnTo>
                    <a:pt x="501237" y="2420904"/>
                  </a:lnTo>
                  <a:lnTo>
                    <a:pt x="751856" y="2341530"/>
                  </a:lnTo>
                  <a:lnTo>
                    <a:pt x="1002475" y="1984348"/>
                  </a:lnTo>
                  <a:lnTo>
                    <a:pt x="1253094" y="1984348"/>
                  </a:lnTo>
                  <a:lnTo>
                    <a:pt x="1503713" y="198434"/>
                  </a:lnTo>
                  <a:lnTo>
                    <a:pt x="1754332" y="119060"/>
                  </a:lnTo>
                  <a:lnTo>
                    <a:pt x="2004951" y="119060"/>
                  </a:lnTo>
                  <a:lnTo>
                    <a:pt x="2255570" y="39686"/>
                  </a:lnTo>
                  <a:lnTo>
                    <a:pt x="2506189" y="79373"/>
                  </a:lnTo>
                  <a:lnTo>
                    <a:pt x="2756808" y="39686"/>
                  </a:lnTo>
                  <a:lnTo>
                    <a:pt x="3007427" y="0"/>
                  </a:lnTo>
                  <a:lnTo>
                    <a:pt x="3258046" y="0"/>
                  </a:lnTo>
                  <a:lnTo>
                    <a:pt x="3508665" y="119060"/>
                  </a:lnTo>
                  <a:lnTo>
                    <a:pt x="3759284" y="119060"/>
                  </a:lnTo>
                  <a:lnTo>
                    <a:pt x="4009903" y="198434"/>
                  </a:lnTo>
                  <a:lnTo>
                    <a:pt x="4260522" y="39686"/>
                  </a:lnTo>
                  <a:lnTo>
                    <a:pt x="4511141" y="79373"/>
                  </a:lnTo>
                  <a:lnTo>
                    <a:pt x="4761760" y="39686"/>
                  </a:lnTo>
                  <a:lnTo>
                    <a:pt x="5012379" y="198434"/>
                  </a:lnTo>
                  <a:lnTo>
                    <a:pt x="5262998" y="158747"/>
                  </a:lnTo>
                  <a:lnTo>
                    <a:pt x="5513617" y="198434"/>
                  </a:lnTo>
                  <a:lnTo>
                    <a:pt x="5764236" y="158747"/>
                  </a:lnTo>
                  <a:lnTo>
                    <a:pt x="6014855" y="238121"/>
                  </a:lnTo>
                  <a:lnTo>
                    <a:pt x="6265474" y="238121"/>
                  </a:lnTo>
                </a:path>
              </a:pathLst>
            </a:custGeom>
            <a:ln w="27101" cap="flat">
              <a:solidFill>
                <a:srgbClr val="FB9A99">
                  <a:alpha val="100000"/>
                </a:srgbClr>
              </a:solidFill>
              <a:prstDash val="solid"/>
              <a:round/>
            </a:ln>
          </p:spPr>
          <p:txBody>
            <a:bodyPr/>
            <a:lstStyle/>
            <a:p/>
          </p:txBody>
        </p:sp>
        <p:sp>
          <p:nvSpPr>
            <p:cNvPr id="51" name="pl51"/>
            <p:cNvSpPr/>
            <p:nvPr/>
          </p:nvSpPr>
          <p:spPr>
            <a:xfrm>
              <a:off x="1179913" y="2610670"/>
              <a:ext cx="6265474" cy="1666852"/>
            </a:xfrm>
            <a:custGeom>
              <a:avLst/>
              <a:pathLst>
                <a:path w="6265474" h="1666852">
                  <a:moveTo>
                    <a:pt x="0" y="1666852"/>
                  </a:moveTo>
                  <a:lnTo>
                    <a:pt x="250618" y="1508104"/>
                  </a:lnTo>
                  <a:lnTo>
                    <a:pt x="501237" y="1468417"/>
                  </a:lnTo>
                  <a:lnTo>
                    <a:pt x="751856" y="1468417"/>
                  </a:lnTo>
                  <a:lnTo>
                    <a:pt x="1002475" y="1349356"/>
                  </a:lnTo>
                  <a:lnTo>
                    <a:pt x="1253094" y="1309669"/>
                  </a:lnTo>
                  <a:lnTo>
                    <a:pt x="1503713" y="1190608"/>
                  </a:lnTo>
                  <a:lnTo>
                    <a:pt x="1754332" y="1031861"/>
                  </a:lnTo>
                  <a:lnTo>
                    <a:pt x="2004951" y="992174"/>
                  </a:lnTo>
                  <a:lnTo>
                    <a:pt x="2255570" y="912800"/>
                  </a:lnTo>
                  <a:lnTo>
                    <a:pt x="2506189" y="912800"/>
                  </a:lnTo>
                  <a:lnTo>
                    <a:pt x="2756808" y="873113"/>
                  </a:lnTo>
                  <a:lnTo>
                    <a:pt x="3007427" y="793739"/>
                  </a:lnTo>
                  <a:lnTo>
                    <a:pt x="3258046" y="754052"/>
                  </a:lnTo>
                  <a:lnTo>
                    <a:pt x="3508665" y="833426"/>
                  </a:lnTo>
                  <a:lnTo>
                    <a:pt x="3759284" y="595304"/>
                  </a:lnTo>
                  <a:lnTo>
                    <a:pt x="4009903" y="634991"/>
                  </a:lnTo>
                  <a:lnTo>
                    <a:pt x="4260522" y="476243"/>
                  </a:lnTo>
                  <a:lnTo>
                    <a:pt x="4511141" y="357182"/>
                  </a:lnTo>
                  <a:lnTo>
                    <a:pt x="4761760" y="317495"/>
                  </a:lnTo>
                  <a:lnTo>
                    <a:pt x="5012379" y="357182"/>
                  </a:lnTo>
                  <a:lnTo>
                    <a:pt x="5262998" y="158747"/>
                  </a:lnTo>
                  <a:lnTo>
                    <a:pt x="5513617" y="79373"/>
                  </a:lnTo>
                  <a:lnTo>
                    <a:pt x="5764236" y="0"/>
                  </a:lnTo>
                  <a:lnTo>
                    <a:pt x="6014855" y="39686"/>
                  </a:lnTo>
                  <a:lnTo>
                    <a:pt x="6265474" y="0"/>
                  </a:lnTo>
                </a:path>
              </a:pathLst>
            </a:custGeom>
            <a:ln w="27101" cap="flat">
              <a:solidFill>
                <a:srgbClr val="002759">
                  <a:alpha val="100000"/>
                </a:srgbClr>
              </a:solidFill>
              <a:prstDash val="solid"/>
              <a:round/>
            </a:ln>
          </p:spPr>
          <p:txBody>
            <a:bodyPr/>
            <a:lstStyle/>
            <a:p/>
          </p:txBody>
        </p:sp>
        <p:sp>
          <p:nvSpPr>
            <p:cNvPr id="52" name="pt52"/>
            <p:cNvSpPr/>
            <p:nvPr/>
          </p:nvSpPr>
          <p:spPr>
            <a:xfrm>
              <a:off x="1155087" y="425269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405706" y="40939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656325" y="405426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906944" y="405426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157563" y="393520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408182" y="38955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658801" y="37764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909420" y="36177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160039" y="35780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410658" y="34986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661277" y="34986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11896" y="345895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162514" y="337958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413133" y="333989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4663752" y="341927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4914371" y="31811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5164990" y="322083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5415609" y="306208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5666228" y="294302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pt71"/>
            <p:cNvSpPr/>
            <p:nvPr/>
          </p:nvSpPr>
          <p:spPr>
            <a:xfrm>
              <a:off x="5916847" y="29033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2" name="pt72"/>
            <p:cNvSpPr/>
            <p:nvPr/>
          </p:nvSpPr>
          <p:spPr>
            <a:xfrm>
              <a:off x="6167466" y="294302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pt73"/>
            <p:cNvSpPr/>
            <p:nvPr/>
          </p:nvSpPr>
          <p:spPr>
            <a:xfrm>
              <a:off x="6418085" y="27445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4" name="pt74"/>
            <p:cNvSpPr/>
            <p:nvPr/>
          </p:nvSpPr>
          <p:spPr>
            <a:xfrm>
              <a:off x="6668704" y="26652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5" name="pt75"/>
            <p:cNvSpPr/>
            <p:nvPr/>
          </p:nvSpPr>
          <p:spPr>
            <a:xfrm>
              <a:off x="6919323" y="25858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6" name="pt76"/>
            <p:cNvSpPr/>
            <p:nvPr/>
          </p:nvSpPr>
          <p:spPr>
            <a:xfrm>
              <a:off x="7169942" y="262553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7" name="pt77"/>
            <p:cNvSpPr/>
            <p:nvPr/>
          </p:nvSpPr>
          <p:spPr>
            <a:xfrm>
              <a:off x="7420561" y="25858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8" name="pl78"/>
            <p:cNvSpPr/>
            <p:nvPr/>
          </p:nvSpPr>
          <p:spPr>
            <a:xfrm>
              <a:off x="7459524" y="1717192"/>
              <a:ext cx="965845" cy="450330"/>
            </a:xfrm>
            <a:custGeom>
              <a:avLst/>
              <a:pathLst>
                <a:path w="965845" h="450330">
                  <a:moveTo>
                    <a:pt x="965845" y="0"/>
                  </a:moveTo>
                  <a:lnTo>
                    <a:pt x="0" y="450330"/>
                  </a:lnTo>
                </a:path>
              </a:pathLst>
            </a:custGeom>
          </p:spPr>
          <p:txBody>
            <a:bodyPr/>
            <a:lstStyle/>
            <a:p/>
          </p:txBody>
        </p:sp>
        <p:sp>
          <p:nvSpPr>
            <p:cNvPr id="79" name="pl79"/>
            <p:cNvSpPr/>
            <p:nvPr/>
          </p:nvSpPr>
          <p:spPr>
            <a:xfrm>
              <a:off x="7461275" y="1979487"/>
              <a:ext cx="795387" cy="268633"/>
            </a:xfrm>
            <a:custGeom>
              <a:avLst/>
              <a:pathLst>
                <a:path w="795387" h="268633">
                  <a:moveTo>
                    <a:pt x="795387" y="0"/>
                  </a:moveTo>
                  <a:lnTo>
                    <a:pt x="0" y="268633"/>
                  </a:lnTo>
                </a:path>
              </a:pathLst>
            </a:custGeom>
          </p:spPr>
          <p:txBody>
            <a:bodyPr/>
            <a:lstStyle/>
            <a:p/>
          </p:txBody>
        </p:sp>
        <p:sp>
          <p:nvSpPr>
            <p:cNvPr id="80" name="pl80"/>
            <p:cNvSpPr/>
            <p:nvPr/>
          </p:nvSpPr>
          <p:spPr>
            <a:xfrm>
              <a:off x="7462633" y="2257520"/>
              <a:ext cx="318084" cy="74382"/>
            </a:xfrm>
            <a:custGeom>
              <a:avLst/>
              <a:pathLst>
                <a:path w="318084" h="74382">
                  <a:moveTo>
                    <a:pt x="318084" y="74382"/>
                  </a:moveTo>
                  <a:lnTo>
                    <a:pt x="0" y="0"/>
                  </a:lnTo>
                </a:path>
              </a:pathLst>
            </a:custGeom>
          </p:spPr>
          <p:txBody>
            <a:bodyPr/>
            <a:lstStyle/>
            <a:p/>
          </p:txBody>
        </p:sp>
        <p:sp>
          <p:nvSpPr>
            <p:cNvPr id="81" name="pl81"/>
            <p:cNvSpPr/>
            <p:nvPr/>
          </p:nvSpPr>
          <p:spPr>
            <a:xfrm>
              <a:off x="7464229" y="2232965"/>
              <a:ext cx="828551" cy="20066"/>
            </a:xfrm>
            <a:custGeom>
              <a:avLst/>
              <a:pathLst>
                <a:path w="828551" h="20066">
                  <a:moveTo>
                    <a:pt x="828551" y="0"/>
                  </a:moveTo>
                  <a:lnTo>
                    <a:pt x="0" y="20066"/>
                  </a:lnTo>
                </a:path>
              </a:pathLst>
            </a:custGeom>
          </p:spPr>
          <p:txBody>
            <a:bodyPr/>
            <a:lstStyle/>
            <a:p/>
          </p:txBody>
        </p:sp>
        <p:sp>
          <p:nvSpPr>
            <p:cNvPr id="82" name="pl82"/>
            <p:cNvSpPr/>
            <p:nvPr/>
          </p:nvSpPr>
          <p:spPr>
            <a:xfrm>
              <a:off x="7460148" y="2299373"/>
              <a:ext cx="983326" cy="412936"/>
            </a:xfrm>
            <a:custGeom>
              <a:avLst/>
              <a:pathLst>
                <a:path w="983326" h="412936">
                  <a:moveTo>
                    <a:pt x="983326" y="412936"/>
                  </a:moveTo>
                  <a:lnTo>
                    <a:pt x="0" y="0"/>
                  </a:lnTo>
                </a:path>
              </a:pathLst>
            </a:custGeom>
          </p:spPr>
          <p:txBody>
            <a:bodyPr/>
            <a:lstStyle/>
            <a:p/>
          </p:txBody>
        </p:sp>
        <p:sp>
          <p:nvSpPr>
            <p:cNvPr id="83" name="pl83"/>
            <p:cNvSpPr/>
            <p:nvPr/>
          </p:nvSpPr>
          <p:spPr>
            <a:xfrm>
              <a:off x="7457453" y="2340514"/>
              <a:ext cx="901622" cy="571878"/>
            </a:xfrm>
            <a:custGeom>
              <a:avLst/>
              <a:pathLst>
                <a:path w="901622" h="571878">
                  <a:moveTo>
                    <a:pt x="901622" y="571878"/>
                  </a:moveTo>
                  <a:lnTo>
                    <a:pt x="0" y="0"/>
                  </a:lnTo>
                </a:path>
              </a:pathLst>
            </a:custGeom>
          </p:spPr>
          <p:txBody>
            <a:bodyPr/>
            <a:lstStyle/>
            <a:p/>
          </p:txBody>
        </p:sp>
        <p:sp>
          <p:nvSpPr>
            <p:cNvPr id="84" name="pl84"/>
            <p:cNvSpPr/>
            <p:nvPr/>
          </p:nvSpPr>
          <p:spPr>
            <a:xfrm>
              <a:off x="7455809" y="2341160"/>
              <a:ext cx="1041798" cy="829610"/>
            </a:xfrm>
            <a:custGeom>
              <a:avLst/>
              <a:pathLst>
                <a:path w="1041798" h="829610">
                  <a:moveTo>
                    <a:pt x="1041798" y="829610"/>
                  </a:moveTo>
                  <a:lnTo>
                    <a:pt x="0" y="0"/>
                  </a:lnTo>
                </a:path>
              </a:pathLst>
            </a:custGeom>
          </p:spPr>
          <p:txBody>
            <a:bodyPr/>
            <a:lstStyle/>
            <a:p/>
          </p:txBody>
        </p:sp>
        <p:sp>
          <p:nvSpPr>
            <p:cNvPr id="85" name="pl85"/>
            <p:cNvSpPr/>
            <p:nvPr/>
          </p:nvSpPr>
          <p:spPr>
            <a:xfrm>
              <a:off x="7454241" y="2460713"/>
              <a:ext cx="977162" cy="970211"/>
            </a:xfrm>
            <a:custGeom>
              <a:avLst/>
              <a:pathLst>
                <a:path w="977162" h="970211">
                  <a:moveTo>
                    <a:pt x="977162" y="970211"/>
                  </a:moveTo>
                  <a:lnTo>
                    <a:pt x="0" y="0"/>
                  </a:lnTo>
                </a:path>
              </a:pathLst>
            </a:custGeom>
          </p:spPr>
          <p:txBody>
            <a:bodyPr/>
            <a:lstStyle/>
            <a:p/>
          </p:txBody>
        </p:sp>
        <p:sp>
          <p:nvSpPr>
            <p:cNvPr id="86" name="pl86"/>
            <p:cNvSpPr/>
            <p:nvPr/>
          </p:nvSpPr>
          <p:spPr>
            <a:xfrm>
              <a:off x="7453719" y="2619603"/>
              <a:ext cx="1001734" cy="1073998"/>
            </a:xfrm>
            <a:custGeom>
              <a:avLst/>
              <a:pathLst>
                <a:path w="1001734" h="1073998">
                  <a:moveTo>
                    <a:pt x="1001734" y="1073998"/>
                  </a:moveTo>
                  <a:lnTo>
                    <a:pt x="0" y="0"/>
                  </a:lnTo>
                </a:path>
              </a:pathLst>
            </a:custGeom>
          </p:spPr>
          <p:txBody>
            <a:bodyPr/>
            <a:lstStyle/>
            <a:p/>
          </p:txBody>
        </p:sp>
        <p:sp>
          <p:nvSpPr>
            <p:cNvPr id="87" name="pl87"/>
            <p:cNvSpPr/>
            <p:nvPr/>
          </p:nvSpPr>
          <p:spPr>
            <a:xfrm>
              <a:off x="7451264" y="2659818"/>
              <a:ext cx="805398" cy="1296465"/>
            </a:xfrm>
            <a:custGeom>
              <a:avLst/>
              <a:pathLst>
                <a:path w="805398" h="1296465">
                  <a:moveTo>
                    <a:pt x="805398" y="1296465"/>
                  </a:moveTo>
                  <a:lnTo>
                    <a:pt x="0" y="0"/>
                  </a:lnTo>
                </a:path>
              </a:pathLst>
            </a:custGeom>
          </p:spPr>
          <p:txBody>
            <a:bodyPr/>
            <a:lstStyle/>
            <a:p/>
          </p:txBody>
        </p:sp>
        <p:sp>
          <p:nvSpPr>
            <p:cNvPr id="88" name="pl88"/>
            <p:cNvSpPr/>
            <p:nvPr/>
          </p:nvSpPr>
          <p:spPr>
            <a:xfrm>
              <a:off x="7463922" y="4160307"/>
              <a:ext cx="738516" cy="73528"/>
            </a:xfrm>
            <a:custGeom>
              <a:avLst/>
              <a:pathLst>
                <a:path w="738516" h="73528">
                  <a:moveTo>
                    <a:pt x="738516" y="73528"/>
                  </a:moveTo>
                  <a:lnTo>
                    <a:pt x="0" y="0"/>
                  </a:lnTo>
                </a:path>
              </a:pathLst>
            </a:custGeom>
          </p:spPr>
          <p:txBody>
            <a:bodyPr/>
            <a:lstStyle/>
            <a:p/>
          </p:txBody>
        </p:sp>
        <p:sp>
          <p:nvSpPr>
            <p:cNvPr id="89" name="pl89"/>
            <p:cNvSpPr/>
            <p:nvPr/>
          </p:nvSpPr>
          <p:spPr>
            <a:xfrm>
              <a:off x="7464107" y="4437491"/>
              <a:ext cx="919108" cy="59933"/>
            </a:xfrm>
            <a:custGeom>
              <a:avLst/>
              <a:pathLst>
                <a:path w="919108" h="59933">
                  <a:moveTo>
                    <a:pt x="919108" y="59933"/>
                  </a:moveTo>
                  <a:lnTo>
                    <a:pt x="0" y="0"/>
                  </a:lnTo>
                </a:path>
              </a:pathLst>
            </a:custGeom>
          </p:spPr>
          <p:txBody>
            <a:bodyPr/>
            <a:lstStyle/>
            <a:p/>
          </p:txBody>
        </p:sp>
        <p:sp>
          <p:nvSpPr>
            <p:cNvPr id="90" name="pg90"/>
            <p:cNvSpPr/>
            <p:nvPr/>
          </p:nvSpPr>
          <p:spPr>
            <a:xfrm>
              <a:off x="8356789" y="1626167"/>
              <a:ext cx="603321" cy="169072"/>
            </a:xfrm>
            <a:custGeom>
              <a:avLst/>
              <a:pathLst>
                <a:path w="603321" h="169072">
                  <a:moveTo>
                    <a:pt x="27431" y="169072"/>
                  </a:moveTo>
                  <a:lnTo>
                    <a:pt x="575889" y="169072"/>
                  </a:lnTo>
                  <a:lnTo>
                    <a:pt x="574784" y="169050"/>
                  </a:lnTo>
                  <a:lnTo>
                    <a:pt x="579195" y="168872"/>
                  </a:lnTo>
                  <a:lnTo>
                    <a:pt x="583521" y="167989"/>
                  </a:lnTo>
                  <a:lnTo>
                    <a:pt x="587649" y="166424"/>
                  </a:lnTo>
                  <a:lnTo>
                    <a:pt x="591472" y="164216"/>
                  </a:lnTo>
                  <a:lnTo>
                    <a:pt x="594891" y="161424"/>
                  </a:lnTo>
                  <a:lnTo>
                    <a:pt x="597819" y="158120"/>
                  </a:lnTo>
                  <a:lnTo>
                    <a:pt x="600178" y="154388"/>
                  </a:lnTo>
                  <a:lnTo>
                    <a:pt x="601909" y="150327"/>
                  </a:lnTo>
                  <a:lnTo>
                    <a:pt x="602965" y="146040"/>
                  </a:lnTo>
                  <a:lnTo>
                    <a:pt x="603321" y="141640"/>
                  </a:lnTo>
                  <a:lnTo>
                    <a:pt x="603321" y="27431"/>
                  </a:lnTo>
                  <a:lnTo>
                    <a:pt x="602965" y="23031"/>
                  </a:lnTo>
                  <a:lnTo>
                    <a:pt x="601909" y="18745"/>
                  </a:lnTo>
                  <a:lnTo>
                    <a:pt x="600178" y="14683"/>
                  </a:lnTo>
                  <a:lnTo>
                    <a:pt x="597819" y="10952"/>
                  </a:lnTo>
                  <a:lnTo>
                    <a:pt x="594891" y="7647"/>
                  </a:lnTo>
                  <a:lnTo>
                    <a:pt x="591472" y="4855"/>
                  </a:lnTo>
                  <a:lnTo>
                    <a:pt x="587649" y="2648"/>
                  </a:lnTo>
                  <a:lnTo>
                    <a:pt x="583521" y="1083"/>
                  </a:lnTo>
                  <a:lnTo>
                    <a:pt x="579195" y="200"/>
                  </a:lnTo>
                  <a:lnTo>
                    <a:pt x="57588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91" name="tx91"/>
            <p:cNvSpPr/>
            <p:nvPr/>
          </p:nvSpPr>
          <p:spPr>
            <a:xfrm>
              <a:off x="8379649" y="1671887"/>
              <a:ext cx="51188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1A1C">
                      <a:alpha val="100000"/>
                    </a:srgbClr>
                  </a:solidFill>
                  <a:latin typeface="Arial"/>
                  <a:cs typeface="Arial"/>
                </a:rPr>
                <a:t>IPV1: 90%</a:t>
              </a:r>
            </a:p>
          </p:txBody>
        </p:sp>
        <p:sp>
          <p:nvSpPr>
            <p:cNvPr id="92" name="pg92"/>
            <p:cNvSpPr/>
            <p:nvPr/>
          </p:nvSpPr>
          <p:spPr>
            <a:xfrm>
              <a:off x="8188083" y="1888180"/>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93" name="tx93"/>
            <p:cNvSpPr/>
            <p:nvPr/>
          </p:nvSpPr>
          <p:spPr>
            <a:xfrm>
              <a:off x="8210943" y="1933900"/>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C20E">
                      <a:alpha val="100000"/>
                    </a:srgbClr>
                  </a:solidFill>
                  <a:latin typeface="Arial"/>
                  <a:cs typeface="Arial"/>
                </a:rPr>
                <a:t>Measles: 88%</a:t>
              </a:r>
            </a:p>
          </p:txBody>
        </p:sp>
        <p:sp>
          <p:nvSpPr>
            <p:cNvPr id="94" name="pg94"/>
            <p:cNvSpPr/>
            <p:nvPr/>
          </p:nvSpPr>
          <p:spPr>
            <a:xfrm>
              <a:off x="7712137" y="2256042"/>
              <a:ext cx="1247973" cy="169072"/>
            </a:xfrm>
            <a:custGeom>
              <a:avLst/>
              <a:pathLst>
                <a:path w="1247973" h="169072">
                  <a:moveTo>
                    <a:pt x="27431" y="169072"/>
                  </a:moveTo>
                  <a:lnTo>
                    <a:pt x="1220541" y="169072"/>
                  </a:lnTo>
                  <a:lnTo>
                    <a:pt x="1219436" y="169050"/>
                  </a:lnTo>
                  <a:lnTo>
                    <a:pt x="1223847" y="168872"/>
                  </a:lnTo>
                  <a:lnTo>
                    <a:pt x="1228173" y="167989"/>
                  </a:lnTo>
                  <a:lnTo>
                    <a:pt x="1232301" y="166424"/>
                  </a:lnTo>
                  <a:lnTo>
                    <a:pt x="1236124" y="164216"/>
                  </a:lnTo>
                  <a:lnTo>
                    <a:pt x="1239543" y="161424"/>
                  </a:lnTo>
                  <a:lnTo>
                    <a:pt x="1242471" y="158120"/>
                  </a:lnTo>
                  <a:lnTo>
                    <a:pt x="1244830" y="154388"/>
                  </a:lnTo>
                  <a:lnTo>
                    <a:pt x="1246561" y="150327"/>
                  </a:lnTo>
                  <a:lnTo>
                    <a:pt x="1247617" y="146040"/>
                  </a:lnTo>
                  <a:lnTo>
                    <a:pt x="1247973" y="141640"/>
                  </a:lnTo>
                  <a:lnTo>
                    <a:pt x="1247973" y="27431"/>
                  </a:lnTo>
                  <a:lnTo>
                    <a:pt x="1247617" y="23031"/>
                  </a:lnTo>
                  <a:lnTo>
                    <a:pt x="1246561" y="18745"/>
                  </a:lnTo>
                  <a:lnTo>
                    <a:pt x="1244830" y="14683"/>
                  </a:lnTo>
                  <a:lnTo>
                    <a:pt x="1242471" y="10952"/>
                  </a:lnTo>
                  <a:lnTo>
                    <a:pt x="1239543" y="7647"/>
                  </a:lnTo>
                  <a:lnTo>
                    <a:pt x="1236124" y="4855"/>
                  </a:lnTo>
                  <a:lnTo>
                    <a:pt x="1232301" y="2648"/>
                  </a:lnTo>
                  <a:lnTo>
                    <a:pt x="1228173" y="1083"/>
                  </a:lnTo>
                  <a:lnTo>
                    <a:pt x="1223847" y="200"/>
                  </a:lnTo>
                  <a:lnTo>
                    <a:pt x="122054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95" name="tx95"/>
            <p:cNvSpPr/>
            <p:nvPr/>
          </p:nvSpPr>
          <p:spPr>
            <a:xfrm>
              <a:off x="7734997" y="2301762"/>
              <a:ext cx="115653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B00">
                      <a:alpha val="100000"/>
                    </a:srgbClr>
                  </a:solidFill>
                  <a:latin typeface="Arial"/>
                  <a:cs typeface="Arial"/>
                </a:rPr>
                <a:t>Measles 2nd dose: 88%</a:t>
              </a:r>
            </a:p>
          </p:txBody>
        </p:sp>
        <p:sp>
          <p:nvSpPr>
            <p:cNvPr id="96" name="pg96"/>
            <p:cNvSpPr/>
            <p:nvPr/>
          </p:nvSpPr>
          <p:spPr>
            <a:xfrm>
              <a:off x="8224201" y="2148407"/>
              <a:ext cx="735909" cy="169072"/>
            </a:xfrm>
            <a:custGeom>
              <a:avLst/>
              <a:pathLst>
                <a:path w="735909" h="169072">
                  <a:moveTo>
                    <a:pt x="27431" y="169072"/>
                  </a:moveTo>
                  <a:lnTo>
                    <a:pt x="708477" y="169072"/>
                  </a:lnTo>
                  <a:lnTo>
                    <a:pt x="707372" y="169050"/>
                  </a:lnTo>
                  <a:lnTo>
                    <a:pt x="711783" y="168872"/>
                  </a:lnTo>
                  <a:lnTo>
                    <a:pt x="716109" y="167989"/>
                  </a:lnTo>
                  <a:lnTo>
                    <a:pt x="720237" y="166424"/>
                  </a:lnTo>
                  <a:lnTo>
                    <a:pt x="724060" y="164216"/>
                  </a:lnTo>
                  <a:lnTo>
                    <a:pt x="727479" y="161424"/>
                  </a:lnTo>
                  <a:lnTo>
                    <a:pt x="730407" y="158120"/>
                  </a:lnTo>
                  <a:lnTo>
                    <a:pt x="732766" y="154388"/>
                  </a:lnTo>
                  <a:lnTo>
                    <a:pt x="734497" y="150327"/>
                  </a:lnTo>
                  <a:lnTo>
                    <a:pt x="735553" y="146040"/>
                  </a:lnTo>
                  <a:lnTo>
                    <a:pt x="735909" y="141640"/>
                  </a:lnTo>
                  <a:lnTo>
                    <a:pt x="735909" y="27431"/>
                  </a:lnTo>
                  <a:lnTo>
                    <a:pt x="735553" y="23031"/>
                  </a:lnTo>
                  <a:lnTo>
                    <a:pt x="734497" y="18745"/>
                  </a:lnTo>
                  <a:lnTo>
                    <a:pt x="732766" y="14683"/>
                  </a:lnTo>
                  <a:lnTo>
                    <a:pt x="730407" y="10952"/>
                  </a:lnTo>
                  <a:lnTo>
                    <a:pt x="727479" y="7647"/>
                  </a:lnTo>
                  <a:lnTo>
                    <a:pt x="724060" y="4855"/>
                  </a:lnTo>
                  <a:lnTo>
                    <a:pt x="720237" y="2648"/>
                  </a:lnTo>
                  <a:lnTo>
                    <a:pt x="716109" y="1083"/>
                  </a:lnTo>
                  <a:lnTo>
                    <a:pt x="711783" y="200"/>
                  </a:lnTo>
                  <a:lnTo>
                    <a:pt x="70847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97" name="tx97"/>
            <p:cNvSpPr/>
            <p:nvPr/>
          </p:nvSpPr>
          <p:spPr>
            <a:xfrm>
              <a:off x="8247061" y="2194127"/>
              <a:ext cx="64446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9A99">
                      <a:alpha val="100000"/>
                    </a:srgbClr>
                  </a:solidFill>
                  <a:latin typeface="Arial"/>
                  <a:cs typeface="Arial"/>
                </a:rPr>
                <a:t>Rubella: 88%</a:t>
              </a:r>
            </a:p>
          </p:txBody>
        </p:sp>
        <p:sp>
          <p:nvSpPr>
            <p:cNvPr id="98" name="pg98"/>
            <p:cNvSpPr/>
            <p:nvPr/>
          </p:nvSpPr>
          <p:spPr>
            <a:xfrm>
              <a:off x="8374894" y="2633971"/>
              <a:ext cx="585216" cy="169072"/>
            </a:xfrm>
            <a:custGeom>
              <a:avLst/>
              <a:pathLst>
                <a:path w="585216" h="169072">
                  <a:moveTo>
                    <a:pt x="27431" y="169072"/>
                  </a:moveTo>
                  <a:lnTo>
                    <a:pt x="557784" y="169072"/>
                  </a:lnTo>
                  <a:lnTo>
                    <a:pt x="556679" y="169050"/>
                  </a:lnTo>
                  <a:lnTo>
                    <a:pt x="561090" y="168872"/>
                  </a:lnTo>
                  <a:lnTo>
                    <a:pt x="565416" y="167989"/>
                  </a:lnTo>
                  <a:lnTo>
                    <a:pt x="569543" y="166424"/>
                  </a:lnTo>
                  <a:lnTo>
                    <a:pt x="573367" y="164216"/>
                  </a:lnTo>
                  <a:lnTo>
                    <a:pt x="576786" y="161424"/>
                  </a:lnTo>
                  <a:lnTo>
                    <a:pt x="579714" y="158120"/>
                  </a:lnTo>
                  <a:lnTo>
                    <a:pt x="582073" y="154388"/>
                  </a:lnTo>
                  <a:lnTo>
                    <a:pt x="583804" y="150327"/>
                  </a:lnTo>
                  <a:lnTo>
                    <a:pt x="584860" y="146040"/>
                  </a:lnTo>
                  <a:lnTo>
                    <a:pt x="585216" y="141640"/>
                  </a:lnTo>
                  <a:lnTo>
                    <a:pt x="585216" y="27431"/>
                  </a:lnTo>
                  <a:lnTo>
                    <a:pt x="584860" y="23031"/>
                  </a:lnTo>
                  <a:lnTo>
                    <a:pt x="583804" y="18745"/>
                  </a:lnTo>
                  <a:lnTo>
                    <a:pt x="582073" y="14683"/>
                  </a:lnTo>
                  <a:lnTo>
                    <a:pt x="579714" y="10952"/>
                  </a:lnTo>
                  <a:lnTo>
                    <a:pt x="576786" y="7647"/>
                  </a:lnTo>
                  <a:lnTo>
                    <a:pt x="573367" y="4855"/>
                  </a:lnTo>
                  <a:lnTo>
                    <a:pt x="569543" y="2648"/>
                  </a:lnTo>
                  <a:lnTo>
                    <a:pt x="565416" y="1083"/>
                  </a:lnTo>
                  <a:lnTo>
                    <a:pt x="561090" y="200"/>
                  </a:lnTo>
                  <a:lnTo>
                    <a:pt x="5577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99" name="tx99"/>
            <p:cNvSpPr/>
            <p:nvPr/>
          </p:nvSpPr>
          <p:spPr>
            <a:xfrm>
              <a:off x="8397754" y="2679691"/>
              <a:ext cx="493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86EE">
                      <a:alpha val="100000"/>
                    </a:srgbClr>
                  </a:solidFill>
                  <a:latin typeface="Arial"/>
                  <a:cs typeface="Arial"/>
                </a:rPr>
                <a:t>DTP: 87%</a:t>
              </a:r>
            </a:p>
          </p:txBody>
        </p:sp>
        <p:sp>
          <p:nvSpPr>
            <p:cNvPr id="100" name="pg100"/>
            <p:cNvSpPr/>
            <p:nvPr/>
          </p:nvSpPr>
          <p:spPr>
            <a:xfrm>
              <a:off x="8290495" y="2834895"/>
              <a:ext cx="669615" cy="169072"/>
            </a:xfrm>
            <a:custGeom>
              <a:avLst/>
              <a:pathLst>
                <a:path w="669615" h="169072">
                  <a:moveTo>
                    <a:pt x="27431" y="169072"/>
                  </a:moveTo>
                  <a:lnTo>
                    <a:pt x="642183" y="169072"/>
                  </a:lnTo>
                  <a:lnTo>
                    <a:pt x="641078" y="169050"/>
                  </a:lnTo>
                  <a:lnTo>
                    <a:pt x="645489" y="168872"/>
                  </a:lnTo>
                  <a:lnTo>
                    <a:pt x="649815" y="167989"/>
                  </a:lnTo>
                  <a:lnTo>
                    <a:pt x="653943" y="166424"/>
                  </a:lnTo>
                  <a:lnTo>
                    <a:pt x="657766" y="164216"/>
                  </a:lnTo>
                  <a:lnTo>
                    <a:pt x="661185" y="161424"/>
                  </a:lnTo>
                  <a:lnTo>
                    <a:pt x="664113" y="158120"/>
                  </a:lnTo>
                  <a:lnTo>
                    <a:pt x="666472" y="154388"/>
                  </a:lnTo>
                  <a:lnTo>
                    <a:pt x="668203" y="150327"/>
                  </a:lnTo>
                  <a:lnTo>
                    <a:pt x="669259" y="146040"/>
                  </a:lnTo>
                  <a:lnTo>
                    <a:pt x="669615" y="141640"/>
                  </a:lnTo>
                  <a:lnTo>
                    <a:pt x="669615" y="27431"/>
                  </a:lnTo>
                  <a:lnTo>
                    <a:pt x="669259" y="23031"/>
                  </a:lnTo>
                  <a:lnTo>
                    <a:pt x="668203" y="18745"/>
                  </a:lnTo>
                  <a:lnTo>
                    <a:pt x="666472" y="14683"/>
                  </a:lnTo>
                  <a:lnTo>
                    <a:pt x="664113" y="10952"/>
                  </a:lnTo>
                  <a:lnTo>
                    <a:pt x="661185" y="7647"/>
                  </a:lnTo>
                  <a:lnTo>
                    <a:pt x="657766" y="4855"/>
                  </a:lnTo>
                  <a:lnTo>
                    <a:pt x="653943" y="2648"/>
                  </a:lnTo>
                  <a:lnTo>
                    <a:pt x="649815" y="1083"/>
                  </a:lnTo>
                  <a:lnTo>
                    <a:pt x="645489" y="200"/>
                  </a:lnTo>
                  <a:lnTo>
                    <a:pt x="6421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101" name="tx101"/>
            <p:cNvSpPr/>
            <p:nvPr/>
          </p:nvSpPr>
          <p:spPr>
            <a:xfrm>
              <a:off x="8313355" y="2880615"/>
              <a:ext cx="57817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Hep B: 86%</a:t>
              </a:r>
            </a:p>
          </p:txBody>
        </p:sp>
        <p:sp>
          <p:nvSpPr>
            <p:cNvPr id="102" name="pg102"/>
            <p:cNvSpPr/>
            <p:nvPr/>
          </p:nvSpPr>
          <p:spPr>
            <a:xfrm>
              <a:off x="8429027" y="3092048"/>
              <a:ext cx="531083" cy="169072"/>
            </a:xfrm>
            <a:custGeom>
              <a:avLst/>
              <a:pathLst>
                <a:path w="531083" h="169072">
                  <a:moveTo>
                    <a:pt x="27431" y="169072"/>
                  </a:moveTo>
                  <a:lnTo>
                    <a:pt x="503651" y="169072"/>
                  </a:lnTo>
                  <a:lnTo>
                    <a:pt x="502546" y="169050"/>
                  </a:lnTo>
                  <a:lnTo>
                    <a:pt x="506958" y="168872"/>
                  </a:lnTo>
                  <a:lnTo>
                    <a:pt x="511283" y="167989"/>
                  </a:lnTo>
                  <a:lnTo>
                    <a:pt x="515411" y="166424"/>
                  </a:lnTo>
                  <a:lnTo>
                    <a:pt x="519234" y="164216"/>
                  </a:lnTo>
                  <a:lnTo>
                    <a:pt x="522654" y="161424"/>
                  </a:lnTo>
                  <a:lnTo>
                    <a:pt x="525581" y="158120"/>
                  </a:lnTo>
                  <a:lnTo>
                    <a:pt x="527941" y="154388"/>
                  </a:lnTo>
                  <a:lnTo>
                    <a:pt x="529671" y="150327"/>
                  </a:lnTo>
                  <a:lnTo>
                    <a:pt x="530728" y="146040"/>
                  </a:lnTo>
                  <a:lnTo>
                    <a:pt x="531083" y="141640"/>
                  </a:lnTo>
                  <a:lnTo>
                    <a:pt x="531083" y="27431"/>
                  </a:lnTo>
                  <a:lnTo>
                    <a:pt x="530728" y="23031"/>
                  </a:lnTo>
                  <a:lnTo>
                    <a:pt x="529671" y="18745"/>
                  </a:lnTo>
                  <a:lnTo>
                    <a:pt x="527941" y="14683"/>
                  </a:lnTo>
                  <a:lnTo>
                    <a:pt x="525581" y="10952"/>
                  </a:lnTo>
                  <a:lnTo>
                    <a:pt x="522654" y="7647"/>
                  </a:lnTo>
                  <a:lnTo>
                    <a:pt x="519234" y="4855"/>
                  </a:lnTo>
                  <a:lnTo>
                    <a:pt x="515411" y="2648"/>
                  </a:lnTo>
                  <a:lnTo>
                    <a:pt x="511283" y="1083"/>
                  </a:lnTo>
                  <a:lnTo>
                    <a:pt x="506958" y="200"/>
                  </a:lnTo>
                  <a:lnTo>
                    <a:pt x="50365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103" name="tx103"/>
            <p:cNvSpPr/>
            <p:nvPr/>
          </p:nvSpPr>
          <p:spPr>
            <a:xfrm>
              <a:off x="8451887" y="3137768"/>
              <a:ext cx="43964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00EE">
                      <a:alpha val="100000"/>
                    </a:srgbClr>
                  </a:solidFill>
                  <a:latin typeface="Arial"/>
                  <a:cs typeface="Arial"/>
                </a:rPr>
                <a:t>Hib: 86%</a:t>
              </a:r>
            </a:p>
          </p:txBody>
        </p:sp>
        <p:sp>
          <p:nvSpPr>
            <p:cNvPr id="104" name="pg104"/>
            <p:cNvSpPr/>
            <p:nvPr/>
          </p:nvSpPr>
          <p:spPr>
            <a:xfrm>
              <a:off x="8362824" y="3352005"/>
              <a:ext cx="597286" cy="169072"/>
            </a:xfrm>
            <a:custGeom>
              <a:avLst/>
              <a:pathLst>
                <a:path w="597286" h="169072">
                  <a:moveTo>
                    <a:pt x="27431" y="169072"/>
                  </a:moveTo>
                  <a:lnTo>
                    <a:pt x="569854" y="169072"/>
                  </a:lnTo>
                  <a:lnTo>
                    <a:pt x="568749" y="169050"/>
                  </a:lnTo>
                  <a:lnTo>
                    <a:pt x="573160" y="168872"/>
                  </a:lnTo>
                  <a:lnTo>
                    <a:pt x="577486" y="167989"/>
                  </a:lnTo>
                  <a:lnTo>
                    <a:pt x="581613" y="166424"/>
                  </a:lnTo>
                  <a:lnTo>
                    <a:pt x="585437" y="164216"/>
                  </a:lnTo>
                  <a:lnTo>
                    <a:pt x="588856" y="161424"/>
                  </a:lnTo>
                  <a:lnTo>
                    <a:pt x="591784" y="158120"/>
                  </a:lnTo>
                  <a:lnTo>
                    <a:pt x="594143" y="154388"/>
                  </a:lnTo>
                  <a:lnTo>
                    <a:pt x="595874" y="150327"/>
                  </a:lnTo>
                  <a:lnTo>
                    <a:pt x="596930" y="146040"/>
                  </a:lnTo>
                  <a:lnTo>
                    <a:pt x="597286" y="141640"/>
                  </a:lnTo>
                  <a:lnTo>
                    <a:pt x="597286" y="27432"/>
                  </a:lnTo>
                  <a:lnTo>
                    <a:pt x="596930" y="23031"/>
                  </a:lnTo>
                  <a:lnTo>
                    <a:pt x="595874" y="18745"/>
                  </a:lnTo>
                  <a:lnTo>
                    <a:pt x="594143" y="14683"/>
                  </a:lnTo>
                  <a:lnTo>
                    <a:pt x="591784" y="10952"/>
                  </a:lnTo>
                  <a:lnTo>
                    <a:pt x="588856" y="7647"/>
                  </a:lnTo>
                  <a:lnTo>
                    <a:pt x="585437" y="4855"/>
                  </a:lnTo>
                  <a:lnTo>
                    <a:pt x="581613" y="2648"/>
                  </a:lnTo>
                  <a:lnTo>
                    <a:pt x="577486" y="1083"/>
                  </a:lnTo>
                  <a:lnTo>
                    <a:pt x="573160" y="200"/>
                  </a:lnTo>
                  <a:lnTo>
                    <a:pt x="56985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105" name="tx105"/>
            <p:cNvSpPr/>
            <p:nvPr/>
          </p:nvSpPr>
          <p:spPr>
            <a:xfrm>
              <a:off x="8385684" y="3397725"/>
              <a:ext cx="50584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7F00">
                      <a:alpha val="100000"/>
                    </a:srgbClr>
                  </a:solidFill>
                  <a:latin typeface="Arial"/>
                  <a:cs typeface="Arial"/>
                </a:rPr>
                <a:t>IPVc: 83%</a:t>
              </a:r>
            </a:p>
          </p:txBody>
        </p:sp>
        <p:sp>
          <p:nvSpPr>
            <p:cNvPr id="106" name="pg106"/>
            <p:cNvSpPr/>
            <p:nvPr/>
          </p:nvSpPr>
          <p:spPr>
            <a:xfrm>
              <a:off x="8386873" y="3614318"/>
              <a:ext cx="573237" cy="169072"/>
            </a:xfrm>
            <a:custGeom>
              <a:avLst/>
              <a:pathLst>
                <a:path w="573237" h="169072">
                  <a:moveTo>
                    <a:pt x="27431" y="169072"/>
                  </a:moveTo>
                  <a:lnTo>
                    <a:pt x="545805" y="169072"/>
                  </a:lnTo>
                  <a:lnTo>
                    <a:pt x="544700" y="169050"/>
                  </a:lnTo>
                  <a:lnTo>
                    <a:pt x="549111" y="168872"/>
                  </a:lnTo>
                  <a:lnTo>
                    <a:pt x="553437" y="167989"/>
                  </a:lnTo>
                  <a:lnTo>
                    <a:pt x="557565" y="166424"/>
                  </a:lnTo>
                  <a:lnTo>
                    <a:pt x="561388" y="164216"/>
                  </a:lnTo>
                  <a:lnTo>
                    <a:pt x="564808" y="161424"/>
                  </a:lnTo>
                  <a:lnTo>
                    <a:pt x="567735" y="158120"/>
                  </a:lnTo>
                  <a:lnTo>
                    <a:pt x="570095" y="154388"/>
                  </a:lnTo>
                  <a:lnTo>
                    <a:pt x="571825" y="150327"/>
                  </a:lnTo>
                  <a:lnTo>
                    <a:pt x="572882" y="146040"/>
                  </a:lnTo>
                  <a:lnTo>
                    <a:pt x="573237" y="141640"/>
                  </a:lnTo>
                  <a:lnTo>
                    <a:pt x="573237" y="27431"/>
                  </a:lnTo>
                  <a:lnTo>
                    <a:pt x="572882" y="23031"/>
                  </a:lnTo>
                  <a:lnTo>
                    <a:pt x="571825" y="18745"/>
                  </a:lnTo>
                  <a:lnTo>
                    <a:pt x="570095" y="14683"/>
                  </a:lnTo>
                  <a:lnTo>
                    <a:pt x="567735" y="10952"/>
                  </a:lnTo>
                  <a:lnTo>
                    <a:pt x="564808" y="7647"/>
                  </a:lnTo>
                  <a:lnTo>
                    <a:pt x="561388" y="4855"/>
                  </a:lnTo>
                  <a:lnTo>
                    <a:pt x="557565" y="2648"/>
                  </a:lnTo>
                  <a:lnTo>
                    <a:pt x="553437" y="1083"/>
                  </a:lnTo>
                  <a:lnTo>
                    <a:pt x="549111" y="200"/>
                  </a:lnTo>
                  <a:lnTo>
                    <a:pt x="5458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07" name="tx107"/>
            <p:cNvSpPr/>
            <p:nvPr/>
          </p:nvSpPr>
          <p:spPr>
            <a:xfrm>
              <a:off x="8409733" y="3660038"/>
              <a:ext cx="48179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BoP: 79%</a:t>
              </a:r>
            </a:p>
          </p:txBody>
        </p:sp>
        <p:sp>
          <p:nvSpPr>
            <p:cNvPr id="108" name="pg108"/>
            <p:cNvSpPr/>
            <p:nvPr/>
          </p:nvSpPr>
          <p:spPr>
            <a:xfrm>
              <a:off x="8188083" y="3876657"/>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109" name="tx109"/>
            <p:cNvSpPr/>
            <p:nvPr/>
          </p:nvSpPr>
          <p:spPr>
            <a:xfrm>
              <a:off x="8210943" y="3922377"/>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A32CD">
                      <a:alpha val="100000"/>
                    </a:srgbClr>
                  </a:solidFill>
                  <a:latin typeface="Arial"/>
                  <a:cs typeface="Arial"/>
                </a:rPr>
                <a:t>Pneumo: 78%</a:t>
              </a:r>
            </a:p>
          </p:txBody>
        </p:sp>
        <p:sp>
          <p:nvSpPr>
            <p:cNvPr id="110" name="pg110"/>
            <p:cNvSpPr/>
            <p:nvPr/>
          </p:nvSpPr>
          <p:spPr>
            <a:xfrm>
              <a:off x="8133859" y="4150677"/>
              <a:ext cx="826251" cy="169072"/>
            </a:xfrm>
            <a:custGeom>
              <a:avLst/>
              <a:pathLst>
                <a:path w="826251" h="169072">
                  <a:moveTo>
                    <a:pt x="27431" y="169072"/>
                  </a:moveTo>
                  <a:lnTo>
                    <a:pt x="798819" y="169072"/>
                  </a:lnTo>
                  <a:lnTo>
                    <a:pt x="797715" y="169050"/>
                  </a:lnTo>
                  <a:lnTo>
                    <a:pt x="802126" y="168872"/>
                  </a:lnTo>
                  <a:lnTo>
                    <a:pt x="806451" y="167989"/>
                  </a:lnTo>
                  <a:lnTo>
                    <a:pt x="810579" y="166424"/>
                  </a:lnTo>
                  <a:lnTo>
                    <a:pt x="814402" y="164216"/>
                  </a:lnTo>
                  <a:lnTo>
                    <a:pt x="817822" y="161424"/>
                  </a:lnTo>
                  <a:lnTo>
                    <a:pt x="820750" y="158120"/>
                  </a:lnTo>
                  <a:lnTo>
                    <a:pt x="823109" y="154388"/>
                  </a:lnTo>
                  <a:lnTo>
                    <a:pt x="824840" y="150327"/>
                  </a:lnTo>
                  <a:lnTo>
                    <a:pt x="825896" y="146040"/>
                  </a:lnTo>
                  <a:lnTo>
                    <a:pt x="826251" y="141640"/>
                  </a:lnTo>
                  <a:lnTo>
                    <a:pt x="826251" y="27431"/>
                  </a:lnTo>
                  <a:lnTo>
                    <a:pt x="825896" y="23031"/>
                  </a:lnTo>
                  <a:lnTo>
                    <a:pt x="824840" y="18745"/>
                  </a:lnTo>
                  <a:lnTo>
                    <a:pt x="823109" y="14683"/>
                  </a:lnTo>
                  <a:lnTo>
                    <a:pt x="820750" y="10952"/>
                  </a:lnTo>
                  <a:lnTo>
                    <a:pt x="817822" y="7647"/>
                  </a:lnTo>
                  <a:lnTo>
                    <a:pt x="814402" y="4855"/>
                  </a:lnTo>
                  <a:lnTo>
                    <a:pt x="810579" y="2648"/>
                  </a:lnTo>
                  <a:lnTo>
                    <a:pt x="806451" y="1083"/>
                  </a:lnTo>
                  <a:lnTo>
                    <a:pt x="802126" y="200"/>
                  </a:lnTo>
                  <a:lnTo>
                    <a:pt x="79881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111" name="tx111"/>
            <p:cNvSpPr/>
            <p:nvPr/>
          </p:nvSpPr>
          <p:spPr>
            <a:xfrm>
              <a:off x="8156719" y="4196397"/>
              <a:ext cx="734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36FFF">
                      <a:alpha val="100000"/>
                    </a:srgbClr>
                  </a:solidFill>
                  <a:latin typeface="Arial"/>
                  <a:cs typeface="Arial"/>
                </a:rPr>
                <a:t>Rotavirus: 40%</a:t>
              </a:r>
            </a:p>
          </p:txBody>
        </p:sp>
        <p:sp>
          <p:nvSpPr>
            <p:cNvPr id="112" name="pg112"/>
            <p:cNvSpPr/>
            <p:nvPr/>
          </p:nvSpPr>
          <p:spPr>
            <a:xfrm>
              <a:off x="8314635" y="4413360"/>
              <a:ext cx="645474" cy="169072"/>
            </a:xfrm>
            <a:custGeom>
              <a:avLst/>
              <a:pathLst>
                <a:path w="645474" h="169072">
                  <a:moveTo>
                    <a:pt x="27431" y="169072"/>
                  </a:moveTo>
                  <a:lnTo>
                    <a:pt x="618042" y="169072"/>
                  </a:lnTo>
                  <a:lnTo>
                    <a:pt x="616938" y="169050"/>
                  </a:lnTo>
                  <a:lnTo>
                    <a:pt x="621349" y="168872"/>
                  </a:lnTo>
                  <a:lnTo>
                    <a:pt x="625675" y="167989"/>
                  </a:lnTo>
                  <a:lnTo>
                    <a:pt x="629802" y="166424"/>
                  </a:lnTo>
                  <a:lnTo>
                    <a:pt x="633626" y="164216"/>
                  </a:lnTo>
                  <a:lnTo>
                    <a:pt x="637045" y="161424"/>
                  </a:lnTo>
                  <a:lnTo>
                    <a:pt x="639973" y="158120"/>
                  </a:lnTo>
                  <a:lnTo>
                    <a:pt x="642332" y="154388"/>
                  </a:lnTo>
                  <a:lnTo>
                    <a:pt x="644063" y="150327"/>
                  </a:lnTo>
                  <a:lnTo>
                    <a:pt x="645119" y="146040"/>
                  </a:lnTo>
                  <a:lnTo>
                    <a:pt x="645474" y="141640"/>
                  </a:lnTo>
                  <a:lnTo>
                    <a:pt x="645474" y="27431"/>
                  </a:lnTo>
                  <a:lnTo>
                    <a:pt x="645119" y="23031"/>
                  </a:lnTo>
                  <a:lnTo>
                    <a:pt x="644063" y="18745"/>
                  </a:lnTo>
                  <a:lnTo>
                    <a:pt x="642332" y="14683"/>
                  </a:lnTo>
                  <a:lnTo>
                    <a:pt x="639973" y="10952"/>
                  </a:lnTo>
                  <a:lnTo>
                    <a:pt x="637045" y="7647"/>
                  </a:lnTo>
                  <a:lnTo>
                    <a:pt x="633626" y="4855"/>
                  </a:lnTo>
                  <a:lnTo>
                    <a:pt x="629802" y="2648"/>
                  </a:lnTo>
                  <a:lnTo>
                    <a:pt x="625675" y="1083"/>
                  </a:lnTo>
                  <a:lnTo>
                    <a:pt x="621349" y="200"/>
                  </a:lnTo>
                  <a:lnTo>
                    <a:pt x="61804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113" name="tx113"/>
            <p:cNvSpPr/>
            <p:nvPr/>
          </p:nvSpPr>
          <p:spPr>
            <a:xfrm>
              <a:off x="8337495" y="4459080"/>
              <a:ext cx="55403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3D9A">
                      <a:alpha val="100000"/>
                    </a:srgbClr>
                  </a:solidFill>
                  <a:latin typeface="Arial"/>
                  <a:cs typeface="Arial"/>
                </a:rPr>
                <a:t>HPVc: 33%</a:t>
              </a:r>
            </a:p>
          </p:txBody>
        </p:sp>
        <p:sp>
          <p:nvSpPr>
            <p:cNvPr id="114" name="pg114"/>
            <p:cNvSpPr/>
            <p:nvPr/>
          </p:nvSpPr>
          <p:spPr>
            <a:xfrm>
              <a:off x="1099685" y="4333799"/>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5" name="tx115"/>
            <p:cNvSpPr/>
            <p:nvPr/>
          </p:nvSpPr>
          <p:spPr>
            <a:xfrm>
              <a:off x="1145405" y="4379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37</a:t>
              </a:r>
            </a:p>
          </p:txBody>
        </p:sp>
        <p:sp>
          <p:nvSpPr>
            <p:cNvPr id="116" name="pg116"/>
            <p:cNvSpPr/>
            <p:nvPr/>
          </p:nvSpPr>
          <p:spPr>
            <a:xfrm>
              <a:off x="2352792" y="3976610"/>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7" name="tx117"/>
            <p:cNvSpPr/>
            <p:nvPr/>
          </p:nvSpPr>
          <p:spPr>
            <a:xfrm>
              <a:off x="2398512" y="40223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46</a:t>
              </a:r>
            </a:p>
          </p:txBody>
        </p:sp>
        <p:sp>
          <p:nvSpPr>
            <p:cNvPr id="118" name="pg118"/>
            <p:cNvSpPr/>
            <p:nvPr/>
          </p:nvSpPr>
          <p:spPr>
            <a:xfrm>
              <a:off x="3605873" y="3579747"/>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9" name="tx119"/>
            <p:cNvSpPr/>
            <p:nvPr/>
          </p:nvSpPr>
          <p:spPr>
            <a:xfrm>
              <a:off x="3651593" y="3625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56</a:t>
              </a:r>
            </a:p>
          </p:txBody>
        </p:sp>
        <p:sp>
          <p:nvSpPr>
            <p:cNvPr id="120" name="pg120"/>
            <p:cNvSpPr/>
            <p:nvPr/>
          </p:nvSpPr>
          <p:spPr>
            <a:xfrm>
              <a:off x="4858988" y="3262242"/>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1" name="tx121"/>
            <p:cNvSpPr/>
            <p:nvPr/>
          </p:nvSpPr>
          <p:spPr>
            <a:xfrm>
              <a:off x="4904708" y="3307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64</a:t>
              </a:r>
            </a:p>
          </p:txBody>
        </p:sp>
        <p:sp>
          <p:nvSpPr>
            <p:cNvPr id="122" name="pg122"/>
            <p:cNvSpPr/>
            <p:nvPr/>
          </p:nvSpPr>
          <p:spPr>
            <a:xfrm>
              <a:off x="5861437" y="2984447"/>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3" name="tx123"/>
            <p:cNvSpPr/>
            <p:nvPr/>
          </p:nvSpPr>
          <p:spPr>
            <a:xfrm>
              <a:off x="5907157" y="30301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71</a:t>
              </a:r>
            </a:p>
          </p:txBody>
        </p:sp>
        <p:sp>
          <p:nvSpPr>
            <p:cNvPr id="124" name="pg124"/>
            <p:cNvSpPr/>
            <p:nvPr/>
          </p:nvSpPr>
          <p:spPr>
            <a:xfrm>
              <a:off x="7365165" y="2666944"/>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5" name="tx125"/>
            <p:cNvSpPr/>
            <p:nvPr/>
          </p:nvSpPr>
          <p:spPr>
            <a:xfrm>
              <a:off x="7410885" y="27126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79</a:t>
              </a:r>
            </a:p>
          </p:txBody>
        </p:sp>
        <p:sp>
          <p:nvSpPr>
            <p:cNvPr id="126" name="pl126"/>
            <p:cNvSpPr/>
            <p:nvPr/>
          </p:nvSpPr>
          <p:spPr>
            <a:xfrm>
              <a:off x="803984" y="5745940"/>
              <a:ext cx="8270426" cy="0"/>
            </a:xfrm>
            <a:custGeom>
              <a:avLst/>
              <a:pathLst>
                <a:path w="8270426" h="0">
                  <a:moveTo>
                    <a:pt x="0" y="0"/>
                  </a:moveTo>
                  <a:lnTo>
                    <a:pt x="8270426" y="0"/>
                  </a:lnTo>
                  <a:lnTo>
                    <a:pt x="8270426" y="0"/>
                  </a:lnTo>
                </a:path>
              </a:pathLst>
            </a:custGeom>
            <a:ln w="13550" cap="flat">
              <a:solidFill>
                <a:srgbClr val="666666">
                  <a:alpha val="100000"/>
                </a:srgbClr>
              </a:solidFill>
              <a:prstDash val="dash"/>
              <a:round/>
            </a:ln>
          </p:spPr>
          <p:txBody>
            <a:bodyPr/>
            <a:lstStyle/>
            <a:p/>
          </p:txBody>
        </p:sp>
        <p:sp>
          <p:nvSpPr>
            <p:cNvPr id="127" name="rc127"/>
            <p:cNvSpPr/>
            <p:nvPr/>
          </p:nvSpPr>
          <p:spPr>
            <a:xfrm>
              <a:off x="803984" y="1578809"/>
              <a:ext cx="8270426" cy="4365566"/>
            </a:xfrm>
            <a:prstGeom prst="rect">
              <a:avLst/>
            </a:prstGeom>
            <a:noFill/>
            <a:ln w="13550" cap="rnd">
              <a:solidFill>
                <a:srgbClr val="BEBEBE">
                  <a:alpha val="100000"/>
                </a:srgbClr>
              </a:solidFill>
              <a:prstDash val="solid"/>
              <a:round/>
            </a:ln>
          </p:spPr>
          <p:txBody>
            <a:bodyPr/>
            <a:lstStyle/>
            <a:p/>
          </p:txBody>
        </p:sp>
        <p:sp>
          <p:nvSpPr>
            <p:cNvPr id="128" name="tx128"/>
            <p:cNvSpPr/>
            <p:nvPr/>
          </p:nvSpPr>
          <p:spPr>
            <a:xfrm>
              <a:off x="663630" y="5695922"/>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9" name="tx129"/>
            <p:cNvSpPr/>
            <p:nvPr/>
          </p:nvSpPr>
          <p:spPr>
            <a:xfrm>
              <a:off x="585906" y="529905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30" name="tx130"/>
            <p:cNvSpPr/>
            <p:nvPr/>
          </p:nvSpPr>
          <p:spPr>
            <a:xfrm>
              <a:off x="585906" y="490218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31" name="tx131"/>
            <p:cNvSpPr/>
            <p:nvPr/>
          </p:nvSpPr>
          <p:spPr>
            <a:xfrm>
              <a:off x="585906" y="450531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32" name="tx132"/>
            <p:cNvSpPr/>
            <p:nvPr/>
          </p:nvSpPr>
          <p:spPr>
            <a:xfrm>
              <a:off x="585906" y="410844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133" name="tx133"/>
            <p:cNvSpPr/>
            <p:nvPr/>
          </p:nvSpPr>
          <p:spPr>
            <a:xfrm>
              <a:off x="585906" y="371157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4" name="tx134"/>
            <p:cNvSpPr/>
            <p:nvPr/>
          </p:nvSpPr>
          <p:spPr>
            <a:xfrm>
              <a:off x="585906" y="331470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135" name="tx135"/>
            <p:cNvSpPr/>
            <p:nvPr/>
          </p:nvSpPr>
          <p:spPr>
            <a:xfrm>
              <a:off x="585906" y="291783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70</a:t>
              </a:r>
            </a:p>
          </p:txBody>
        </p:sp>
        <p:sp>
          <p:nvSpPr>
            <p:cNvPr id="136" name="tx136"/>
            <p:cNvSpPr/>
            <p:nvPr/>
          </p:nvSpPr>
          <p:spPr>
            <a:xfrm>
              <a:off x="585906" y="252096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137" name="tx137"/>
            <p:cNvSpPr/>
            <p:nvPr/>
          </p:nvSpPr>
          <p:spPr>
            <a:xfrm>
              <a:off x="585906" y="212409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138" name="tx138"/>
            <p:cNvSpPr/>
            <p:nvPr/>
          </p:nvSpPr>
          <p:spPr>
            <a:xfrm>
              <a:off x="508182" y="1727226"/>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9" name="tx139"/>
            <p:cNvSpPr/>
            <p:nvPr/>
          </p:nvSpPr>
          <p:spPr>
            <a:xfrm>
              <a:off x="102446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0" name="tx140"/>
            <p:cNvSpPr/>
            <p:nvPr/>
          </p:nvSpPr>
          <p:spPr>
            <a:xfrm>
              <a:off x="2277560"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1" name="tx141"/>
            <p:cNvSpPr/>
            <p:nvPr/>
          </p:nvSpPr>
          <p:spPr>
            <a:xfrm>
              <a:off x="3530654"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2" name="tx142"/>
            <p:cNvSpPr/>
            <p:nvPr/>
          </p:nvSpPr>
          <p:spPr>
            <a:xfrm>
              <a:off x="478374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3" name="tx143"/>
            <p:cNvSpPr/>
            <p:nvPr/>
          </p:nvSpPr>
          <p:spPr>
            <a:xfrm>
              <a:off x="578622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4" name="tx144"/>
            <p:cNvSpPr/>
            <p:nvPr/>
          </p:nvSpPr>
          <p:spPr>
            <a:xfrm>
              <a:off x="728993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5" name="tx145"/>
            <p:cNvSpPr/>
            <p:nvPr/>
          </p:nvSpPr>
          <p:spPr>
            <a:xfrm rot="-5400000">
              <a:off x="-37121" y="371157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46" name="tx146"/>
            <p:cNvSpPr/>
            <p:nvPr/>
          </p:nvSpPr>
          <p:spPr>
            <a:xfrm>
              <a:off x="3570843" y="1368037"/>
              <a:ext cx="273670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Breadth of protection, ECAR, 2000-2025</a:t>
              </a:r>
            </a:p>
          </p:txBody>
        </p:sp>
        <p:sp>
          <p:nvSpPr>
            <p:cNvPr id="147" name="tx147"/>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9074410" y="6491048"/>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49" name="tx149"/>
            <p:cNvSpPr/>
            <p:nvPr/>
          </p:nvSpPr>
          <p:spPr>
            <a:xfrm>
              <a:off x="2610243" y="6611748"/>
              <a:ext cx="64641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Breadth of protection (BoP) = ((DTP3 x 3) + HepB3 + Hib3 + IPV1 +IPVC + MCV1 + MCV2 + PCVC + RCV1 + RotaC + HPVc) / 13</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37% in 2000 to 79% in 2025. This increase since 2000 is a result of incremental improvement in introducing new vaccines and expanding vaccination services to previously missed populations.
Enhancing BOP now depends partly on improving the coverage of HPV, ROTAC, and PCVC - vaccines with coverage less than 80% in 2025.</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Breadth of protection with all recommended antigens has more than doubled since 2000, but reaching the next gains depends on closing coverage gaps in newer vaccines still below 79%.</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11658600" cy="5486400"/>
            <a:chOff x="274320" y="1298448"/>
            <a:chExt cx="11658600" cy="5486400"/>
          </a:xfrm>
        </p:grpSpPr>
        <p:sp>
          <p:nvSpPr>
            <p:cNvPr id="3" name="rc3"/>
            <p:cNvSpPr/>
            <p:nvPr/>
          </p:nvSpPr>
          <p:spPr>
            <a:xfrm>
              <a:off x="274320" y="1298448"/>
              <a:ext cx="1165860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8902"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40762"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3262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2448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524481"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10" name="pt10"/>
            <p:cNvSpPr/>
            <p:nvPr/>
          </p:nvSpPr>
          <p:spPr>
            <a:xfrm>
              <a:off x="1110879" y="533415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 name="pt11"/>
            <p:cNvSpPr/>
            <p:nvPr/>
          </p:nvSpPr>
          <p:spPr>
            <a:xfrm>
              <a:off x="1125472" y="516389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 name="pt12"/>
            <p:cNvSpPr/>
            <p:nvPr/>
          </p:nvSpPr>
          <p:spPr>
            <a:xfrm>
              <a:off x="1358960" y="49936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 name="pt13"/>
            <p:cNvSpPr/>
            <p:nvPr/>
          </p:nvSpPr>
          <p:spPr>
            <a:xfrm>
              <a:off x="1373553" y="482339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402739" y="46531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402739" y="44828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461111" y="43126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475704" y="41423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504890" y="397214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504890" y="380188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19483" y="363163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534076" y="346138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548669" y="329113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577855" y="312088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577855" y="29506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92448" y="2780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92448" y="261013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92448" y="243988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92448" y="22696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607041" y="2099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607041"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tx31"/>
            <p:cNvSpPr/>
            <p:nvPr/>
          </p:nvSpPr>
          <p:spPr>
            <a:xfrm>
              <a:off x="1232621" y="5354490"/>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AZE</a:t>
              </a:r>
            </a:p>
          </p:txBody>
        </p:sp>
        <p:sp>
          <p:nvSpPr>
            <p:cNvPr id="32" name="tx32"/>
            <p:cNvSpPr/>
            <p:nvPr/>
          </p:nvSpPr>
          <p:spPr>
            <a:xfrm>
              <a:off x="1247214" y="5184239"/>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KAZ</a:t>
              </a:r>
            </a:p>
          </p:txBody>
        </p:sp>
        <p:sp>
          <p:nvSpPr>
            <p:cNvPr id="33" name="tx33"/>
            <p:cNvSpPr/>
            <p:nvPr/>
          </p:nvSpPr>
          <p:spPr>
            <a:xfrm>
              <a:off x="1158385" y="501398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MDA</a:t>
              </a:r>
            </a:p>
          </p:txBody>
        </p:sp>
        <p:sp>
          <p:nvSpPr>
            <p:cNvPr id="34" name="tx34"/>
            <p:cNvSpPr/>
            <p:nvPr/>
          </p:nvSpPr>
          <p:spPr>
            <a:xfrm>
              <a:off x="1217052" y="484373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BIH</a:t>
              </a:r>
            </a:p>
          </p:txBody>
        </p:sp>
        <p:sp>
          <p:nvSpPr>
            <p:cNvPr id="35" name="tx35"/>
            <p:cNvSpPr/>
            <p:nvPr/>
          </p:nvSpPr>
          <p:spPr>
            <a:xfrm>
              <a:off x="1215422" y="4673485"/>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KGZ</a:t>
              </a:r>
            </a:p>
          </p:txBody>
        </p:sp>
        <p:sp>
          <p:nvSpPr>
            <p:cNvPr id="36" name="tx36"/>
            <p:cNvSpPr/>
            <p:nvPr/>
          </p:nvSpPr>
          <p:spPr>
            <a:xfrm>
              <a:off x="1202164" y="450323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ROU</a:t>
              </a:r>
            </a:p>
          </p:txBody>
        </p:sp>
        <p:sp>
          <p:nvSpPr>
            <p:cNvPr id="37" name="tx37"/>
            <p:cNvSpPr/>
            <p:nvPr/>
          </p:nvSpPr>
          <p:spPr>
            <a:xfrm>
              <a:off x="1260536" y="433298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MKD</a:t>
              </a:r>
            </a:p>
          </p:txBody>
        </p:sp>
        <p:sp>
          <p:nvSpPr>
            <p:cNvPr id="38" name="tx38"/>
            <p:cNvSpPr/>
            <p:nvPr/>
          </p:nvSpPr>
          <p:spPr>
            <a:xfrm>
              <a:off x="1310424" y="4162731"/>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TJK</a:t>
              </a:r>
            </a:p>
          </p:txBody>
        </p:sp>
        <p:sp>
          <p:nvSpPr>
            <p:cNvPr id="39" name="tx39"/>
            <p:cNvSpPr/>
            <p:nvPr/>
          </p:nvSpPr>
          <p:spPr>
            <a:xfrm>
              <a:off x="1304315" y="399248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MNE</a:t>
              </a:r>
            </a:p>
          </p:txBody>
        </p:sp>
        <p:sp>
          <p:nvSpPr>
            <p:cNvPr id="40" name="tx40"/>
            <p:cNvSpPr/>
            <p:nvPr/>
          </p:nvSpPr>
          <p:spPr>
            <a:xfrm>
              <a:off x="1317482" y="382222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SRB</a:t>
              </a:r>
            </a:p>
          </p:txBody>
        </p:sp>
        <p:sp>
          <p:nvSpPr>
            <p:cNvPr id="41" name="tx41"/>
            <p:cNvSpPr/>
            <p:nvPr/>
          </p:nvSpPr>
          <p:spPr>
            <a:xfrm>
              <a:off x="1329149" y="3651977"/>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HRV</a:t>
              </a:r>
            </a:p>
          </p:txBody>
        </p:sp>
        <p:sp>
          <p:nvSpPr>
            <p:cNvPr id="42" name="tx42"/>
            <p:cNvSpPr/>
            <p:nvPr/>
          </p:nvSpPr>
          <p:spPr>
            <a:xfrm>
              <a:off x="1346759" y="3481726"/>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TUR</a:t>
              </a:r>
            </a:p>
          </p:txBody>
        </p:sp>
        <p:sp>
          <p:nvSpPr>
            <p:cNvPr id="43" name="tx43"/>
            <p:cNvSpPr/>
            <p:nvPr/>
          </p:nvSpPr>
          <p:spPr>
            <a:xfrm>
              <a:off x="1356872" y="331147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UKR</a:t>
              </a:r>
            </a:p>
          </p:txBody>
        </p:sp>
        <p:sp>
          <p:nvSpPr>
            <p:cNvPr id="44" name="tx44"/>
            <p:cNvSpPr/>
            <p:nvPr/>
          </p:nvSpPr>
          <p:spPr>
            <a:xfrm>
              <a:off x="1381669" y="314122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BGR</a:t>
              </a:r>
            </a:p>
          </p:txBody>
        </p:sp>
        <p:sp>
          <p:nvSpPr>
            <p:cNvPr id="45" name="tx45"/>
            <p:cNvSpPr/>
            <p:nvPr/>
          </p:nvSpPr>
          <p:spPr>
            <a:xfrm>
              <a:off x="1377279" y="297097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GEO</a:t>
              </a:r>
            </a:p>
          </p:txBody>
        </p:sp>
        <p:sp>
          <p:nvSpPr>
            <p:cNvPr id="46" name="tx46"/>
            <p:cNvSpPr/>
            <p:nvPr/>
          </p:nvSpPr>
          <p:spPr>
            <a:xfrm>
              <a:off x="1418207" y="2800721"/>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ALB</a:t>
              </a:r>
            </a:p>
          </p:txBody>
        </p:sp>
        <p:sp>
          <p:nvSpPr>
            <p:cNvPr id="47" name="tx47"/>
            <p:cNvSpPr/>
            <p:nvPr/>
          </p:nvSpPr>
          <p:spPr>
            <a:xfrm>
              <a:off x="1413818" y="2630470"/>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BLR</a:t>
              </a:r>
            </a:p>
          </p:txBody>
        </p:sp>
        <p:sp>
          <p:nvSpPr>
            <p:cNvPr id="48" name="tx48"/>
            <p:cNvSpPr/>
            <p:nvPr/>
          </p:nvSpPr>
          <p:spPr>
            <a:xfrm>
              <a:off x="1391872" y="246021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GRC</a:t>
              </a:r>
            </a:p>
          </p:txBody>
        </p:sp>
        <p:sp>
          <p:nvSpPr>
            <p:cNvPr id="49" name="tx49"/>
            <p:cNvSpPr/>
            <p:nvPr/>
          </p:nvSpPr>
          <p:spPr>
            <a:xfrm>
              <a:off x="1409520" y="2289968"/>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UZB</a:t>
              </a:r>
            </a:p>
          </p:txBody>
        </p:sp>
        <p:sp>
          <p:nvSpPr>
            <p:cNvPr id="50" name="tx50"/>
            <p:cNvSpPr/>
            <p:nvPr/>
          </p:nvSpPr>
          <p:spPr>
            <a:xfrm>
              <a:off x="1406465" y="211971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ARM</a:t>
              </a:r>
            </a:p>
          </p:txBody>
        </p:sp>
        <p:sp>
          <p:nvSpPr>
            <p:cNvPr id="51" name="tx51"/>
            <p:cNvSpPr/>
            <p:nvPr/>
          </p:nvSpPr>
          <p:spPr>
            <a:xfrm>
              <a:off x="1415335" y="1949465"/>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TKM</a:t>
              </a:r>
            </a:p>
          </p:txBody>
        </p:sp>
        <p:sp>
          <p:nvSpPr>
            <p:cNvPr id="52" name="rc52"/>
            <p:cNvSpPr/>
            <p:nvPr/>
          </p:nvSpPr>
          <p:spPr>
            <a:xfrm>
              <a:off x="343909" y="1807652"/>
              <a:ext cx="1379037" cy="3745526"/>
            </a:xfrm>
            <a:prstGeom prst="rect">
              <a:avLst/>
            </a:prstGeom>
            <a:noFill/>
            <a:ln w="13550" cap="rnd">
              <a:solidFill>
                <a:srgbClr val="999999">
                  <a:alpha val="100000"/>
                </a:srgbClr>
              </a:solidFill>
              <a:prstDash val="solid"/>
              <a:round/>
            </a:ln>
          </p:spPr>
          <p:txBody>
            <a:bodyPr/>
            <a:lstStyle/>
            <a:p/>
          </p:txBody>
        </p:sp>
        <p:sp>
          <p:nvSpPr>
            <p:cNvPr id="53" name="pl53"/>
            <p:cNvSpPr/>
            <p:nvPr/>
          </p:nvSpPr>
          <p:spPr>
            <a:xfrm>
              <a:off x="180566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097528"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2389388"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681248"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973108"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929329"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59" name="pt59"/>
            <p:cNvSpPr/>
            <p:nvPr/>
          </p:nvSpPr>
          <p:spPr>
            <a:xfrm>
              <a:off x="2355204"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0" name="pt60"/>
            <p:cNvSpPr/>
            <p:nvPr/>
          </p:nvSpPr>
          <p:spPr>
            <a:xfrm>
              <a:off x="2398983" y="516389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1" name="pt61"/>
            <p:cNvSpPr/>
            <p:nvPr/>
          </p:nvSpPr>
          <p:spPr>
            <a:xfrm>
              <a:off x="2574099" y="499364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2" name="pt62"/>
            <p:cNvSpPr/>
            <p:nvPr/>
          </p:nvSpPr>
          <p:spPr>
            <a:xfrm>
              <a:off x="2632471" y="482339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3" name="pt63"/>
            <p:cNvSpPr/>
            <p:nvPr/>
          </p:nvSpPr>
          <p:spPr>
            <a:xfrm>
              <a:off x="2705436" y="465314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 name="pt64"/>
            <p:cNvSpPr/>
            <p:nvPr/>
          </p:nvSpPr>
          <p:spPr>
            <a:xfrm>
              <a:off x="2763808" y="448289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 name="pt65"/>
            <p:cNvSpPr/>
            <p:nvPr/>
          </p:nvSpPr>
          <p:spPr>
            <a:xfrm>
              <a:off x="2807587" y="43126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 name="pt66"/>
            <p:cNvSpPr/>
            <p:nvPr/>
          </p:nvSpPr>
          <p:spPr>
            <a:xfrm>
              <a:off x="2807587" y="41423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7" name="pt67"/>
            <p:cNvSpPr/>
            <p:nvPr/>
          </p:nvSpPr>
          <p:spPr>
            <a:xfrm>
              <a:off x="2851365" y="39721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8" name="pt68"/>
            <p:cNvSpPr/>
            <p:nvPr/>
          </p:nvSpPr>
          <p:spPr>
            <a:xfrm>
              <a:off x="2865958" y="38018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9" name="pt69"/>
            <p:cNvSpPr/>
            <p:nvPr/>
          </p:nvSpPr>
          <p:spPr>
            <a:xfrm>
              <a:off x="2938923" y="363163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0" name="pt70"/>
            <p:cNvSpPr/>
            <p:nvPr/>
          </p:nvSpPr>
          <p:spPr>
            <a:xfrm>
              <a:off x="2953516" y="346138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1" name="pt71"/>
            <p:cNvSpPr/>
            <p:nvPr/>
          </p:nvSpPr>
          <p:spPr>
            <a:xfrm>
              <a:off x="2953516" y="329113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2" name="pt72"/>
            <p:cNvSpPr/>
            <p:nvPr/>
          </p:nvSpPr>
          <p:spPr>
            <a:xfrm>
              <a:off x="2982702" y="312088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3" name="pt73"/>
            <p:cNvSpPr/>
            <p:nvPr/>
          </p:nvSpPr>
          <p:spPr>
            <a:xfrm>
              <a:off x="2982702" y="29506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4" name="pt74"/>
            <p:cNvSpPr/>
            <p:nvPr/>
          </p:nvSpPr>
          <p:spPr>
            <a:xfrm>
              <a:off x="2982702" y="27803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5" name="pt75"/>
            <p:cNvSpPr/>
            <p:nvPr/>
          </p:nvSpPr>
          <p:spPr>
            <a:xfrm>
              <a:off x="3011888" y="261013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6" name="pt76"/>
            <p:cNvSpPr/>
            <p:nvPr/>
          </p:nvSpPr>
          <p:spPr>
            <a:xfrm>
              <a:off x="3026481" y="243988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7" name="pt77"/>
            <p:cNvSpPr/>
            <p:nvPr/>
          </p:nvSpPr>
          <p:spPr>
            <a:xfrm>
              <a:off x="3041074" y="22696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8" name="pt78"/>
            <p:cNvSpPr/>
            <p:nvPr/>
          </p:nvSpPr>
          <p:spPr>
            <a:xfrm>
              <a:off x="3041074" y="2099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9" name="pt79"/>
            <p:cNvSpPr/>
            <p:nvPr/>
          </p:nvSpPr>
          <p:spPr>
            <a:xfrm>
              <a:off x="3041074"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0" name="tx80"/>
            <p:cNvSpPr/>
            <p:nvPr/>
          </p:nvSpPr>
          <p:spPr>
            <a:xfrm>
              <a:off x="2476946" y="5354490"/>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AZE</a:t>
              </a:r>
            </a:p>
          </p:txBody>
        </p:sp>
        <p:sp>
          <p:nvSpPr>
            <p:cNvPr id="81" name="tx81"/>
            <p:cNvSpPr/>
            <p:nvPr/>
          </p:nvSpPr>
          <p:spPr>
            <a:xfrm>
              <a:off x="2520725" y="5184239"/>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KAZ</a:t>
              </a:r>
            </a:p>
          </p:txBody>
        </p:sp>
        <p:sp>
          <p:nvSpPr>
            <p:cNvPr id="82" name="tx82"/>
            <p:cNvSpPr/>
            <p:nvPr/>
          </p:nvSpPr>
          <p:spPr>
            <a:xfrm>
              <a:off x="2695841" y="501398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ROU</a:t>
              </a:r>
            </a:p>
          </p:txBody>
        </p:sp>
        <p:sp>
          <p:nvSpPr>
            <p:cNvPr id="83" name="tx83"/>
            <p:cNvSpPr/>
            <p:nvPr/>
          </p:nvSpPr>
          <p:spPr>
            <a:xfrm>
              <a:off x="2754213" y="484373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BIH</a:t>
              </a:r>
            </a:p>
          </p:txBody>
        </p:sp>
        <p:sp>
          <p:nvSpPr>
            <p:cNvPr id="84" name="tx84"/>
            <p:cNvSpPr/>
            <p:nvPr/>
          </p:nvSpPr>
          <p:spPr>
            <a:xfrm>
              <a:off x="2827178" y="467348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MNE</a:t>
              </a:r>
            </a:p>
          </p:txBody>
        </p:sp>
        <p:sp>
          <p:nvSpPr>
            <p:cNvPr id="85" name="tx85"/>
            <p:cNvSpPr/>
            <p:nvPr/>
          </p:nvSpPr>
          <p:spPr>
            <a:xfrm>
              <a:off x="2885550" y="450323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MKD</a:t>
              </a:r>
            </a:p>
          </p:txBody>
        </p:sp>
        <p:sp>
          <p:nvSpPr>
            <p:cNvPr id="86" name="tx86"/>
            <p:cNvSpPr/>
            <p:nvPr/>
          </p:nvSpPr>
          <p:spPr>
            <a:xfrm>
              <a:off x="2620270" y="4332982"/>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KGZ</a:t>
              </a:r>
            </a:p>
          </p:txBody>
        </p:sp>
        <p:sp>
          <p:nvSpPr>
            <p:cNvPr id="87" name="tx87"/>
            <p:cNvSpPr/>
            <p:nvPr/>
          </p:nvSpPr>
          <p:spPr>
            <a:xfrm>
              <a:off x="2607011" y="416273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MDA</a:t>
              </a:r>
            </a:p>
          </p:txBody>
        </p:sp>
        <p:sp>
          <p:nvSpPr>
            <p:cNvPr id="88" name="tx88"/>
            <p:cNvSpPr/>
            <p:nvPr/>
          </p:nvSpPr>
          <p:spPr>
            <a:xfrm>
              <a:off x="2650790" y="399248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GEO</a:t>
              </a:r>
            </a:p>
          </p:txBody>
        </p:sp>
        <p:sp>
          <p:nvSpPr>
            <p:cNvPr id="89" name="tx89"/>
            <p:cNvSpPr/>
            <p:nvPr/>
          </p:nvSpPr>
          <p:spPr>
            <a:xfrm>
              <a:off x="2700679" y="3822229"/>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TJK</a:t>
              </a:r>
            </a:p>
          </p:txBody>
        </p:sp>
        <p:sp>
          <p:nvSpPr>
            <p:cNvPr id="90" name="tx90"/>
            <p:cNvSpPr/>
            <p:nvPr/>
          </p:nvSpPr>
          <p:spPr>
            <a:xfrm>
              <a:off x="2748589" y="3651977"/>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HRV</a:t>
              </a:r>
            </a:p>
          </p:txBody>
        </p:sp>
        <p:sp>
          <p:nvSpPr>
            <p:cNvPr id="91" name="tx91"/>
            <p:cNvSpPr/>
            <p:nvPr/>
          </p:nvSpPr>
          <p:spPr>
            <a:xfrm>
              <a:off x="2757330" y="348172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BGR</a:t>
              </a:r>
            </a:p>
          </p:txBody>
        </p:sp>
        <p:sp>
          <p:nvSpPr>
            <p:cNvPr id="92" name="tx92"/>
            <p:cNvSpPr/>
            <p:nvPr/>
          </p:nvSpPr>
          <p:spPr>
            <a:xfrm>
              <a:off x="2766108" y="331147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SRB</a:t>
              </a:r>
            </a:p>
          </p:txBody>
        </p:sp>
        <p:sp>
          <p:nvSpPr>
            <p:cNvPr id="93" name="tx93"/>
            <p:cNvSpPr/>
            <p:nvPr/>
          </p:nvSpPr>
          <p:spPr>
            <a:xfrm>
              <a:off x="2782127" y="314122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GRC</a:t>
              </a:r>
            </a:p>
          </p:txBody>
        </p:sp>
        <p:sp>
          <p:nvSpPr>
            <p:cNvPr id="94" name="tx94"/>
            <p:cNvSpPr/>
            <p:nvPr/>
          </p:nvSpPr>
          <p:spPr>
            <a:xfrm>
              <a:off x="2795386" y="2970973"/>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TUR</a:t>
              </a:r>
            </a:p>
          </p:txBody>
        </p:sp>
        <p:sp>
          <p:nvSpPr>
            <p:cNvPr id="95" name="tx95"/>
            <p:cNvSpPr/>
            <p:nvPr/>
          </p:nvSpPr>
          <p:spPr>
            <a:xfrm>
              <a:off x="2790905" y="280072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UKR</a:t>
              </a:r>
            </a:p>
          </p:txBody>
        </p:sp>
        <p:sp>
          <p:nvSpPr>
            <p:cNvPr id="96" name="tx96"/>
            <p:cNvSpPr/>
            <p:nvPr/>
          </p:nvSpPr>
          <p:spPr>
            <a:xfrm>
              <a:off x="2837648" y="2630470"/>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ALB</a:t>
              </a:r>
            </a:p>
          </p:txBody>
        </p:sp>
        <p:sp>
          <p:nvSpPr>
            <p:cNvPr id="97" name="tx97"/>
            <p:cNvSpPr/>
            <p:nvPr/>
          </p:nvSpPr>
          <p:spPr>
            <a:xfrm>
              <a:off x="2825906" y="246021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ARM</a:t>
              </a:r>
            </a:p>
          </p:txBody>
        </p:sp>
        <p:sp>
          <p:nvSpPr>
            <p:cNvPr id="98" name="tx98"/>
            <p:cNvSpPr/>
            <p:nvPr/>
          </p:nvSpPr>
          <p:spPr>
            <a:xfrm>
              <a:off x="2862444" y="2289968"/>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BLR</a:t>
              </a:r>
            </a:p>
          </p:txBody>
        </p:sp>
        <p:sp>
          <p:nvSpPr>
            <p:cNvPr id="99" name="tx99"/>
            <p:cNvSpPr/>
            <p:nvPr/>
          </p:nvSpPr>
          <p:spPr>
            <a:xfrm>
              <a:off x="2849368" y="2119716"/>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TKM</a:t>
              </a:r>
            </a:p>
          </p:txBody>
        </p:sp>
        <p:sp>
          <p:nvSpPr>
            <p:cNvPr id="100" name="tx100"/>
            <p:cNvSpPr/>
            <p:nvPr/>
          </p:nvSpPr>
          <p:spPr>
            <a:xfrm>
              <a:off x="2858147" y="194946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UZB</a:t>
              </a:r>
            </a:p>
          </p:txBody>
        </p:sp>
        <p:sp>
          <p:nvSpPr>
            <p:cNvPr id="101" name="rc101"/>
            <p:cNvSpPr/>
            <p:nvPr/>
          </p:nvSpPr>
          <p:spPr>
            <a:xfrm>
              <a:off x="1792535" y="1807652"/>
              <a:ext cx="1379037" cy="3745526"/>
            </a:xfrm>
            <a:prstGeom prst="rect">
              <a:avLst/>
            </a:prstGeom>
            <a:noFill/>
            <a:ln w="13550" cap="rnd">
              <a:solidFill>
                <a:srgbClr val="999999">
                  <a:alpha val="100000"/>
                </a:srgbClr>
              </a:solidFill>
              <a:prstDash val="solid"/>
              <a:round/>
            </a:ln>
          </p:spPr>
          <p:txBody>
            <a:bodyPr/>
            <a:lstStyle/>
            <a:p/>
          </p:txBody>
        </p:sp>
        <p:sp>
          <p:nvSpPr>
            <p:cNvPr id="102" name="pl102"/>
            <p:cNvSpPr/>
            <p:nvPr/>
          </p:nvSpPr>
          <p:spPr>
            <a:xfrm>
              <a:off x="325429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354615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3838014"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4129874"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4421734"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4421734"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108" name="pt108"/>
            <p:cNvSpPr/>
            <p:nvPr/>
          </p:nvSpPr>
          <p:spPr>
            <a:xfrm>
              <a:off x="4008132" y="533415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09" name="pt109"/>
            <p:cNvSpPr/>
            <p:nvPr/>
          </p:nvSpPr>
          <p:spPr>
            <a:xfrm>
              <a:off x="4037318" y="516389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0" name="pt110"/>
            <p:cNvSpPr/>
            <p:nvPr/>
          </p:nvSpPr>
          <p:spPr>
            <a:xfrm>
              <a:off x="4227027" y="49936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1" name="pt111"/>
            <p:cNvSpPr/>
            <p:nvPr/>
          </p:nvSpPr>
          <p:spPr>
            <a:xfrm>
              <a:off x="4270806" y="482339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2" name="pt112"/>
            <p:cNvSpPr/>
            <p:nvPr/>
          </p:nvSpPr>
          <p:spPr>
            <a:xfrm>
              <a:off x="4299992" y="46531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3" name="pt113"/>
            <p:cNvSpPr/>
            <p:nvPr/>
          </p:nvSpPr>
          <p:spPr>
            <a:xfrm>
              <a:off x="4314585" y="44828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4" name="pt114"/>
            <p:cNvSpPr/>
            <p:nvPr/>
          </p:nvSpPr>
          <p:spPr>
            <a:xfrm>
              <a:off x="4358364" y="43126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5" name="pt115"/>
            <p:cNvSpPr/>
            <p:nvPr/>
          </p:nvSpPr>
          <p:spPr>
            <a:xfrm>
              <a:off x="4372957" y="41423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6" name="pt116"/>
            <p:cNvSpPr/>
            <p:nvPr/>
          </p:nvSpPr>
          <p:spPr>
            <a:xfrm>
              <a:off x="4387550" y="397214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7" name="pt117"/>
            <p:cNvSpPr/>
            <p:nvPr/>
          </p:nvSpPr>
          <p:spPr>
            <a:xfrm>
              <a:off x="4402143" y="380188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8" name="pt118"/>
            <p:cNvSpPr/>
            <p:nvPr/>
          </p:nvSpPr>
          <p:spPr>
            <a:xfrm>
              <a:off x="4402143" y="363163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9" name="pt119"/>
            <p:cNvSpPr/>
            <p:nvPr/>
          </p:nvSpPr>
          <p:spPr>
            <a:xfrm>
              <a:off x="4416736" y="346138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0" name="pt120"/>
            <p:cNvSpPr/>
            <p:nvPr/>
          </p:nvSpPr>
          <p:spPr>
            <a:xfrm>
              <a:off x="4431329" y="329113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1" name="pt121"/>
            <p:cNvSpPr/>
            <p:nvPr/>
          </p:nvSpPr>
          <p:spPr>
            <a:xfrm>
              <a:off x="4475108" y="312088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4475108" y="29506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4489701" y="2780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4489701" y="261013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4489701" y="243988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4504294" y="22696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4504294" y="2099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4504294"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tx129"/>
            <p:cNvSpPr/>
            <p:nvPr/>
          </p:nvSpPr>
          <p:spPr>
            <a:xfrm>
              <a:off x="4129874" y="5354490"/>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AZE</a:t>
              </a:r>
            </a:p>
          </p:txBody>
        </p:sp>
        <p:sp>
          <p:nvSpPr>
            <p:cNvPr id="130" name="tx130"/>
            <p:cNvSpPr/>
            <p:nvPr/>
          </p:nvSpPr>
          <p:spPr>
            <a:xfrm>
              <a:off x="4159060" y="5184239"/>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KAZ</a:t>
              </a:r>
            </a:p>
          </p:txBody>
        </p:sp>
        <p:sp>
          <p:nvSpPr>
            <p:cNvPr id="131" name="tx131"/>
            <p:cNvSpPr/>
            <p:nvPr/>
          </p:nvSpPr>
          <p:spPr>
            <a:xfrm>
              <a:off x="4039710" y="5013987"/>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KGZ</a:t>
              </a:r>
            </a:p>
          </p:txBody>
        </p:sp>
        <p:sp>
          <p:nvSpPr>
            <p:cNvPr id="132" name="tx132"/>
            <p:cNvSpPr/>
            <p:nvPr/>
          </p:nvSpPr>
          <p:spPr>
            <a:xfrm>
              <a:off x="4114304" y="484373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BIH</a:t>
              </a:r>
            </a:p>
          </p:txBody>
        </p:sp>
        <p:sp>
          <p:nvSpPr>
            <p:cNvPr id="133" name="tx133"/>
            <p:cNvSpPr/>
            <p:nvPr/>
          </p:nvSpPr>
          <p:spPr>
            <a:xfrm>
              <a:off x="4099416" y="467348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ROU</a:t>
              </a:r>
            </a:p>
          </p:txBody>
        </p:sp>
        <p:sp>
          <p:nvSpPr>
            <p:cNvPr id="134" name="tx134"/>
            <p:cNvSpPr/>
            <p:nvPr/>
          </p:nvSpPr>
          <p:spPr>
            <a:xfrm>
              <a:off x="4149305" y="4503234"/>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TJK</a:t>
              </a:r>
            </a:p>
          </p:txBody>
        </p:sp>
        <p:sp>
          <p:nvSpPr>
            <p:cNvPr id="135" name="tx135"/>
            <p:cNvSpPr/>
            <p:nvPr/>
          </p:nvSpPr>
          <p:spPr>
            <a:xfrm>
              <a:off x="4157788" y="433298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MKD</a:t>
              </a:r>
            </a:p>
          </p:txBody>
        </p:sp>
        <p:sp>
          <p:nvSpPr>
            <p:cNvPr id="136" name="tx136"/>
            <p:cNvSpPr/>
            <p:nvPr/>
          </p:nvSpPr>
          <p:spPr>
            <a:xfrm>
              <a:off x="4172381" y="416273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MDA</a:t>
              </a:r>
            </a:p>
          </p:txBody>
        </p:sp>
        <p:sp>
          <p:nvSpPr>
            <p:cNvPr id="137" name="tx137"/>
            <p:cNvSpPr/>
            <p:nvPr/>
          </p:nvSpPr>
          <p:spPr>
            <a:xfrm>
              <a:off x="4195753" y="399248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UKR</a:t>
              </a:r>
            </a:p>
          </p:txBody>
        </p:sp>
        <p:sp>
          <p:nvSpPr>
            <p:cNvPr id="138" name="tx138"/>
            <p:cNvSpPr/>
            <p:nvPr/>
          </p:nvSpPr>
          <p:spPr>
            <a:xfrm>
              <a:off x="4201567" y="382222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MNE</a:t>
              </a:r>
            </a:p>
          </p:txBody>
        </p:sp>
        <p:sp>
          <p:nvSpPr>
            <p:cNvPr id="139" name="tx139"/>
            <p:cNvSpPr/>
            <p:nvPr/>
          </p:nvSpPr>
          <p:spPr>
            <a:xfrm>
              <a:off x="4214735" y="365197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SRB</a:t>
              </a:r>
            </a:p>
          </p:txBody>
        </p:sp>
        <p:sp>
          <p:nvSpPr>
            <p:cNvPr id="140" name="tx140"/>
            <p:cNvSpPr/>
            <p:nvPr/>
          </p:nvSpPr>
          <p:spPr>
            <a:xfrm>
              <a:off x="4226402" y="3481726"/>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HRV</a:t>
              </a:r>
            </a:p>
          </p:txBody>
        </p:sp>
        <p:sp>
          <p:nvSpPr>
            <p:cNvPr id="141" name="tx141"/>
            <p:cNvSpPr/>
            <p:nvPr/>
          </p:nvSpPr>
          <p:spPr>
            <a:xfrm>
              <a:off x="4244012" y="3311475"/>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TUR</a:t>
              </a:r>
            </a:p>
          </p:txBody>
        </p:sp>
        <p:sp>
          <p:nvSpPr>
            <p:cNvPr id="142" name="tx142"/>
            <p:cNvSpPr/>
            <p:nvPr/>
          </p:nvSpPr>
          <p:spPr>
            <a:xfrm>
              <a:off x="4278921" y="314122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BGR</a:t>
              </a:r>
            </a:p>
          </p:txBody>
        </p:sp>
        <p:sp>
          <p:nvSpPr>
            <p:cNvPr id="143" name="tx143"/>
            <p:cNvSpPr/>
            <p:nvPr/>
          </p:nvSpPr>
          <p:spPr>
            <a:xfrm>
              <a:off x="4274532" y="297097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GEO</a:t>
              </a:r>
            </a:p>
          </p:txBody>
        </p:sp>
        <p:sp>
          <p:nvSpPr>
            <p:cNvPr id="144" name="tx144"/>
            <p:cNvSpPr/>
            <p:nvPr/>
          </p:nvSpPr>
          <p:spPr>
            <a:xfrm>
              <a:off x="4315460" y="2800721"/>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ALB</a:t>
              </a:r>
            </a:p>
          </p:txBody>
        </p:sp>
        <p:sp>
          <p:nvSpPr>
            <p:cNvPr id="145" name="tx145"/>
            <p:cNvSpPr/>
            <p:nvPr/>
          </p:nvSpPr>
          <p:spPr>
            <a:xfrm>
              <a:off x="4311071" y="2630470"/>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BLR</a:t>
              </a:r>
            </a:p>
          </p:txBody>
        </p:sp>
        <p:sp>
          <p:nvSpPr>
            <p:cNvPr id="146" name="tx146"/>
            <p:cNvSpPr/>
            <p:nvPr/>
          </p:nvSpPr>
          <p:spPr>
            <a:xfrm>
              <a:off x="4289125" y="246021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GRC</a:t>
              </a:r>
            </a:p>
          </p:txBody>
        </p:sp>
        <p:sp>
          <p:nvSpPr>
            <p:cNvPr id="147" name="tx147"/>
            <p:cNvSpPr/>
            <p:nvPr/>
          </p:nvSpPr>
          <p:spPr>
            <a:xfrm>
              <a:off x="4303718" y="228996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ARM</a:t>
              </a:r>
            </a:p>
          </p:txBody>
        </p:sp>
        <p:sp>
          <p:nvSpPr>
            <p:cNvPr id="148" name="tx148"/>
            <p:cNvSpPr/>
            <p:nvPr/>
          </p:nvSpPr>
          <p:spPr>
            <a:xfrm>
              <a:off x="4312588" y="2119716"/>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TKM</a:t>
              </a:r>
            </a:p>
          </p:txBody>
        </p:sp>
        <p:sp>
          <p:nvSpPr>
            <p:cNvPr id="149" name="tx149"/>
            <p:cNvSpPr/>
            <p:nvPr/>
          </p:nvSpPr>
          <p:spPr>
            <a:xfrm>
              <a:off x="4321366" y="194946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UZB</a:t>
              </a:r>
            </a:p>
          </p:txBody>
        </p:sp>
        <p:sp>
          <p:nvSpPr>
            <p:cNvPr id="150" name="rc150"/>
            <p:cNvSpPr/>
            <p:nvPr/>
          </p:nvSpPr>
          <p:spPr>
            <a:xfrm>
              <a:off x="3241161" y="1807652"/>
              <a:ext cx="1379037" cy="3745526"/>
            </a:xfrm>
            <a:prstGeom prst="rect">
              <a:avLst/>
            </a:prstGeom>
            <a:noFill/>
            <a:ln w="13550" cap="rnd">
              <a:solidFill>
                <a:srgbClr val="999999">
                  <a:alpha val="100000"/>
                </a:srgbClr>
              </a:solidFill>
              <a:prstDash val="solid"/>
              <a:round/>
            </a:ln>
          </p:spPr>
          <p:txBody>
            <a:bodyPr/>
            <a:lstStyle/>
            <a:p/>
          </p:txBody>
        </p:sp>
        <p:sp>
          <p:nvSpPr>
            <p:cNvPr id="151" name="pl151"/>
            <p:cNvSpPr/>
            <p:nvPr/>
          </p:nvSpPr>
          <p:spPr>
            <a:xfrm>
              <a:off x="470292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99478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528664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57850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870360"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768209"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157" name="pt157"/>
            <p:cNvSpPr/>
            <p:nvPr/>
          </p:nvSpPr>
          <p:spPr>
            <a:xfrm>
              <a:off x="5252457"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8" name="pt158"/>
            <p:cNvSpPr/>
            <p:nvPr/>
          </p:nvSpPr>
          <p:spPr>
            <a:xfrm>
              <a:off x="5296236" y="515493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9" name="pt159"/>
            <p:cNvSpPr/>
            <p:nvPr/>
          </p:nvSpPr>
          <p:spPr>
            <a:xfrm>
              <a:off x="5471351" y="497572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0" name="pt160"/>
            <p:cNvSpPr/>
            <p:nvPr/>
          </p:nvSpPr>
          <p:spPr>
            <a:xfrm>
              <a:off x="5529723" y="479651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1" name="pt161"/>
            <p:cNvSpPr/>
            <p:nvPr/>
          </p:nvSpPr>
          <p:spPr>
            <a:xfrm>
              <a:off x="5573502" y="461730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2" name="pt162"/>
            <p:cNvSpPr/>
            <p:nvPr/>
          </p:nvSpPr>
          <p:spPr>
            <a:xfrm>
              <a:off x="5602688" y="443809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3" name="pt163"/>
            <p:cNvSpPr/>
            <p:nvPr/>
          </p:nvSpPr>
          <p:spPr>
            <a:xfrm>
              <a:off x="5661060" y="425887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4" name="pt164"/>
            <p:cNvSpPr/>
            <p:nvPr/>
          </p:nvSpPr>
          <p:spPr>
            <a:xfrm>
              <a:off x="5748618" y="40796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5" name="pt165"/>
            <p:cNvSpPr/>
            <p:nvPr/>
          </p:nvSpPr>
          <p:spPr>
            <a:xfrm>
              <a:off x="5748618" y="39004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6" name="pt166"/>
            <p:cNvSpPr/>
            <p:nvPr/>
          </p:nvSpPr>
          <p:spPr>
            <a:xfrm>
              <a:off x="5806990" y="37212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7" name="pt167"/>
            <p:cNvSpPr/>
            <p:nvPr/>
          </p:nvSpPr>
          <p:spPr>
            <a:xfrm>
              <a:off x="5821583" y="35420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8" name="pt168"/>
            <p:cNvSpPr/>
            <p:nvPr/>
          </p:nvSpPr>
          <p:spPr>
            <a:xfrm>
              <a:off x="5836176" y="336282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9" name="pt169"/>
            <p:cNvSpPr/>
            <p:nvPr/>
          </p:nvSpPr>
          <p:spPr>
            <a:xfrm>
              <a:off x="5850769" y="318360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0" name="pt170"/>
            <p:cNvSpPr/>
            <p:nvPr/>
          </p:nvSpPr>
          <p:spPr>
            <a:xfrm>
              <a:off x="5850769" y="3004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1" name="pt171"/>
            <p:cNvSpPr/>
            <p:nvPr/>
          </p:nvSpPr>
          <p:spPr>
            <a:xfrm>
              <a:off x="5879955" y="282518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2" name="pt172"/>
            <p:cNvSpPr/>
            <p:nvPr/>
          </p:nvSpPr>
          <p:spPr>
            <a:xfrm>
              <a:off x="5879955" y="26459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3" name="pt173"/>
            <p:cNvSpPr/>
            <p:nvPr/>
          </p:nvSpPr>
          <p:spPr>
            <a:xfrm>
              <a:off x="5909141" y="246676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4" name="pt174"/>
            <p:cNvSpPr/>
            <p:nvPr/>
          </p:nvSpPr>
          <p:spPr>
            <a:xfrm>
              <a:off x="5923734" y="228754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5" name="pt175"/>
            <p:cNvSpPr/>
            <p:nvPr/>
          </p:nvSpPr>
          <p:spPr>
            <a:xfrm>
              <a:off x="5938327" y="210833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6" name="pt176"/>
            <p:cNvSpPr/>
            <p:nvPr/>
          </p:nvSpPr>
          <p:spPr>
            <a:xfrm>
              <a:off x="5952920"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7" name="tx177"/>
            <p:cNvSpPr/>
            <p:nvPr/>
          </p:nvSpPr>
          <p:spPr>
            <a:xfrm>
              <a:off x="5374199" y="5354490"/>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AZE</a:t>
              </a:r>
            </a:p>
          </p:txBody>
        </p:sp>
        <p:sp>
          <p:nvSpPr>
            <p:cNvPr id="178" name="tx178"/>
            <p:cNvSpPr/>
            <p:nvPr/>
          </p:nvSpPr>
          <p:spPr>
            <a:xfrm>
              <a:off x="5417978" y="5175278"/>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KAZ</a:t>
              </a:r>
            </a:p>
          </p:txBody>
        </p:sp>
        <p:sp>
          <p:nvSpPr>
            <p:cNvPr id="179" name="tx179"/>
            <p:cNvSpPr/>
            <p:nvPr/>
          </p:nvSpPr>
          <p:spPr>
            <a:xfrm>
              <a:off x="5593094" y="499606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ROU</a:t>
              </a:r>
            </a:p>
          </p:txBody>
        </p:sp>
        <p:sp>
          <p:nvSpPr>
            <p:cNvPr id="180" name="tx180"/>
            <p:cNvSpPr/>
            <p:nvPr/>
          </p:nvSpPr>
          <p:spPr>
            <a:xfrm>
              <a:off x="5651466" y="4816854"/>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BIH</a:t>
              </a:r>
            </a:p>
          </p:txBody>
        </p:sp>
        <p:sp>
          <p:nvSpPr>
            <p:cNvPr id="181" name="tx181"/>
            <p:cNvSpPr/>
            <p:nvPr/>
          </p:nvSpPr>
          <p:spPr>
            <a:xfrm>
              <a:off x="5695244" y="4637642"/>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KGZ</a:t>
              </a:r>
            </a:p>
          </p:txBody>
        </p:sp>
        <p:sp>
          <p:nvSpPr>
            <p:cNvPr id="182" name="tx182"/>
            <p:cNvSpPr/>
            <p:nvPr/>
          </p:nvSpPr>
          <p:spPr>
            <a:xfrm>
              <a:off x="5724430" y="445843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MNE</a:t>
              </a:r>
            </a:p>
          </p:txBody>
        </p:sp>
        <p:sp>
          <p:nvSpPr>
            <p:cNvPr id="183" name="tx183"/>
            <p:cNvSpPr/>
            <p:nvPr/>
          </p:nvSpPr>
          <p:spPr>
            <a:xfrm>
              <a:off x="5782802" y="427921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MKD</a:t>
              </a:r>
            </a:p>
          </p:txBody>
        </p:sp>
        <p:sp>
          <p:nvSpPr>
            <p:cNvPr id="184" name="tx184"/>
            <p:cNvSpPr/>
            <p:nvPr/>
          </p:nvSpPr>
          <p:spPr>
            <a:xfrm>
              <a:off x="5548043" y="410000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GEO</a:t>
              </a:r>
            </a:p>
          </p:txBody>
        </p:sp>
        <p:sp>
          <p:nvSpPr>
            <p:cNvPr id="185" name="tx185"/>
            <p:cNvSpPr/>
            <p:nvPr/>
          </p:nvSpPr>
          <p:spPr>
            <a:xfrm>
              <a:off x="5583339" y="3920795"/>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TJK</a:t>
              </a:r>
            </a:p>
          </p:txBody>
        </p:sp>
        <p:sp>
          <p:nvSpPr>
            <p:cNvPr id="186" name="tx186"/>
            <p:cNvSpPr/>
            <p:nvPr/>
          </p:nvSpPr>
          <p:spPr>
            <a:xfrm>
              <a:off x="5615193" y="374158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UKR</a:t>
              </a:r>
            </a:p>
          </p:txBody>
        </p:sp>
        <p:sp>
          <p:nvSpPr>
            <p:cNvPr id="187" name="tx187"/>
            <p:cNvSpPr/>
            <p:nvPr/>
          </p:nvSpPr>
          <p:spPr>
            <a:xfrm>
              <a:off x="5621008" y="356237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MDA</a:t>
              </a:r>
            </a:p>
          </p:txBody>
        </p:sp>
        <p:sp>
          <p:nvSpPr>
            <p:cNvPr id="188" name="tx188"/>
            <p:cNvSpPr/>
            <p:nvPr/>
          </p:nvSpPr>
          <p:spPr>
            <a:xfrm>
              <a:off x="5645842" y="3383160"/>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HRV</a:t>
              </a:r>
            </a:p>
          </p:txBody>
        </p:sp>
        <p:sp>
          <p:nvSpPr>
            <p:cNvPr id="189" name="tx189"/>
            <p:cNvSpPr/>
            <p:nvPr/>
          </p:nvSpPr>
          <p:spPr>
            <a:xfrm>
              <a:off x="5654583" y="320394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BGR</a:t>
              </a:r>
            </a:p>
          </p:txBody>
        </p:sp>
        <p:sp>
          <p:nvSpPr>
            <p:cNvPr id="190" name="tx190"/>
            <p:cNvSpPr/>
            <p:nvPr/>
          </p:nvSpPr>
          <p:spPr>
            <a:xfrm>
              <a:off x="5663361" y="302473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SRB</a:t>
              </a:r>
            </a:p>
          </p:txBody>
        </p:sp>
        <p:sp>
          <p:nvSpPr>
            <p:cNvPr id="191" name="tx191"/>
            <p:cNvSpPr/>
            <p:nvPr/>
          </p:nvSpPr>
          <p:spPr>
            <a:xfrm>
              <a:off x="5679380" y="284552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GRC</a:t>
              </a:r>
            </a:p>
          </p:txBody>
        </p:sp>
        <p:sp>
          <p:nvSpPr>
            <p:cNvPr id="192" name="tx192"/>
            <p:cNvSpPr/>
            <p:nvPr/>
          </p:nvSpPr>
          <p:spPr>
            <a:xfrm>
              <a:off x="5692638" y="2666312"/>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TUR</a:t>
              </a:r>
            </a:p>
          </p:txBody>
        </p:sp>
        <p:sp>
          <p:nvSpPr>
            <p:cNvPr id="193" name="tx193"/>
            <p:cNvSpPr/>
            <p:nvPr/>
          </p:nvSpPr>
          <p:spPr>
            <a:xfrm>
              <a:off x="5734900" y="2487101"/>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ALB</a:t>
              </a:r>
            </a:p>
          </p:txBody>
        </p:sp>
        <p:sp>
          <p:nvSpPr>
            <p:cNvPr id="194" name="tx194"/>
            <p:cNvSpPr/>
            <p:nvPr/>
          </p:nvSpPr>
          <p:spPr>
            <a:xfrm>
              <a:off x="5723159" y="230788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ARM</a:t>
              </a:r>
            </a:p>
          </p:txBody>
        </p:sp>
        <p:sp>
          <p:nvSpPr>
            <p:cNvPr id="195" name="tx195"/>
            <p:cNvSpPr/>
            <p:nvPr/>
          </p:nvSpPr>
          <p:spPr>
            <a:xfrm>
              <a:off x="5759697" y="2128677"/>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BLR</a:t>
              </a:r>
            </a:p>
          </p:txBody>
        </p:sp>
        <p:sp>
          <p:nvSpPr>
            <p:cNvPr id="196" name="tx196"/>
            <p:cNvSpPr/>
            <p:nvPr/>
          </p:nvSpPr>
          <p:spPr>
            <a:xfrm>
              <a:off x="5769992" y="194946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UZB</a:t>
              </a:r>
            </a:p>
          </p:txBody>
        </p:sp>
        <p:sp>
          <p:nvSpPr>
            <p:cNvPr id="197" name="rc197"/>
            <p:cNvSpPr/>
            <p:nvPr/>
          </p:nvSpPr>
          <p:spPr>
            <a:xfrm>
              <a:off x="4689788" y="1807652"/>
              <a:ext cx="1379037" cy="3745526"/>
            </a:xfrm>
            <a:prstGeom prst="rect">
              <a:avLst/>
            </a:prstGeom>
            <a:noFill/>
            <a:ln w="13550" cap="rnd">
              <a:solidFill>
                <a:srgbClr val="999999">
                  <a:alpha val="100000"/>
                </a:srgbClr>
              </a:solidFill>
              <a:prstDash val="solid"/>
              <a:round/>
            </a:ln>
          </p:spPr>
          <p:txBody>
            <a:bodyPr/>
            <a:lstStyle/>
            <a:p/>
          </p:txBody>
        </p:sp>
        <p:sp>
          <p:nvSpPr>
            <p:cNvPr id="198" name="pl198"/>
            <p:cNvSpPr/>
            <p:nvPr/>
          </p:nvSpPr>
          <p:spPr>
            <a:xfrm>
              <a:off x="6151548"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644340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673526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702712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31898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289801"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204" name="pt204"/>
            <p:cNvSpPr/>
            <p:nvPr/>
          </p:nvSpPr>
          <p:spPr>
            <a:xfrm>
              <a:off x="6146549"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5" name="pt205"/>
            <p:cNvSpPr/>
            <p:nvPr/>
          </p:nvSpPr>
          <p:spPr>
            <a:xfrm>
              <a:off x="6628118" y="516389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6" name="pt206"/>
            <p:cNvSpPr/>
            <p:nvPr/>
          </p:nvSpPr>
          <p:spPr>
            <a:xfrm>
              <a:off x="6876199" y="499364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7" name="pt207"/>
            <p:cNvSpPr/>
            <p:nvPr/>
          </p:nvSpPr>
          <p:spPr>
            <a:xfrm>
              <a:off x="6905385" y="482339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8" name="pt208"/>
            <p:cNvSpPr/>
            <p:nvPr/>
          </p:nvSpPr>
          <p:spPr>
            <a:xfrm>
              <a:off x="6919978" y="465314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9" name="pt209"/>
            <p:cNvSpPr/>
            <p:nvPr/>
          </p:nvSpPr>
          <p:spPr>
            <a:xfrm>
              <a:off x="6992943" y="448289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0" name="pt210"/>
            <p:cNvSpPr/>
            <p:nvPr/>
          </p:nvSpPr>
          <p:spPr>
            <a:xfrm>
              <a:off x="7022129" y="43126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1" name="pt211"/>
            <p:cNvSpPr/>
            <p:nvPr/>
          </p:nvSpPr>
          <p:spPr>
            <a:xfrm>
              <a:off x="7109687" y="414239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2" name="pt212"/>
            <p:cNvSpPr/>
            <p:nvPr/>
          </p:nvSpPr>
          <p:spPr>
            <a:xfrm>
              <a:off x="7124280" y="39721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3" name="pt213"/>
            <p:cNvSpPr/>
            <p:nvPr/>
          </p:nvSpPr>
          <p:spPr>
            <a:xfrm>
              <a:off x="7138873" y="38018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4" name="pt214"/>
            <p:cNvSpPr/>
            <p:nvPr/>
          </p:nvSpPr>
          <p:spPr>
            <a:xfrm>
              <a:off x="7211838" y="36316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5" name="pt215"/>
            <p:cNvSpPr/>
            <p:nvPr/>
          </p:nvSpPr>
          <p:spPr>
            <a:xfrm>
              <a:off x="7226431" y="346138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6" name="pt216"/>
            <p:cNvSpPr/>
            <p:nvPr/>
          </p:nvSpPr>
          <p:spPr>
            <a:xfrm>
              <a:off x="7241024" y="329113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7" name="pt217"/>
            <p:cNvSpPr/>
            <p:nvPr/>
          </p:nvSpPr>
          <p:spPr>
            <a:xfrm>
              <a:off x="7299396" y="312088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8" name="pt218"/>
            <p:cNvSpPr/>
            <p:nvPr/>
          </p:nvSpPr>
          <p:spPr>
            <a:xfrm>
              <a:off x="7299396" y="29506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9" name="pt219"/>
            <p:cNvSpPr/>
            <p:nvPr/>
          </p:nvSpPr>
          <p:spPr>
            <a:xfrm>
              <a:off x="7328581" y="27803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0" name="pt220"/>
            <p:cNvSpPr/>
            <p:nvPr/>
          </p:nvSpPr>
          <p:spPr>
            <a:xfrm>
              <a:off x="7357767" y="261013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7357767" y="243988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7386953" y="22696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7386953" y="2099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7401546"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tx225"/>
            <p:cNvSpPr/>
            <p:nvPr/>
          </p:nvSpPr>
          <p:spPr>
            <a:xfrm>
              <a:off x="6268292" y="535449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MNE</a:t>
              </a:r>
            </a:p>
          </p:txBody>
        </p:sp>
        <p:sp>
          <p:nvSpPr>
            <p:cNvPr id="226" name="tx226"/>
            <p:cNvSpPr/>
            <p:nvPr/>
          </p:nvSpPr>
          <p:spPr>
            <a:xfrm>
              <a:off x="6749860" y="518423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BIH</a:t>
              </a:r>
            </a:p>
          </p:txBody>
        </p:sp>
        <p:sp>
          <p:nvSpPr>
            <p:cNvPr id="227" name="tx227"/>
            <p:cNvSpPr/>
            <p:nvPr/>
          </p:nvSpPr>
          <p:spPr>
            <a:xfrm>
              <a:off x="6997941" y="501398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MKD</a:t>
              </a:r>
            </a:p>
          </p:txBody>
        </p:sp>
        <p:sp>
          <p:nvSpPr>
            <p:cNvPr id="228" name="tx228"/>
            <p:cNvSpPr/>
            <p:nvPr/>
          </p:nvSpPr>
          <p:spPr>
            <a:xfrm>
              <a:off x="7027127" y="4843736"/>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KAZ</a:t>
              </a:r>
            </a:p>
          </p:txBody>
        </p:sp>
        <p:sp>
          <p:nvSpPr>
            <p:cNvPr id="229" name="tx229"/>
            <p:cNvSpPr/>
            <p:nvPr/>
          </p:nvSpPr>
          <p:spPr>
            <a:xfrm>
              <a:off x="7041720" y="467348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ROU</a:t>
              </a:r>
            </a:p>
          </p:txBody>
        </p:sp>
        <p:sp>
          <p:nvSpPr>
            <p:cNvPr id="230" name="tx230"/>
            <p:cNvSpPr/>
            <p:nvPr/>
          </p:nvSpPr>
          <p:spPr>
            <a:xfrm>
              <a:off x="7114685" y="4503234"/>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AZE</a:t>
              </a:r>
            </a:p>
          </p:txBody>
        </p:sp>
        <p:sp>
          <p:nvSpPr>
            <p:cNvPr id="231" name="tx231"/>
            <p:cNvSpPr/>
            <p:nvPr/>
          </p:nvSpPr>
          <p:spPr>
            <a:xfrm>
              <a:off x="7143871" y="433298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SRB</a:t>
              </a:r>
            </a:p>
          </p:txBody>
        </p:sp>
        <p:sp>
          <p:nvSpPr>
            <p:cNvPr id="232" name="tx232"/>
            <p:cNvSpPr/>
            <p:nvPr/>
          </p:nvSpPr>
          <p:spPr>
            <a:xfrm>
              <a:off x="7231429" y="416273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MDA</a:t>
              </a:r>
            </a:p>
          </p:txBody>
        </p:sp>
        <p:sp>
          <p:nvSpPr>
            <p:cNvPr id="233" name="tx233"/>
            <p:cNvSpPr/>
            <p:nvPr/>
          </p:nvSpPr>
          <p:spPr>
            <a:xfrm>
              <a:off x="6959000" y="3992480"/>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TJK</a:t>
              </a:r>
            </a:p>
          </p:txBody>
        </p:sp>
        <p:sp>
          <p:nvSpPr>
            <p:cNvPr id="234" name="tx234"/>
            <p:cNvSpPr/>
            <p:nvPr/>
          </p:nvSpPr>
          <p:spPr>
            <a:xfrm>
              <a:off x="6964632" y="3822229"/>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ALB</a:t>
              </a:r>
            </a:p>
          </p:txBody>
        </p:sp>
        <p:sp>
          <p:nvSpPr>
            <p:cNvPr id="235" name="tx235"/>
            <p:cNvSpPr/>
            <p:nvPr/>
          </p:nvSpPr>
          <p:spPr>
            <a:xfrm>
              <a:off x="7011262" y="365197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GEO</a:t>
              </a:r>
            </a:p>
          </p:txBody>
        </p:sp>
        <p:sp>
          <p:nvSpPr>
            <p:cNvPr id="236" name="tx236"/>
            <p:cNvSpPr/>
            <p:nvPr/>
          </p:nvSpPr>
          <p:spPr>
            <a:xfrm>
              <a:off x="7036096" y="3481726"/>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HRV</a:t>
              </a:r>
            </a:p>
          </p:txBody>
        </p:sp>
        <p:sp>
          <p:nvSpPr>
            <p:cNvPr id="237" name="tx237"/>
            <p:cNvSpPr/>
            <p:nvPr/>
          </p:nvSpPr>
          <p:spPr>
            <a:xfrm>
              <a:off x="7044837" y="331147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BGR</a:t>
              </a:r>
            </a:p>
          </p:txBody>
        </p:sp>
        <p:sp>
          <p:nvSpPr>
            <p:cNvPr id="238" name="tx238"/>
            <p:cNvSpPr/>
            <p:nvPr/>
          </p:nvSpPr>
          <p:spPr>
            <a:xfrm>
              <a:off x="7112079" y="3141224"/>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KGZ</a:t>
              </a:r>
            </a:p>
          </p:txBody>
        </p:sp>
        <p:sp>
          <p:nvSpPr>
            <p:cNvPr id="239" name="tx239"/>
            <p:cNvSpPr/>
            <p:nvPr/>
          </p:nvSpPr>
          <p:spPr>
            <a:xfrm>
              <a:off x="7112079" y="2970973"/>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TUR</a:t>
              </a:r>
            </a:p>
          </p:txBody>
        </p:sp>
        <p:sp>
          <p:nvSpPr>
            <p:cNvPr id="240" name="tx240"/>
            <p:cNvSpPr/>
            <p:nvPr/>
          </p:nvSpPr>
          <p:spPr>
            <a:xfrm>
              <a:off x="7128006" y="280072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GRC</a:t>
              </a:r>
            </a:p>
          </p:txBody>
        </p:sp>
        <p:sp>
          <p:nvSpPr>
            <p:cNvPr id="241" name="tx241"/>
            <p:cNvSpPr/>
            <p:nvPr/>
          </p:nvSpPr>
          <p:spPr>
            <a:xfrm>
              <a:off x="7157192" y="263047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ARM</a:t>
              </a:r>
            </a:p>
          </p:txBody>
        </p:sp>
        <p:sp>
          <p:nvSpPr>
            <p:cNvPr id="242" name="tx242"/>
            <p:cNvSpPr/>
            <p:nvPr/>
          </p:nvSpPr>
          <p:spPr>
            <a:xfrm>
              <a:off x="7165970" y="246021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UKR</a:t>
              </a:r>
            </a:p>
          </p:txBody>
        </p:sp>
        <p:sp>
          <p:nvSpPr>
            <p:cNvPr id="243" name="tx243"/>
            <p:cNvSpPr/>
            <p:nvPr/>
          </p:nvSpPr>
          <p:spPr>
            <a:xfrm>
              <a:off x="7208324" y="2289968"/>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BLR</a:t>
              </a:r>
            </a:p>
          </p:txBody>
        </p:sp>
        <p:sp>
          <p:nvSpPr>
            <p:cNvPr id="244" name="tx244"/>
            <p:cNvSpPr/>
            <p:nvPr/>
          </p:nvSpPr>
          <p:spPr>
            <a:xfrm>
              <a:off x="7195248" y="2119716"/>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TKM</a:t>
              </a:r>
            </a:p>
          </p:txBody>
        </p:sp>
        <p:sp>
          <p:nvSpPr>
            <p:cNvPr id="245" name="tx245"/>
            <p:cNvSpPr/>
            <p:nvPr/>
          </p:nvSpPr>
          <p:spPr>
            <a:xfrm>
              <a:off x="7218619" y="194946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UZB</a:t>
              </a:r>
            </a:p>
          </p:txBody>
        </p:sp>
        <p:sp>
          <p:nvSpPr>
            <p:cNvPr id="246" name="rc246"/>
            <p:cNvSpPr/>
            <p:nvPr/>
          </p:nvSpPr>
          <p:spPr>
            <a:xfrm>
              <a:off x="6138414" y="1807652"/>
              <a:ext cx="1379037" cy="3745526"/>
            </a:xfrm>
            <a:prstGeom prst="rect">
              <a:avLst/>
            </a:prstGeom>
            <a:noFill/>
            <a:ln w="13550" cap="rnd">
              <a:solidFill>
                <a:srgbClr val="999999">
                  <a:alpha val="100000"/>
                </a:srgbClr>
              </a:solidFill>
              <a:prstDash val="solid"/>
              <a:round/>
            </a:ln>
          </p:spPr>
          <p:txBody>
            <a:bodyPr/>
            <a:lstStyle/>
            <a:p/>
          </p:txBody>
        </p:sp>
        <p:sp>
          <p:nvSpPr>
            <p:cNvPr id="247" name="pl247"/>
            <p:cNvSpPr/>
            <p:nvPr/>
          </p:nvSpPr>
          <p:spPr>
            <a:xfrm>
              <a:off x="7600174"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7892034"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8183894"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847575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876761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8738427"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253" name="pt253"/>
            <p:cNvSpPr/>
            <p:nvPr/>
          </p:nvSpPr>
          <p:spPr>
            <a:xfrm>
              <a:off x="8193488"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4" name="pt254"/>
            <p:cNvSpPr/>
            <p:nvPr/>
          </p:nvSpPr>
          <p:spPr>
            <a:xfrm>
              <a:off x="8310232" y="516389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5" name="pt255"/>
            <p:cNvSpPr/>
            <p:nvPr/>
          </p:nvSpPr>
          <p:spPr>
            <a:xfrm>
              <a:off x="8368604" y="499364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6" name="pt256"/>
            <p:cNvSpPr/>
            <p:nvPr/>
          </p:nvSpPr>
          <p:spPr>
            <a:xfrm>
              <a:off x="8397790" y="482339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7" name="pt257"/>
            <p:cNvSpPr/>
            <p:nvPr/>
          </p:nvSpPr>
          <p:spPr>
            <a:xfrm>
              <a:off x="8558313" y="465314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8" name="pt258"/>
            <p:cNvSpPr/>
            <p:nvPr/>
          </p:nvSpPr>
          <p:spPr>
            <a:xfrm>
              <a:off x="8572906" y="44828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9" name="pt259"/>
            <p:cNvSpPr/>
            <p:nvPr/>
          </p:nvSpPr>
          <p:spPr>
            <a:xfrm>
              <a:off x="8602092" y="43126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0" name="pt260"/>
            <p:cNvSpPr/>
            <p:nvPr/>
          </p:nvSpPr>
          <p:spPr>
            <a:xfrm>
              <a:off x="8616685" y="41423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1" name="pt261"/>
            <p:cNvSpPr/>
            <p:nvPr/>
          </p:nvSpPr>
          <p:spPr>
            <a:xfrm>
              <a:off x="8645871" y="39721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2" name="pt262"/>
            <p:cNvSpPr/>
            <p:nvPr/>
          </p:nvSpPr>
          <p:spPr>
            <a:xfrm>
              <a:off x="8689650" y="38018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3" name="pt263"/>
            <p:cNvSpPr/>
            <p:nvPr/>
          </p:nvSpPr>
          <p:spPr>
            <a:xfrm>
              <a:off x="8689650" y="36316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4" name="pt264"/>
            <p:cNvSpPr/>
            <p:nvPr/>
          </p:nvSpPr>
          <p:spPr>
            <a:xfrm>
              <a:off x="8689650" y="346138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5" name="pt265"/>
            <p:cNvSpPr/>
            <p:nvPr/>
          </p:nvSpPr>
          <p:spPr>
            <a:xfrm>
              <a:off x="8733429" y="329113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6" name="pt266"/>
            <p:cNvSpPr/>
            <p:nvPr/>
          </p:nvSpPr>
          <p:spPr>
            <a:xfrm>
              <a:off x="8733429" y="312088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7" name="pt267"/>
            <p:cNvSpPr/>
            <p:nvPr/>
          </p:nvSpPr>
          <p:spPr>
            <a:xfrm>
              <a:off x="8733429" y="29506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8" name="pt268"/>
            <p:cNvSpPr/>
            <p:nvPr/>
          </p:nvSpPr>
          <p:spPr>
            <a:xfrm>
              <a:off x="8777208" y="27803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9" name="pt269"/>
            <p:cNvSpPr/>
            <p:nvPr/>
          </p:nvSpPr>
          <p:spPr>
            <a:xfrm>
              <a:off x="8777208" y="261013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0" name="pt270"/>
            <p:cNvSpPr/>
            <p:nvPr/>
          </p:nvSpPr>
          <p:spPr>
            <a:xfrm>
              <a:off x="8791801" y="243988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8835580" y="22696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8850173" y="2099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pt273"/>
            <p:cNvSpPr/>
            <p:nvPr/>
          </p:nvSpPr>
          <p:spPr>
            <a:xfrm>
              <a:off x="8850173"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4" name="tx274"/>
            <p:cNvSpPr/>
            <p:nvPr/>
          </p:nvSpPr>
          <p:spPr>
            <a:xfrm>
              <a:off x="8315230" y="5354490"/>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BIH</a:t>
              </a:r>
            </a:p>
          </p:txBody>
        </p:sp>
        <p:sp>
          <p:nvSpPr>
            <p:cNvPr id="275" name="tx275"/>
            <p:cNvSpPr/>
            <p:nvPr/>
          </p:nvSpPr>
          <p:spPr>
            <a:xfrm>
              <a:off x="8431974" y="5184239"/>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KAZ</a:t>
              </a:r>
            </a:p>
          </p:txBody>
        </p:sp>
        <p:sp>
          <p:nvSpPr>
            <p:cNvPr id="276" name="tx276"/>
            <p:cNvSpPr/>
            <p:nvPr/>
          </p:nvSpPr>
          <p:spPr>
            <a:xfrm>
              <a:off x="8490346" y="501398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MNE</a:t>
              </a:r>
            </a:p>
          </p:txBody>
        </p:sp>
        <p:sp>
          <p:nvSpPr>
            <p:cNvPr id="277" name="tx277"/>
            <p:cNvSpPr/>
            <p:nvPr/>
          </p:nvSpPr>
          <p:spPr>
            <a:xfrm>
              <a:off x="8519532" y="484373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ROU</a:t>
              </a:r>
            </a:p>
          </p:txBody>
        </p:sp>
        <p:sp>
          <p:nvSpPr>
            <p:cNvPr id="278" name="tx278"/>
            <p:cNvSpPr/>
            <p:nvPr/>
          </p:nvSpPr>
          <p:spPr>
            <a:xfrm>
              <a:off x="8680055" y="4673485"/>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TJK</a:t>
              </a:r>
            </a:p>
          </p:txBody>
        </p:sp>
        <p:sp>
          <p:nvSpPr>
            <p:cNvPr id="279" name="tx279"/>
            <p:cNvSpPr/>
            <p:nvPr/>
          </p:nvSpPr>
          <p:spPr>
            <a:xfrm>
              <a:off x="8372331" y="450323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GEO</a:t>
              </a:r>
            </a:p>
          </p:txBody>
        </p:sp>
        <p:sp>
          <p:nvSpPr>
            <p:cNvPr id="280" name="tx280"/>
            <p:cNvSpPr/>
            <p:nvPr/>
          </p:nvSpPr>
          <p:spPr>
            <a:xfrm>
              <a:off x="8405906" y="433298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BGR</a:t>
              </a:r>
            </a:p>
          </p:txBody>
        </p:sp>
        <p:sp>
          <p:nvSpPr>
            <p:cNvPr id="281" name="tx281"/>
            <p:cNvSpPr/>
            <p:nvPr/>
          </p:nvSpPr>
          <p:spPr>
            <a:xfrm>
              <a:off x="8416109" y="416273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GRC</a:t>
              </a:r>
            </a:p>
          </p:txBody>
        </p:sp>
        <p:sp>
          <p:nvSpPr>
            <p:cNvPr id="282" name="tx282"/>
            <p:cNvSpPr/>
            <p:nvPr/>
          </p:nvSpPr>
          <p:spPr>
            <a:xfrm>
              <a:off x="8445295" y="399248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MKD</a:t>
              </a:r>
            </a:p>
          </p:txBody>
        </p:sp>
        <p:sp>
          <p:nvSpPr>
            <p:cNvPr id="283" name="tx283"/>
            <p:cNvSpPr/>
            <p:nvPr/>
          </p:nvSpPr>
          <p:spPr>
            <a:xfrm>
              <a:off x="8515409" y="3822229"/>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ALB</a:t>
              </a:r>
            </a:p>
          </p:txBody>
        </p:sp>
        <p:sp>
          <p:nvSpPr>
            <p:cNvPr id="284" name="tx284"/>
            <p:cNvSpPr/>
            <p:nvPr/>
          </p:nvSpPr>
          <p:spPr>
            <a:xfrm>
              <a:off x="8511111" y="3651977"/>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AZE</a:t>
              </a:r>
            </a:p>
          </p:txBody>
        </p:sp>
        <p:sp>
          <p:nvSpPr>
            <p:cNvPr id="285" name="tx285"/>
            <p:cNvSpPr/>
            <p:nvPr/>
          </p:nvSpPr>
          <p:spPr>
            <a:xfrm>
              <a:off x="8499316" y="3481726"/>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HRV</a:t>
              </a:r>
            </a:p>
          </p:txBody>
        </p:sp>
        <p:sp>
          <p:nvSpPr>
            <p:cNvPr id="286" name="tx286"/>
            <p:cNvSpPr/>
            <p:nvPr/>
          </p:nvSpPr>
          <p:spPr>
            <a:xfrm>
              <a:off x="8532853" y="331147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MDA</a:t>
              </a:r>
            </a:p>
          </p:txBody>
        </p:sp>
        <p:sp>
          <p:nvSpPr>
            <p:cNvPr id="287" name="tx287"/>
            <p:cNvSpPr/>
            <p:nvPr/>
          </p:nvSpPr>
          <p:spPr>
            <a:xfrm>
              <a:off x="8546021" y="314122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SRB</a:t>
              </a:r>
            </a:p>
          </p:txBody>
        </p:sp>
        <p:sp>
          <p:nvSpPr>
            <p:cNvPr id="288" name="tx288"/>
            <p:cNvSpPr/>
            <p:nvPr/>
          </p:nvSpPr>
          <p:spPr>
            <a:xfrm>
              <a:off x="8546112" y="2970973"/>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TUR</a:t>
              </a:r>
            </a:p>
          </p:txBody>
        </p:sp>
        <p:sp>
          <p:nvSpPr>
            <p:cNvPr id="289" name="tx289"/>
            <p:cNvSpPr/>
            <p:nvPr/>
          </p:nvSpPr>
          <p:spPr>
            <a:xfrm>
              <a:off x="8589891" y="2800721"/>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KGZ</a:t>
              </a:r>
            </a:p>
          </p:txBody>
        </p:sp>
        <p:sp>
          <p:nvSpPr>
            <p:cNvPr id="290" name="tx290"/>
            <p:cNvSpPr/>
            <p:nvPr/>
          </p:nvSpPr>
          <p:spPr>
            <a:xfrm>
              <a:off x="8585411" y="263047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UKR</a:t>
              </a:r>
            </a:p>
          </p:txBody>
        </p:sp>
        <p:sp>
          <p:nvSpPr>
            <p:cNvPr id="291" name="tx291"/>
            <p:cNvSpPr/>
            <p:nvPr/>
          </p:nvSpPr>
          <p:spPr>
            <a:xfrm>
              <a:off x="8591225" y="246021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ARM</a:t>
              </a:r>
            </a:p>
          </p:txBody>
        </p:sp>
        <p:sp>
          <p:nvSpPr>
            <p:cNvPr id="292" name="tx292"/>
            <p:cNvSpPr/>
            <p:nvPr/>
          </p:nvSpPr>
          <p:spPr>
            <a:xfrm>
              <a:off x="8656950" y="2289968"/>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BLR</a:t>
              </a:r>
            </a:p>
          </p:txBody>
        </p:sp>
        <p:sp>
          <p:nvSpPr>
            <p:cNvPr id="293" name="tx293"/>
            <p:cNvSpPr/>
            <p:nvPr/>
          </p:nvSpPr>
          <p:spPr>
            <a:xfrm>
              <a:off x="8658467" y="2119716"/>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TKM</a:t>
              </a:r>
            </a:p>
          </p:txBody>
        </p:sp>
        <p:sp>
          <p:nvSpPr>
            <p:cNvPr id="294" name="tx294"/>
            <p:cNvSpPr/>
            <p:nvPr/>
          </p:nvSpPr>
          <p:spPr>
            <a:xfrm>
              <a:off x="8667245" y="194946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UZB</a:t>
              </a:r>
            </a:p>
          </p:txBody>
        </p:sp>
        <p:sp>
          <p:nvSpPr>
            <p:cNvPr id="295" name="rc295"/>
            <p:cNvSpPr/>
            <p:nvPr/>
          </p:nvSpPr>
          <p:spPr>
            <a:xfrm>
              <a:off x="7587040" y="1807652"/>
              <a:ext cx="1379037" cy="3745526"/>
            </a:xfrm>
            <a:prstGeom prst="rect">
              <a:avLst/>
            </a:prstGeom>
            <a:noFill/>
            <a:ln w="13550" cap="rnd">
              <a:solidFill>
                <a:srgbClr val="999999">
                  <a:alpha val="100000"/>
                </a:srgbClr>
              </a:solidFill>
              <a:prstDash val="solid"/>
              <a:round/>
            </a:ln>
          </p:spPr>
          <p:txBody>
            <a:bodyPr/>
            <a:lstStyle/>
            <a:p/>
          </p:txBody>
        </p:sp>
        <p:sp>
          <p:nvSpPr>
            <p:cNvPr id="296" name="pl296"/>
            <p:cNvSpPr/>
            <p:nvPr/>
          </p:nvSpPr>
          <p:spPr>
            <a:xfrm>
              <a:off x="9048800"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9340660"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98" name="pl298"/>
            <p:cNvSpPr/>
            <p:nvPr/>
          </p:nvSpPr>
          <p:spPr>
            <a:xfrm>
              <a:off x="9632520"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99" name="pl299"/>
            <p:cNvSpPr/>
            <p:nvPr/>
          </p:nvSpPr>
          <p:spPr>
            <a:xfrm>
              <a:off x="9924380"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00" name="pl300"/>
            <p:cNvSpPr/>
            <p:nvPr/>
          </p:nvSpPr>
          <p:spPr>
            <a:xfrm>
              <a:off x="1021623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01" name="pl301"/>
            <p:cNvSpPr/>
            <p:nvPr/>
          </p:nvSpPr>
          <p:spPr>
            <a:xfrm>
              <a:off x="10041124"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302" name="pt302"/>
            <p:cNvSpPr/>
            <p:nvPr/>
          </p:nvSpPr>
          <p:spPr>
            <a:xfrm>
              <a:off x="9087581"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3" name="pt303"/>
            <p:cNvSpPr/>
            <p:nvPr/>
          </p:nvSpPr>
          <p:spPr>
            <a:xfrm>
              <a:off x="9262697" y="514498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4" name="pt304"/>
            <p:cNvSpPr/>
            <p:nvPr/>
          </p:nvSpPr>
          <p:spPr>
            <a:xfrm>
              <a:off x="9569150" y="495581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5" name="pt305"/>
            <p:cNvSpPr/>
            <p:nvPr/>
          </p:nvSpPr>
          <p:spPr>
            <a:xfrm>
              <a:off x="9612929" y="47666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6" name="pt306"/>
            <p:cNvSpPr/>
            <p:nvPr/>
          </p:nvSpPr>
          <p:spPr>
            <a:xfrm>
              <a:off x="9729673" y="457747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7" name="pt307"/>
            <p:cNvSpPr/>
            <p:nvPr/>
          </p:nvSpPr>
          <p:spPr>
            <a:xfrm>
              <a:off x="9817231" y="438831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8" name="pt308"/>
            <p:cNvSpPr/>
            <p:nvPr/>
          </p:nvSpPr>
          <p:spPr>
            <a:xfrm>
              <a:off x="9977753" y="419914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9" name="pt309"/>
            <p:cNvSpPr/>
            <p:nvPr/>
          </p:nvSpPr>
          <p:spPr>
            <a:xfrm>
              <a:off x="9977753" y="4009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0" name="pt310"/>
            <p:cNvSpPr/>
            <p:nvPr/>
          </p:nvSpPr>
          <p:spPr>
            <a:xfrm>
              <a:off x="10006939" y="382080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1" name="pt311"/>
            <p:cNvSpPr/>
            <p:nvPr/>
          </p:nvSpPr>
          <p:spPr>
            <a:xfrm>
              <a:off x="10036125" y="36316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2" name="pt312"/>
            <p:cNvSpPr/>
            <p:nvPr/>
          </p:nvSpPr>
          <p:spPr>
            <a:xfrm>
              <a:off x="10079904" y="34424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3" name="pt313"/>
            <p:cNvSpPr/>
            <p:nvPr/>
          </p:nvSpPr>
          <p:spPr>
            <a:xfrm>
              <a:off x="10109090" y="325330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4" name="pt314"/>
            <p:cNvSpPr/>
            <p:nvPr/>
          </p:nvSpPr>
          <p:spPr>
            <a:xfrm>
              <a:off x="10152869" y="30641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5" name="pt315"/>
            <p:cNvSpPr/>
            <p:nvPr/>
          </p:nvSpPr>
          <p:spPr>
            <a:xfrm>
              <a:off x="10152869" y="28749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6" name="pt316"/>
            <p:cNvSpPr/>
            <p:nvPr/>
          </p:nvSpPr>
          <p:spPr>
            <a:xfrm>
              <a:off x="10182055" y="268579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7" name="pt317"/>
            <p:cNvSpPr/>
            <p:nvPr/>
          </p:nvSpPr>
          <p:spPr>
            <a:xfrm>
              <a:off x="10196648" y="249663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8" name="pt318"/>
            <p:cNvSpPr/>
            <p:nvPr/>
          </p:nvSpPr>
          <p:spPr>
            <a:xfrm>
              <a:off x="10255020" y="23074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9" name="pt319"/>
            <p:cNvSpPr/>
            <p:nvPr/>
          </p:nvSpPr>
          <p:spPr>
            <a:xfrm>
              <a:off x="10284206" y="21182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0" name="pt320"/>
            <p:cNvSpPr/>
            <p:nvPr/>
          </p:nvSpPr>
          <p:spPr>
            <a:xfrm>
              <a:off x="10298799"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tx321"/>
            <p:cNvSpPr/>
            <p:nvPr/>
          </p:nvSpPr>
          <p:spPr>
            <a:xfrm>
              <a:off x="9209323" y="5354490"/>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BLR</a:t>
              </a:r>
            </a:p>
          </p:txBody>
        </p:sp>
        <p:sp>
          <p:nvSpPr>
            <p:cNvPr id="322" name="tx322"/>
            <p:cNvSpPr/>
            <p:nvPr/>
          </p:nvSpPr>
          <p:spPr>
            <a:xfrm>
              <a:off x="9384439" y="516532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MNE</a:t>
              </a:r>
            </a:p>
          </p:txBody>
        </p:sp>
        <p:sp>
          <p:nvSpPr>
            <p:cNvPr id="323" name="tx323"/>
            <p:cNvSpPr/>
            <p:nvPr/>
          </p:nvSpPr>
          <p:spPr>
            <a:xfrm>
              <a:off x="9690892" y="4976154"/>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KAZ</a:t>
              </a:r>
            </a:p>
          </p:txBody>
        </p:sp>
        <p:sp>
          <p:nvSpPr>
            <p:cNvPr id="324" name="tx324"/>
            <p:cNvSpPr/>
            <p:nvPr/>
          </p:nvSpPr>
          <p:spPr>
            <a:xfrm>
              <a:off x="9734671" y="4786986"/>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AZE</a:t>
              </a:r>
            </a:p>
          </p:txBody>
        </p:sp>
        <p:sp>
          <p:nvSpPr>
            <p:cNvPr id="325" name="tx325"/>
            <p:cNvSpPr/>
            <p:nvPr/>
          </p:nvSpPr>
          <p:spPr>
            <a:xfrm>
              <a:off x="9851415" y="459781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MKD</a:t>
              </a:r>
            </a:p>
          </p:txBody>
        </p:sp>
        <p:sp>
          <p:nvSpPr>
            <p:cNvPr id="326" name="tx326"/>
            <p:cNvSpPr/>
            <p:nvPr/>
          </p:nvSpPr>
          <p:spPr>
            <a:xfrm>
              <a:off x="9938973" y="440865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ROU</a:t>
              </a:r>
            </a:p>
          </p:txBody>
        </p:sp>
        <p:sp>
          <p:nvSpPr>
            <p:cNvPr id="327" name="tx327"/>
            <p:cNvSpPr/>
            <p:nvPr/>
          </p:nvSpPr>
          <p:spPr>
            <a:xfrm>
              <a:off x="10099496" y="421948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GEO</a:t>
              </a:r>
            </a:p>
          </p:txBody>
        </p:sp>
        <p:sp>
          <p:nvSpPr>
            <p:cNvPr id="328" name="tx328"/>
            <p:cNvSpPr/>
            <p:nvPr/>
          </p:nvSpPr>
          <p:spPr>
            <a:xfrm>
              <a:off x="10099496" y="403031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MDA</a:t>
              </a:r>
            </a:p>
          </p:txBody>
        </p:sp>
        <p:sp>
          <p:nvSpPr>
            <p:cNvPr id="329" name="tx329"/>
            <p:cNvSpPr/>
            <p:nvPr/>
          </p:nvSpPr>
          <p:spPr>
            <a:xfrm>
              <a:off x="10128682" y="3841145"/>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TJK</a:t>
              </a:r>
            </a:p>
          </p:txBody>
        </p:sp>
        <p:sp>
          <p:nvSpPr>
            <p:cNvPr id="330" name="tx330"/>
            <p:cNvSpPr/>
            <p:nvPr/>
          </p:nvSpPr>
          <p:spPr>
            <a:xfrm>
              <a:off x="9861885" y="3651977"/>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ALB</a:t>
              </a:r>
            </a:p>
          </p:txBody>
        </p:sp>
        <p:sp>
          <p:nvSpPr>
            <p:cNvPr id="331" name="tx331"/>
            <p:cNvSpPr/>
            <p:nvPr/>
          </p:nvSpPr>
          <p:spPr>
            <a:xfrm>
              <a:off x="9892588" y="3462809"/>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KGZ</a:t>
              </a:r>
            </a:p>
          </p:txBody>
        </p:sp>
        <p:sp>
          <p:nvSpPr>
            <p:cNvPr id="332" name="tx332"/>
            <p:cNvSpPr/>
            <p:nvPr/>
          </p:nvSpPr>
          <p:spPr>
            <a:xfrm>
              <a:off x="9912904" y="327364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BGR</a:t>
              </a:r>
            </a:p>
          </p:txBody>
        </p:sp>
        <p:sp>
          <p:nvSpPr>
            <p:cNvPr id="333" name="tx333"/>
            <p:cNvSpPr/>
            <p:nvPr/>
          </p:nvSpPr>
          <p:spPr>
            <a:xfrm>
              <a:off x="9962535" y="3084473"/>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HRV</a:t>
              </a:r>
            </a:p>
          </p:txBody>
        </p:sp>
        <p:sp>
          <p:nvSpPr>
            <p:cNvPr id="334" name="tx334"/>
            <p:cNvSpPr/>
            <p:nvPr/>
          </p:nvSpPr>
          <p:spPr>
            <a:xfrm>
              <a:off x="9952294" y="289530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GRC</a:t>
              </a:r>
            </a:p>
          </p:txBody>
        </p:sp>
        <p:sp>
          <p:nvSpPr>
            <p:cNvPr id="335" name="tx335"/>
            <p:cNvSpPr/>
            <p:nvPr/>
          </p:nvSpPr>
          <p:spPr>
            <a:xfrm>
              <a:off x="9994647" y="270613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SRB</a:t>
              </a:r>
            </a:p>
          </p:txBody>
        </p:sp>
        <p:sp>
          <p:nvSpPr>
            <p:cNvPr id="336" name="tx336"/>
            <p:cNvSpPr/>
            <p:nvPr/>
          </p:nvSpPr>
          <p:spPr>
            <a:xfrm>
              <a:off x="10009332" y="2516969"/>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TUR</a:t>
              </a:r>
            </a:p>
          </p:txBody>
        </p:sp>
        <p:sp>
          <p:nvSpPr>
            <p:cNvPr id="337" name="tx337"/>
            <p:cNvSpPr/>
            <p:nvPr/>
          </p:nvSpPr>
          <p:spPr>
            <a:xfrm>
              <a:off x="10054445" y="232780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ARM</a:t>
              </a:r>
            </a:p>
          </p:txBody>
        </p:sp>
        <p:sp>
          <p:nvSpPr>
            <p:cNvPr id="338" name="tx338"/>
            <p:cNvSpPr/>
            <p:nvPr/>
          </p:nvSpPr>
          <p:spPr>
            <a:xfrm>
              <a:off x="10092500" y="2138633"/>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TKM</a:t>
              </a:r>
            </a:p>
          </p:txBody>
        </p:sp>
        <p:sp>
          <p:nvSpPr>
            <p:cNvPr id="339" name="tx339"/>
            <p:cNvSpPr/>
            <p:nvPr/>
          </p:nvSpPr>
          <p:spPr>
            <a:xfrm>
              <a:off x="10115872" y="194946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UZB</a:t>
              </a:r>
            </a:p>
          </p:txBody>
        </p:sp>
        <p:sp>
          <p:nvSpPr>
            <p:cNvPr id="340" name="rc340"/>
            <p:cNvSpPr/>
            <p:nvPr/>
          </p:nvSpPr>
          <p:spPr>
            <a:xfrm>
              <a:off x="9035667" y="1807652"/>
              <a:ext cx="1379037" cy="3745526"/>
            </a:xfrm>
            <a:prstGeom prst="rect">
              <a:avLst/>
            </a:prstGeom>
            <a:noFill/>
            <a:ln w="13550" cap="rnd">
              <a:solidFill>
                <a:srgbClr val="999999">
                  <a:alpha val="100000"/>
                </a:srgbClr>
              </a:solidFill>
              <a:prstDash val="solid"/>
              <a:round/>
            </a:ln>
          </p:spPr>
          <p:txBody>
            <a:bodyPr/>
            <a:lstStyle/>
            <a:p/>
          </p:txBody>
        </p:sp>
        <p:sp>
          <p:nvSpPr>
            <p:cNvPr id="341" name="pl341"/>
            <p:cNvSpPr/>
            <p:nvPr/>
          </p:nvSpPr>
          <p:spPr>
            <a:xfrm>
              <a:off x="1049742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42" name="pl342"/>
            <p:cNvSpPr/>
            <p:nvPr/>
          </p:nvSpPr>
          <p:spPr>
            <a:xfrm>
              <a:off x="1078928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43" name="pl343"/>
            <p:cNvSpPr/>
            <p:nvPr/>
          </p:nvSpPr>
          <p:spPr>
            <a:xfrm>
              <a:off x="11081146"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44" name="pl344"/>
            <p:cNvSpPr/>
            <p:nvPr/>
          </p:nvSpPr>
          <p:spPr>
            <a:xfrm>
              <a:off x="11373006"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45" name="pl345"/>
            <p:cNvSpPr/>
            <p:nvPr/>
          </p:nvSpPr>
          <p:spPr>
            <a:xfrm>
              <a:off x="11664866"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46" name="pl346"/>
            <p:cNvSpPr/>
            <p:nvPr/>
          </p:nvSpPr>
          <p:spPr>
            <a:xfrm>
              <a:off x="10935216"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347" name="pt347"/>
            <p:cNvSpPr/>
            <p:nvPr/>
          </p:nvSpPr>
          <p:spPr>
            <a:xfrm>
              <a:off x="10594580"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8" name="pt348"/>
            <p:cNvSpPr/>
            <p:nvPr/>
          </p:nvSpPr>
          <p:spPr>
            <a:xfrm>
              <a:off x="11192892" y="499364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9" name="pt349"/>
            <p:cNvSpPr/>
            <p:nvPr/>
          </p:nvSpPr>
          <p:spPr>
            <a:xfrm>
              <a:off x="11236671" y="465314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50" name="pt350"/>
            <p:cNvSpPr/>
            <p:nvPr/>
          </p:nvSpPr>
          <p:spPr>
            <a:xfrm>
              <a:off x="11309636" y="431264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51" name="pt351"/>
            <p:cNvSpPr/>
            <p:nvPr/>
          </p:nvSpPr>
          <p:spPr>
            <a:xfrm>
              <a:off x="11382601" y="39721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52" name="pt352"/>
            <p:cNvSpPr/>
            <p:nvPr/>
          </p:nvSpPr>
          <p:spPr>
            <a:xfrm>
              <a:off x="11470159" y="36316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3" name="pt353"/>
            <p:cNvSpPr/>
            <p:nvPr/>
          </p:nvSpPr>
          <p:spPr>
            <a:xfrm>
              <a:off x="11572310" y="329113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4" name="pt354"/>
            <p:cNvSpPr/>
            <p:nvPr/>
          </p:nvSpPr>
          <p:spPr>
            <a:xfrm>
              <a:off x="11703647" y="29506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5" name="pt355"/>
            <p:cNvSpPr/>
            <p:nvPr/>
          </p:nvSpPr>
          <p:spPr>
            <a:xfrm>
              <a:off x="11703647" y="261013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6" name="pt356"/>
            <p:cNvSpPr/>
            <p:nvPr/>
          </p:nvSpPr>
          <p:spPr>
            <a:xfrm>
              <a:off x="11732833" y="22696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7" name="pt357"/>
            <p:cNvSpPr/>
            <p:nvPr/>
          </p:nvSpPr>
          <p:spPr>
            <a:xfrm>
              <a:off x="11747426"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8" name="tx358"/>
            <p:cNvSpPr/>
            <p:nvPr/>
          </p:nvSpPr>
          <p:spPr>
            <a:xfrm>
              <a:off x="10716322" y="535449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GRC</a:t>
              </a:r>
            </a:p>
          </p:txBody>
        </p:sp>
        <p:sp>
          <p:nvSpPr>
            <p:cNvPr id="359" name="tx359"/>
            <p:cNvSpPr/>
            <p:nvPr/>
          </p:nvSpPr>
          <p:spPr>
            <a:xfrm>
              <a:off x="11314634" y="501398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BGR</a:t>
              </a:r>
            </a:p>
          </p:txBody>
        </p:sp>
        <p:sp>
          <p:nvSpPr>
            <p:cNvPr id="360" name="tx360"/>
            <p:cNvSpPr/>
            <p:nvPr/>
          </p:nvSpPr>
          <p:spPr>
            <a:xfrm>
              <a:off x="11358413" y="467348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MKD</a:t>
              </a:r>
            </a:p>
          </p:txBody>
        </p:sp>
        <p:sp>
          <p:nvSpPr>
            <p:cNvPr id="361" name="tx361"/>
            <p:cNvSpPr/>
            <p:nvPr/>
          </p:nvSpPr>
          <p:spPr>
            <a:xfrm>
              <a:off x="11431378" y="433298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MDA</a:t>
              </a:r>
            </a:p>
          </p:txBody>
        </p:sp>
        <p:sp>
          <p:nvSpPr>
            <p:cNvPr id="362" name="tx362"/>
            <p:cNvSpPr/>
            <p:nvPr/>
          </p:nvSpPr>
          <p:spPr>
            <a:xfrm>
              <a:off x="11504343" y="399248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GEO</a:t>
              </a:r>
            </a:p>
          </p:txBody>
        </p:sp>
        <p:sp>
          <p:nvSpPr>
            <p:cNvPr id="363" name="tx363"/>
            <p:cNvSpPr/>
            <p:nvPr/>
          </p:nvSpPr>
          <p:spPr>
            <a:xfrm>
              <a:off x="11282842" y="3651977"/>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KGZ</a:t>
              </a:r>
            </a:p>
          </p:txBody>
        </p:sp>
        <p:sp>
          <p:nvSpPr>
            <p:cNvPr id="364" name="tx364"/>
            <p:cNvSpPr/>
            <p:nvPr/>
          </p:nvSpPr>
          <p:spPr>
            <a:xfrm>
              <a:off x="11407030" y="3311475"/>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TJK</a:t>
              </a:r>
            </a:p>
          </p:txBody>
        </p:sp>
        <p:sp>
          <p:nvSpPr>
            <p:cNvPr id="365" name="tx365"/>
            <p:cNvSpPr/>
            <p:nvPr/>
          </p:nvSpPr>
          <p:spPr>
            <a:xfrm>
              <a:off x="11529406" y="2970973"/>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ALB</a:t>
              </a:r>
            </a:p>
          </p:txBody>
        </p:sp>
        <p:sp>
          <p:nvSpPr>
            <p:cNvPr id="366" name="tx366"/>
            <p:cNvSpPr/>
            <p:nvPr/>
          </p:nvSpPr>
          <p:spPr>
            <a:xfrm>
              <a:off x="11503071" y="263047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ARM</a:t>
              </a:r>
            </a:p>
          </p:txBody>
        </p:sp>
        <p:sp>
          <p:nvSpPr>
            <p:cNvPr id="367" name="tx367"/>
            <p:cNvSpPr/>
            <p:nvPr/>
          </p:nvSpPr>
          <p:spPr>
            <a:xfrm>
              <a:off x="11541127" y="2289968"/>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TKM</a:t>
              </a:r>
            </a:p>
          </p:txBody>
        </p:sp>
        <p:sp>
          <p:nvSpPr>
            <p:cNvPr id="368" name="tx368"/>
            <p:cNvSpPr/>
            <p:nvPr/>
          </p:nvSpPr>
          <p:spPr>
            <a:xfrm>
              <a:off x="11564498" y="194946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UZB</a:t>
              </a:r>
            </a:p>
          </p:txBody>
        </p:sp>
        <p:sp>
          <p:nvSpPr>
            <p:cNvPr id="369" name="rc369"/>
            <p:cNvSpPr/>
            <p:nvPr/>
          </p:nvSpPr>
          <p:spPr>
            <a:xfrm>
              <a:off x="10484293" y="1807652"/>
              <a:ext cx="1379037" cy="3745526"/>
            </a:xfrm>
            <a:prstGeom prst="rect">
              <a:avLst/>
            </a:prstGeom>
            <a:noFill/>
            <a:ln w="13550" cap="rnd">
              <a:solidFill>
                <a:srgbClr val="999999">
                  <a:alpha val="100000"/>
                </a:srgbClr>
              </a:solidFill>
              <a:prstDash val="solid"/>
              <a:round/>
            </a:ln>
          </p:spPr>
          <p:txBody>
            <a:bodyPr/>
            <a:lstStyle/>
            <a:p/>
          </p:txBody>
        </p:sp>
        <p:sp>
          <p:nvSpPr>
            <p:cNvPr id="370" name="rc370"/>
            <p:cNvSpPr/>
            <p:nvPr/>
          </p:nvSpPr>
          <p:spPr>
            <a:xfrm>
              <a:off x="343909"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1" name="tx371"/>
            <p:cNvSpPr/>
            <p:nvPr/>
          </p:nvSpPr>
          <p:spPr>
            <a:xfrm>
              <a:off x="726006"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 (90%)</a:t>
              </a:r>
            </a:p>
          </p:txBody>
        </p:sp>
        <p:sp>
          <p:nvSpPr>
            <p:cNvPr id="372" name="rc372"/>
            <p:cNvSpPr/>
            <p:nvPr/>
          </p:nvSpPr>
          <p:spPr>
            <a:xfrm>
              <a:off x="1792535"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3" name="tx373"/>
            <p:cNvSpPr/>
            <p:nvPr/>
          </p:nvSpPr>
          <p:spPr>
            <a:xfrm>
              <a:off x="2174632"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 (87%)</a:t>
              </a:r>
            </a:p>
          </p:txBody>
        </p:sp>
        <p:sp>
          <p:nvSpPr>
            <p:cNvPr id="374" name="rc374"/>
            <p:cNvSpPr/>
            <p:nvPr/>
          </p:nvSpPr>
          <p:spPr>
            <a:xfrm>
              <a:off x="3241161"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5" name="tx375"/>
            <p:cNvSpPr/>
            <p:nvPr/>
          </p:nvSpPr>
          <p:spPr>
            <a:xfrm>
              <a:off x="3644884" y="1660221"/>
              <a:ext cx="5715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 (90%)</a:t>
              </a:r>
            </a:p>
          </p:txBody>
        </p:sp>
        <p:sp>
          <p:nvSpPr>
            <p:cNvPr id="376" name="rc376"/>
            <p:cNvSpPr/>
            <p:nvPr/>
          </p:nvSpPr>
          <p:spPr>
            <a:xfrm>
              <a:off x="4689788"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7" name="tx377"/>
            <p:cNvSpPr/>
            <p:nvPr/>
          </p:nvSpPr>
          <p:spPr>
            <a:xfrm>
              <a:off x="5084275" y="1660221"/>
              <a:ext cx="5900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 (83%)</a:t>
              </a:r>
            </a:p>
          </p:txBody>
        </p:sp>
        <p:sp>
          <p:nvSpPr>
            <p:cNvPr id="378" name="rc378"/>
            <p:cNvSpPr/>
            <p:nvPr/>
          </p:nvSpPr>
          <p:spPr>
            <a:xfrm>
              <a:off x="6138414"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9" name="tx379"/>
            <p:cNvSpPr/>
            <p:nvPr/>
          </p:nvSpPr>
          <p:spPr>
            <a:xfrm>
              <a:off x="6508076"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 (88%)</a:t>
              </a:r>
            </a:p>
          </p:txBody>
        </p:sp>
        <p:sp>
          <p:nvSpPr>
            <p:cNvPr id="380" name="rc380"/>
            <p:cNvSpPr/>
            <p:nvPr/>
          </p:nvSpPr>
          <p:spPr>
            <a:xfrm>
              <a:off x="7587040"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1" name="tx381"/>
            <p:cNvSpPr/>
            <p:nvPr/>
          </p:nvSpPr>
          <p:spPr>
            <a:xfrm>
              <a:off x="7956702"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 (88%)</a:t>
              </a:r>
            </a:p>
          </p:txBody>
        </p:sp>
        <p:sp>
          <p:nvSpPr>
            <p:cNvPr id="382" name="rc382"/>
            <p:cNvSpPr/>
            <p:nvPr/>
          </p:nvSpPr>
          <p:spPr>
            <a:xfrm>
              <a:off x="9035667"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3" name="tx383"/>
            <p:cNvSpPr/>
            <p:nvPr/>
          </p:nvSpPr>
          <p:spPr>
            <a:xfrm>
              <a:off x="9405374" y="1660221"/>
              <a:ext cx="6396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 (78%)</a:t>
              </a:r>
            </a:p>
          </p:txBody>
        </p:sp>
        <p:sp>
          <p:nvSpPr>
            <p:cNvPr id="384" name="rc384"/>
            <p:cNvSpPr/>
            <p:nvPr/>
          </p:nvSpPr>
          <p:spPr>
            <a:xfrm>
              <a:off x="10484293"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5" name="tx385"/>
            <p:cNvSpPr/>
            <p:nvPr/>
          </p:nvSpPr>
          <p:spPr>
            <a:xfrm>
              <a:off x="10817836" y="1660221"/>
              <a:ext cx="71195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 (40%)</a:t>
              </a:r>
            </a:p>
          </p:txBody>
        </p:sp>
        <p:sp>
          <p:nvSpPr>
            <p:cNvPr id="386" name="pl386"/>
            <p:cNvSpPr/>
            <p:nvPr/>
          </p:nvSpPr>
          <p:spPr>
            <a:xfrm>
              <a:off x="343909" y="5553179"/>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387" name="pl387"/>
            <p:cNvSpPr/>
            <p:nvPr/>
          </p:nvSpPr>
          <p:spPr>
            <a:xfrm>
              <a:off x="357042"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8" name="pl388"/>
            <p:cNvSpPr/>
            <p:nvPr/>
          </p:nvSpPr>
          <p:spPr>
            <a:xfrm>
              <a:off x="648902"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9" name="pl389"/>
            <p:cNvSpPr/>
            <p:nvPr/>
          </p:nvSpPr>
          <p:spPr>
            <a:xfrm>
              <a:off x="940762"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0" name="pl390"/>
            <p:cNvSpPr/>
            <p:nvPr/>
          </p:nvSpPr>
          <p:spPr>
            <a:xfrm>
              <a:off x="123262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1" name="pl391"/>
            <p:cNvSpPr/>
            <p:nvPr/>
          </p:nvSpPr>
          <p:spPr>
            <a:xfrm>
              <a:off x="152448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2" name="tx392"/>
            <p:cNvSpPr/>
            <p:nvPr/>
          </p:nvSpPr>
          <p:spPr>
            <a:xfrm rot="-5400000">
              <a:off x="294863"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93" name="tx393"/>
            <p:cNvSpPr/>
            <p:nvPr/>
          </p:nvSpPr>
          <p:spPr>
            <a:xfrm rot="-5400000">
              <a:off x="586723"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394" name="tx394"/>
            <p:cNvSpPr/>
            <p:nvPr/>
          </p:nvSpPr>
          <p:spPr>
            <a:xfrm rot="-5400000">
              <a:off x="878583"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95" name="tx395"/>
            <p:cNvSpPr/>
            <p:nvPr/>
          </p:nvSpPr>
          <p:spPr>
            <a:xfrm rot="-5400000">
              <a:off x="117044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396" name="tx396"/>
            <p:cNvSpPr/>
            <p:nvPr/>
          </p:nvSpPr>
          <p:spPr>
            <a:xfrm rot="-5400000">
              <a:off x="146230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397" name="pl397"/>
            <p:cNvSpPr/>
            <p:nvPr/>
          </p:nvSpPr>
          <p:spPr>
            <a:xfrm>
              <a:off x="1792535" y="5553179"/>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398" name="pl398"/>
            <p:cNvSpPr/>
            <p:nvPr/>
          </p:nvSpPr>
          <p:spPr>
            <a:xfrm>
              <a:off x="180566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9" name="pl399"/>
            <p:cNvSpPr/>
            <p:nvPr/>
          </p:nvSpPr>
          <p:spPr>
            <a:xfrm>
              <a:off x="2097528"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0" name="pl400"/>
            <p:cNvSpPr/>
            <p:nvPr/>
          </p:nvSpPr>
          <p:spPr>
            <a:xfrm>
              <a:off x="2389388"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1" name="pl401"/>
            <p:cNvSpPr/>
            <p:nvPr/>
          </p:nvSpPr>
          <p:spPr>
            <a:xfrm>
              <a:off x="2681248"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2" name="pl402"/>
            <p:cNvSpPr/>
            <p:nvPr/>
          </p:nvSpPr>
          <p:spPr>
            <a:xfrm>
              <a:off x="2973108"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3" name="tx403"/>
            <p:cNvSpPr/>
            <p:nvPr/>
          </p:nvSpPr>
          <p:spPr>
            <a:xfrm rot="-5400000">
              <a:off x="1743489"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404" name="tx404"/>
            <p:cNvSpPr/>
            <p:nvPr/>
          </p:nvSpPr>
          <p:spPr>
            <a:xfrm rot="-5400000">
              <a:off x="2035349"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405" name="tx405"/>
            <p:cNvSpPr/>
            <p:nvPr/>
          </p:nvSpPr>
          <p:spPr>
            <a:xfrm rot="-5400000">
              <a:off x="2327209"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406" name="tx406"/>
            <p:cNvSpPr/>
            <p:nvPr/>
          </p:nvSpPr>
          <p:spPr>
            <a:xfrm rot="-5400000">
              <a:off x="2619069"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407" name="tx407"/>
            <p:cNvSpPr/>
            <p:nvPr/>
          </p:nvSpPr>
          <p:spPr>
            <a:xfrm rot="-5400000">
              <a:off x="2910928"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408" name="pl408"/>
            <p:cNvSpPr/>
            <p:nvPr/>
          </p:nvSpPr>
          <p:spPr>
            <a:xfrm>
              <a:off x="3241161" y="5553179"/>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09" name="pl409"/>
            <p:cNvSpPr/>
            <p:nvPr/>
          </p:nvSpPr>
          <p:spPr>
            <a:xfrm>
              <a:off x="325429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0" name="pl410"/>
            <p:cNvSpPr/>
            <p:nvPr/>
          </p:nvSpPr>
          <p:spPr>
            <a:xfrm>
              <a:off x="354615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1" name="pl411"/>
            <p:cNvSpPr/>
            <p:nvPr/>
          </p:nvSpPr>
          <p:spPr>
            <a:xfrm>
              <a:off x="3838014"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2" name="pl412"/>
            <p:cNvSpPr/>
            <p:nvPr/>
          </p:nvSpPr>
          <p:spPr>
            <a:xfrm>
              <a:off x="4129874"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3" name="pl413"/>
            <p:cNvSpPr/>
            <p:nvPr/>
          </p:nvSpPr>
          <p:spPr>
            <a:xfrm>
              <a:off x="4421734"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4" name="tx414"/>
            <p:cNvSpPr/>
            <p:nvPr/>
          </p:nvSpPr>
          <p:spPr>
            <a:xfrm rot="-5400000">
              <a:off x="319211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415" name="tx415"/>
            <p:cNvSpPr/>
            <p:nvPr/>
          </p:nvSpPr>
          <p:spPr>
            <a:xfrm rot="-5400000">
              <a:off x="348397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416" name="tx416"/>
            <p:cNvSpPr/>
            <p:nvPr/>
          </p:nvSpPr>
          <p:spPr>
            <a:xfrm rot="-5400000">
              <a:off x="3775835"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417" name="tx417"/>
            <p:cNvSpPr/>
            <p:nvPr/>
          </p:nvSpPr>
          <p:spPr>
            <a:xfrm rot="-5400000">
              <a:off x="4067695"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418" name="tx418"/>
            <p:cNvSpPr/>
            <p:nvPr/>
          </p:nvSpPr>
          <p:spPr>
            <a:xfrm rot="-5400000">
              <a:off x="4359555"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419" name="pl419"/>
            <p:cNvSpPr/>
            <p:nvPr/>
          </p:nvSpPr>
          <p:spPr>
            <a:xfrm>
              <a:off x="4689788" y="5553179"/>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0" name="pl420"/>
            <p:cNvSpPr/>
            <p:nvPr/>
          </p:nvSpPr>
          <p:spPr>
            <a:xfrm>
              <a:off x="470292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1" name="pl421"/>
            <p:cNvSpPr/>
            <p:nvPr/>
          </p:nvSpPr>
          <p:spPr>
            <a:xfrm>
              <a:off x="499478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2" name="pl422"/>
            <p:cNvSpPr/>
            <p:nvPr/>
          </p:nvSpPr>
          <p:spPr>
            <a:xfrm>
              <a:off x="528664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3" name="pl423"/>
            <p:cNvSpPr/>
            <p:nvPr/>
          </p:nvSpPr>
          <p:spPr>
            <a:xfrm>
              <a:off x="557850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4" name="pl424"/>
            <p:cNvSpPr/>
            <p:nvPr/>
          </p:nvSpPr>
          <p:spPr>
            <a:xfrm>
              <a:off x="5870360"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5" name="tx425"/>
            <p:cNvSpPr/>
            <p:nvPr/>
          </p:nvSpPr>
          <p:spPr>
            <a:xfrm rot="-5400000">
              <a:off x="464074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426" name="tx426"/>
            <p:cNvSpPr/>
            <p:nvPr/>
          </p:nvSpPr>
          <p:spPr>
            <a:xfrm rot="-5400000">
              <a:off x="493260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427" name="tx427"/>
            <p:cNvSpPr/>
            <p:nvPr/>
          </p:nvSpPr>
          <p:spPr>
            <a:xfrm rot="-5400000">
              <a:off x="522446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428" name="tx428"/>
            <p:cNvSpPr/>
            <p:nvPr/>
          </p:nvSpPr>
          <p:spPr>
            <a:xfrm rot="-5400000">
              <a:off x="5516321"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429" name="tx429"/>
            <p:cNvSpPr/>
            <p:nvPr/>
          </p:nvSpPr>
          <p:spPr>
            <a:xfrm rot="-5400000">
              <a:off x="5808181"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430" name="pl430"/>
            <p:cNvSpPr/>
            <p:nvPr/>
          </p:nvSpPr>
          <p:spPr>
            <a:xfrm>
              <a:off x="6138414" y="5553179"/>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1" name="pl431"/>
            <p:cNvSpPr/>
            <p:nvPr/>
          </p:nvSpPr>
          <p:spPr>
            <a:xfrm>
              <a:off x="6151548"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2" name="pl432"/>
            <p:cNvSpPr/>
            <p:nvPr/>
          </p:nvSpPr>
          <p:spPr>
            <a:xfrm>
              <a:off x="644340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3" name="pl433"/>
            <p:cNvSpPr/>
            <p:nvPr/>
          </p:nvSpPr>
          <p:spPr>
            <a:xfrm>
              <a:off x="673526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4" name="pl434"/>
            <p:cNvSpPr/>
            <p:nvPr/>
          </p:nvSpPr>
          <p:spPr>
            <a:xfrm>
              <a:off x="702712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5" name="pl435"/>
            <p:cNvSpPr/>
            <p:nvPr/>
          </p:nvSpPr>
          <p:spPr>
            <a:xfrm>
              <a:off x="731898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6" name="tx436"/>
            <p:cNvSpPr/>
            <p:nvPr/>
          </p:nvSpPr>
          <p:spPr>
            <a:xfrm rot="-5400000">
              <a:off x="6089369"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437" name="tx437"/>
            <p:cNvSpPr/>
            <p:nvPr/>
          </p:nvSpPr>
          <p:spPr>
            <a:xfrm rot="-5400000">
              <a:off x="6381228"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438" name="tx438"/>
            <p:cNvSpPr/>
            <p:nvPr/>
          </p:nvSpPr>
          <p:spPr>
            <a:xfrm rot="-5400000">
              <a:off x="6673088"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439" name="tx439"/>
            <p:cNvSpPr/>
            <p:nvPr/>
          </p:nvSpPr>
          <p:spPr>
            <a:xfrm rot="-5400000">
              <a:off x="6964948"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440" name="tx440"/>
            <p:cNvSpPr/>
            <p:nvPr/>
          </p:nvSpPr>
          <p:spPr>
            <a:xfrm rot="-5400000">
              <a:off x="7256808"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441" name="pl441"/>
            <p:cNvSpPr/>
            <p:nvPr/>
          </p:nvSpPr>
          <p:spPr>
            <a:xfrm>
              <a:off x="7587040" y="5553179"/>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2" name="pl442"/>
            <p:cNvSpPr/>
            <p:nvPr/>
          </p:nvSpPr>
          <p:spPr>
            <a:xfrm>
              <a:off x="7600174"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3" name="pl443"/>
            <p:cNvSpPr/>
            <p:nvPr/>
          </p:nvSpPr>
          <p:spPr>
            <a:xfrm>
              <a:off x="7892034"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4" name="pl444"/>
            <p:cNvSpPr/>
            <p:nvPr/>
          </p:nvSpPr>
          <p:spPr>
            <a:xfrm>
              <a:off x="8183894"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5" name="pl445"/>
            <p:cNvSpPr/>
            <p:nvPr/>
          </p:nvSpPr>
          <p:spPr>
            <a:xfrm>
              <a:off x="847575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6" name="pl446"/>
            <p:cNvSpPr/>
            <p:nvPr/>
          </p:nvSpPr>
          <p:spPr>
            <a:xfrm>
              <a:off x="876761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tx447"/>
            <p:cNvSpPr/>
            <p:nvPr/>
          </p:nvSpPr>
          <p:spPr>
            <a:xfrm rot="-5400000">
              <a:off x="7537995"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448" name="tx448"/>
            <p:cNvSpPr/>
            <p:nvPr/>
          </p:nvSpPr>
          <p:spPr>
            <a:xfrm rot="-5400000">
              <a:off x="7829855"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449" name="tx449"/>
            <p:cNvSpPr/>
            <p:nvPr/>
          </p:nvSpPr>
          <p:spPr>
            <a:xfrm rot="-5400000">
              <a:off x="812171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450" name="tx450"/>
            <p:cNvSpPr/>
            <p:nvPr/>
          </p:nvSpPr>
          <p:spPr>
            <a:xfrm rot="-5400000">
              <a:off x="841357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451" name="tx451"/>
            <p:cNvSpPr/>
            <p:nvPr/>
          </p:nvSpPr>
          <p:spPr>
            <a:xfrm rot="-5400000">
              <a:off x="870543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452" name="pl452"/>
            <p:cNvSpPr/>
            <p:nvPr/>
          </p:nvSpPr>
          <p:spPr>
            <a:xfrm>
              <a:off x="9035667" y="5553179"/>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3" name="pl453"/>
            <p:cNvSpPr/>
            <p:nvPr/>
          </p:nvSpPr>
          <p:spPr>
            <a:xfrm>
              <a:off x="9048800"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4" name="pl454"/>
            <p:cNvSpPr/>
            <p:nvPr/>
          </p:nvSpPr>
          <p:spPr>
            <a:xfrm>
              <a:off x="9340660"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5" name="pl455"/>
            <p:cNvSpPr/>
            <p:nvPr/>
          </p:nvSpPr>
          <p:spPr>
            <a:xfrm>
              <a:off x="9632520"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6" name="pl456"/>
            <p:cNvSpPr/>
            <p:nvPr/>
          </p:nvSpPr>
          <p:spPr>
            <a:xfrm>
              <a:off x="9924380"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7" name="pl457"/>
            <p:cNvSpPr/>
            <p:nvPr/>
          </p:nvSpPr>
          <p:spPr>
            <a:xfrm>
              <a:off x="1021623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8" name="tx458"/>
            <p:cNvSpPr/>
            <p:nvPr/>
          </p:nvSpPr>
          <p:spPr>
            <a:xfrm rot="-5400000">
              <a:off x="8986621"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459" name="tx459"/>
            <p:cNvSpPr/>
            <p:nvPr/>
          </p:nvSpPr>
          <p:spPr>
            <a:xfrm rot="-5400000">
              <a:off x="9278481"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460" name="tx460"/>
            <p:cNvSpPr/>
            <p:nvPr/>
          </p:nvSpPr>
          <p:spPr>
            <a:xfrm rot="-5400000">
              <a:off x="9570341"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461" name="tx461"/>
            <p:cNvSpPr/>
            <p:nvPr/>
          </p:nvSpPr>
          <p:spPr>
            <a:xfrm rot="-5400000">
              <a:off x="9862201"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462" name="tx462"/>
            <p:cNvSpPr/>
            <p:nvPr/>
          </p:nvSpPr>
          <p:spPr>
            <a:xfrm rot="-5400000">
              <a:off x="1015406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463" name="pl463"/>
            <p:cNvSpPr/>
            <p:nvPr/>
          </p:nvSpPr>
          <p:spPr>
            <a:xfrm>
              <a:off x="10484293" y="5553179"/>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64" name="pl464"/>
            <p:cNvSpPr/>
            <p:nvPr/>
          </p:nvSpPr>
          <p:spPr>
            <a:xfrm>
              <a:off x="1049742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5" name="pl465"/>
            <p:cNvSpPr/>
            <p:nvPr/>
          </p:nvSpPr>
          <p:spPr>
            <a:xfrm>
              <a:off x="1078928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6" name="pl466"/>
            <p:cNvSpPr/>
            <p:nvPr/>
          </p:nvSpPr>
          <p:spPr>
            <a:xfrm>
              <a:off x="11081146"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7" name="pl467"/>
            <p:cNvSpPr/>
            <p:nvPr/>
          </p:nvSpPr>
          <p:spPr>
            <a:xfrm>
              <a:off x="11373006"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8" name="pl468"/>
            <p:cNvSpPr/>
            <p:nvPr/>
          </p:nvSpPr>
          <p:spPr>
            <a:xfrm>
              <a:off x="11664866"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9" name="tx469"/>
            <p:cNvSpPr/>
            <p:nvPr/>
          </p:nvSpPr>
          <p:spPr>
            <a:xfrm rot="-5400000">
              <a:off x="10435248"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470" name="tx470"/>
            <p:cNvSpPr/>
            <p:nvPr/>
          </p:nvSpPr>
          <p:spPr>
            <a:xfrm rot="-5400000">
              <a:off x="10727107"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471" name="tx471"/>
            <p:cNvSpPr/>
            <p:nvPr/>
          </p:nvSpPr>
          <p:spPr>
            <a:xfrm rot="-5400000">
              <a:off x="11018967"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472" name="tx472"/>
            <p:cNvSpPr/>
            <p:nvPr/>
          </p:nvSpPr>
          <p:spPr>
            <a:xfrm rot="-5400000">
              <a:off x="11310827"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473" name="tx473"/>
            <p:cNvSpPr/>
            <p:nvPr/>
          </p:nvSpPr>
          <p:spPr>
            <a:xfrm rot="-5400000">
              <a:off x="11602687"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474" name="tx474"/>
            <p:cNvSpPr/>
            <p:nvPr/>
          </p:nvSpPr>
          <p:spPr>
            <a:xfrm>
              <a:off x="5672571" y="579416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475" name="tx475"/>
            <p:cNvSpPr/>
            <p:nvPr/>
          </p:nvSpPr>
          <p:spPr>
            <a:xfrm>
              <a:off x="3802513" y="619212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476" name="pt476"/>
            <p:cNvSpPr/>
            <p:nvPr/>
          </p:nvSpPr>
          <p:spPr>
            <a:xfrm>
              <a:off x="4795149" y="61933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7" name="pt477"/>
            <p:cNvSpPr/>
            <p:nvPr/>
          </p:nvSpPr>
          <p:spPr>
            <a:xfrm>
              <a:off x="5343430" y="619336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78" name="pt478"/>
            <p:cNvSpPr/>
            <p:nvPr/>
          </p:nvSpPr>
          <p:spPr>
            <a:xfrm>
              <a:off x="5987996" y="619336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9" name="pt479"/>
            <p:cNvSpPr/>
            <p:nvPr/>
          </p:nvSpPr>
          <p:spPr>
            <a:xfrm>
              <a:off x="6632563" y="619336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7277130" y="619336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1" name="pt481"/>
            <p:cNvSpPr/>
            <p:nvPr/>
          </p:nvSpPr>
          <p:spPr>
            <a:xfrm>
              <a:off x="7921697" y="619336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2" name="tx482"/>
            <p:cNvSpPr/>
            <p:nvPr/>
          </p:nvSpPr>
          <p:spPr>
            <a:xfrm>
              <a:off x="5023243" y="6202136"/>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483" name="tx483"/>
            <p:cNvSpPr/>
            <p:nvPr/>
          </p:nvSpPr>
          <p:spPr>
            <a:xfrm>
              <a:off x="5571524"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484" name="tx484"/>
            <p:cNvSpPr/>
            <p:nvPr/>
          </p:nvSpPr>
          <p:spPr>
            <a:xfrm>
              <a:off x="6216091"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485" name="tx485"/>
            <p:cNvSpPr/>
            <p:nvPr/>
          </p:nvSpPr>
          <p:spPr>
            <a:xfrm>
              <a:off x="6860658"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486" name="tx486"/>
            <p:cNvSpPr/>
            <p:nvPr/>
          </p:nvSpPr>
          <p:spPr>
            <a:xfrm>
              <a:off x="7505225"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487" name="tx487"/>
            <p:cNvSpPr/>
            <p:nvPr/>
          </p:nvSpPr>
          <p:spPr>
            <a:xfrm>
              <a:off x="8149792" y="6202136"/>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488" name="tx488"/>
            <p:cNvSpPr/>
            <p:nvPr/>
          </p:nvSpPr>
          <p:spPr>
            <a:xfrm>
              <a:off x="343909" y="1368037"/>
              <a:ext cx="350416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country, ECAR, 2025</a:t>
              </a:r>
            </a:p>
          </p:txBody>
        </p:sp>
        <p:sp>
          <p:nvSpPr>
            <p:cNvPr id="489" name="tx489"/>
            <p:cNvSpPr/>
            <p:nvPr/>
          </p:nvSpPr>
          <p:spPr>
            <a:xfrm>
              <a:off x="770134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490" name="tx490"/>
            <p:cNvSpPr/>
            <p:nvPr/>
          </p:nvSpPr>
          <p:spPr>
            <a:xfrm>
              <a:off x="4257168" y="6611748"/>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491" name="body"/>
          <p:cNvSpPr>
            <a:spLocks noGrp="1"/>
          </p:cNvSpPr>
          <p:nvPr>
            <p:ph/>
          </p:nvPr>
        </p:nvSpPr>
        <p:spPr>
          <a:xfrm>
            <a:off x="292608" y="182880"/>
            <a:ext cx="1165860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Regional average coverage masks variation between countries across all vaccines, highlighting heterogeneity in immunization performance and the need for targeted, country-specific strategies to reach underserved populations.</a:t>
            </a:r>
          </a:p>
        </p:txBody>
      </p:sp>
      <p:grpSp xmlns:pic="http://schemas.openxmlformats.org/drawingml/2006/picture">
        <p:nvGrpSpPr>
          <p:cNvPr id="492" name=""/>
          <p:cNvGrpSpPr/>
          <p:nvPr/>
        </p:nvGrpSpPr>
        <p:grpSpPr>
          <a:xfrm>
            <a:off x="292608" y="914400"/>
            <a:ext cx="11612880" cy="28575"/>
            <a:chOff x="292608" y="914400"/>
            <a:chExt cx="11612880" cy="28575"/>
          </a:xfrm>
        </p:grpSpPr>
        <p:sp>
          <p:nvSpPr>
            <p:cNvPr id="493" name="rc3"/>
            <p:cNvSpPr/>
            <p:nvPr/>
          </p:nvSpPr>
          <p:spPr>
            <a:xfrm>
              <a:off x="292608" y="914400"/>
              <a:ext cx="1161288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94" name="rc4"/>
            <p:cNvSpPr/>
            <p:nvPr/>
          </p:nvSpPr>
          <p:spPr>
            <a:xfrm>
              <a:off x="292608" y="914400"/>
              <a:ext cx="11612879" cy="28575"/>
            </a:xfrm>
            <a:prstGeom prst="rect">
              <a:avLst/>
            </a:prstGeom>
            <a:solidFill>
              <a:srgbClr val="000000">
                <a:alpha val="100000"/>
              </a:srgbClr>
            </a:solidFill>
          </p:spPr>
          <p:txBody>
            <a:bodyPr/>
            <a:lstStyle/>
            <a:p/>
          </p:txBody>
        </p:sp>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4376"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5" name="pl5"/>
            <p:cNvSpPr/>
            <p:nvPr/>
          </p:nvSpPr>
          <p:spPr>
            <a:xfrm>
              <a:off x="714376" y="2418845"/>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6" name="pl6"/>
            <p:cNvSpPr/>
            <p:nvPr/>
          </p:nvSpPr>
          <p:spPr>
            <a:xfrm>
              <a:off x="714376" y="187879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7" name="pl7"/>
            <p:cNvSpPr/>
            <p:nvPr/>
          </p:nvSpPr>
          <p:spPr>
            <a:xfrm>
              <a:off x="714376" y="133873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8" name="pl8"/>
            <p:cNvSpPr/>
            <p:nvPr/>
          </p:nvSpPr>
          <p:spPr>
            <a:xfrm>
              <a:off x="88574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12294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36013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59732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3451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07170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0890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4609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8328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2047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 name="rc18"/>
            <p:cNvSpPr/>
            <p:nvPr/>
          </p:nvSpPr>
          <p:spPr>
            <a:xfrm>
              <a:off x="1899745" y="2202823"/>
              <a:ext cx="106736" cy="756076"/>
            </a:xfrm>
            <a:prstGeom prst="rect">
              <a:avLst/>
            </a:prstGeom>
            <a:solidFill>
              <a:srgbClr val="2C7FB8">
                <a:alpha val="100000"/>
              </a:srgbClr>
            </a:solidFill>
          </p:spPr>
          <p:txBody>
            <a:bodyPr/>
            <a:lstStyle/>
            <a:p/>
          </p:txBody>
        </p:sp>
        <p:sp>
          <p:nvSpPr>
            <p:cNvPr id="19" name="rc19"/>
            <p:cNvSpPr/>
            <p:nvPr/>
          </p:nvSpPr>
          <p:spPr>
            <a:xfrm>
              <a:off x="2018341" y="2094812"/>
              <a:ext cx="106736" cy="864087"/>
            </a:xfrm>
            <a:prstGeom prst="rect">
              <a:avLst/>
            </a:prstGeom>
            <a:solidFill>
              <a:srgbClr val="2C7FB8">
                <a:alpha val="100000"/>
              </a:srgbClr>
            </a:solidFill>
          </p:spPr>
          <p:txBody>
            <a:bodyPr/>
            <a:lstStyle/>
            <a:p/>
          </p:txBody>
        </p:sp>
        <p:sp>
          <p:nvSpPr>
            <p:cNvPr id="20" name="rc20"/>
            <p:cNvSpPr/>
            <p:nvPr/>
          </p:nvSpPr>
          <p:spPr>
            <a:xfrm>
              <a:off x="2136937" y="2094812"/>
              <a:ext cx="106736" cy="864087"/>
            </a:xfrm>
            <a:prstGeom prst="rect">
              <a:avLst/>
            </a:prstGeom>
            <a:solidFill>
              <a:srgbClr val="2C7FB8">
                <a:alpha val="100000"/>
              </a:srgbClr>
            </a:solidFill>
          </p:spPr>
          <p:txBody>
            <a:bodyPr/>
            <a:lstStyle/>
            <a:p/>
          </p:txBody>
        </p:sp>
        <p:sp>
          <p:nvSpPr>
            <p:cNvPr id="21" name="rc21"/>
            <p:cNvSpPr/>
            <p:nvPr/>
          </p:nvSpPr>
          <p:spPr>
            <a:xfrm>
              <a:off x="2255533" y="1824785"/>
              <a:ext cx="106736" cy="1134114"/>
            </a:xfrm>
            <a:prstGeom prst="rect">
              <a:avLst/>
            </a:prstGeom>
            <a:solidFill>
              <a:srgbClr val="2C7FB8">
                <a:alpha val="100000"/>
              </a:srgbClr>
            </a:solidFill>
          </p:spPr>
          <p:txBody>
            <a:bodyPr/>
            <a:lstStyle/>
            <a:p/>
          </p:txBody>
        </p:sp>
        <p:sp>
          <p:nvSpPr>
            <p:cNvPr id="22" name="rc22"/>
            <p:cNvSpPr/>
            <p:nvPr/>
          </p:nvSpPr>
          <p:spPr>
            <a:xfrm>
              <a:off x="2374129" y="1824785"/>
              <a:ext cx="106736" cy="1134114"/>
            </a:xfrm>
            <a:prstGeom prst="rect">
              <a:avLst/>
            </a:prstGeom>
            <a:solidFill>
              <a:srgbClr val="2C7FB8">
                <a:alpha val="100000"/>
              </a:srgbClr>
            </a:solidFill>
          </p:spPr>
          <p:txBody>
            <a:bodyPr/>
            <a:lstStyle/>
            <a:p/>
          </p:txBody>
        </p:sp>
        <p:sp>
          <p:nvSpPr>
            <p:cNvPr id="23" name="rc23"/>
            <p:cNvSpPr/>
            <p:nvPr/>
          </p:nvSpPr>
          <p:spPr>
            <a:xfrm>
              <a:off x="2492725" y="1824785"/>
              <a:ext cx="106736" cy="1134114"/>
            </a:xfrm>
            <a:prstGeom prst="rect">
              <a:avLst/>
            </a:prstGeom>
            <a:solidFill>
              <a:srgbClr val="2C7FB8">
                <a:alpha val="100000"/>
              </a:srgbClr>
            </a:solidFill>
          </p:spPr>
          <p:txBody>
            <a:bodyPr/>
            <a:lstStyle/>
            <a:p/>
          </p:txBody>
        </p:sp>
        <p:sp>
          <p:nvSpPr>
            <p:cNvPr id="24" name="rc24"/>
            <p:cNvSpPr/>
            <p:nvPr/>
          </p:nvSpPr>
          <p:spPr>
            <a:xfrm>
              <a:off x="2611322" y="1824785"/>
              <a:ext cx="106736" cy="1134114"/>
            </a:xfrm>
            <a:prstGeom prst="rect">
              <a:avLst/>
            </a:prstGeom>
            <a:solidFill>
              <a:srgbClr val="2C7FB8">
                <a:alpha val="100000"/>
              </a:srgbClr>
            </a:solidFill>
          </p:spPr>
          <p:txBody>
            <a:bodyPr/>
            <a:lstStyle/>
            <a:p/>
          </p:txBody>
        </p:sp>
        <p:sp>
          <p:nvSpPr>
            <p:cNvPr id="25" name="rc25"/>
            <p:cNvSpPr/>
            <p:nvPr/>
          </p:nvSpPr>
          <p:spPr>
            <a:xfrm>
              <a:off x="2729918" y="1824785"/>
              <a:ext cx="106736" cy="1134114"/>
            </a:xfrm>
            <a:prstGeom prst="rect">
              <a:avLst/>
            </a:prstGeom>
            <a:solidFill>
              <a:srgbClr val="2C7FB8">
                <a:alpha val="100000"/>
              </a:srgbClr>
            </a:solidFill>
          </p:spPr>
          <p:txBody>
            <a:bodyPr/>
            <a:lstStyle/>
            <a:p/>
          </p:txBody>
        </p:sp>
        <p:sp>
          <p:nvSpPr>
            <p:cNvPr id="26" name="rc26"/>
            <p:cNvSpPr/>
            <p:nvPr/>
          </p:nvSpPr>
          <p:spPr>
            <a:xfrm>
              <a:off x="2848514" y="1824785"/>
              <a:ext cx="106736" cy="1134114"/>
            </a:xfrm>
            <a:prstGeom prst="rect">
              <a:avLst/>
            </a:prstGeom>
            <a:solidFill>
              <a:srgbClr val="2C7FB8">
                <a:alpha val="100000"/>
              </a:srgbClr>
            </a:solidFill>
          </p:spPr>
          <p:txBody>
            <a:bodyPr/>
            <a:lstStyle/>
            <a:p/>
          </p:txBody>
        </p:sp>
        <p:sp>
          <p:nvSpPr>
            <p:cNvPr id="27" name="rc27"/>
            <p:cNvSpPr/>
            <p:nvPr/>
          </p:nvSpPr>
          <p:spPr>
            <a:xfrm>
              <a:off x="2967110" y="1824785"/>
              <a:ext cx="106736" cy="1134114"/>
            </a:xfrm>
            <a:prstGeom prst="rect">
              <a:avLst/>
            </a:prstGeom>
            <a:solidFill>
              <a:srgbClr val="2C7FB8">
                <a:alpha val="100000"/>
              </a:srgbClr>
            </a:solidFill>
          </p:spPr>
          <p:txBody>
            <a:bodyPr/>
            <a:lstStyle/>
            <a:p/>
          </p:txBody>
        </p:sp>
        <p:sp>
          <p:nvSpPr>
            <p:cNvPr id="28" name="rc28"/>
            <p:cNvSpPr/>
            <p:nvPr/>
          </p:nvSpPr>
          <p:spPr>
            <a:xfrm>
              <a:off x="3085706" y="1824785"/>
              <a:ext cx="106736" cy="1134114"/>
            </a:xfrm>
            <a:prstGeom prst="rect">
              <a:avLst/>
            </a:prstGeom>
            <a:solidFill>
              <a:srgbClr val="2C7FB8">
                <a:alpha val="100000"/>
              </a:srgbClr>
            </a:solidFill>
          </p:spPr>
          <p:txBody>
            <a:bodyPr/>
            <a:lstStyle/>
            <a:p/>
          </p:txBody>
        </p:sp>
        <p:sp>
          <p:nvSpPr>
            <p:cNvPr id="29" name="pl29"/>
            <p:cNvSpPr/>
            <p:nvPr/>
          </p:nvSpPr>
          <p:spPr>
            <a:xfrm>
              <a:off x="714376"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30" name="pl30"/>
            <p:cNvSpPr/>
            <p:nvPr/>
          </p:nvSpPr>
          <p:spPr>
            <a:xfrm>
              <a:off x="1953113" y="1201022"/>
              <a:ext cx="1185961" cy="642664"/>
            </a:xfrm>
            <a:custGeom>
              <a:avLst/>
              <a:pathLst>
                <a:path w="1185961" h="642664">
                  <a:moveTo>
                    <a:pt x="0" y="642664"/>
                  </a:moveTo>
                  <a:lnTo>
                    <a:pt x="118596" y="548155"/>
                  </a:lnTo>
                  <a:lnTo>
                    <a:pt x="237192" y="585959"/>
                  </a:lnTo>
                  <a:lnTo>
                    <a:pt x="355788" y="170117"/>
                  </a:lnTo>
                  <a:lnTo>
                    <a:pt x="474384" y="0"/>
                  </a:lnTo>
                  <a:lnTo>
                    <a:pt x="592980" y="56705"/>
                  </a:lnTo>
                  <a:lnTo>
                    <a:pt x="711576" y="37803"/>
                  </a:lnTo>
                  <a:lnTo>
                    <a:pt x="830173" y="37803"/>
                  </a:lnTo>
                  <a:lnTo>
                    <a:pt x="948769" y="18901"/>
                  </a:lnTo>
                  <a:lnTo>
                    <a:pt x="1067365" y="37803"/>
                  </a:lnTo>
                  <a:lnTo>
                    <a:pt x="1185961" y="56705"/>
                  </a:lnTo>
                </a:path>
              </a:pathLst>
            </a:custGeom>
            <a:ln w="27101" cap="flat">
              <a:solidFill>
                <a:srgbClr val="000000">
                  <a:alpha val="80000"/>
                </a:srgbClr>
              </a:solidFill>
              <a:prstDash val="solid"/>
              <a:round/>
            </a:ln>
          </p:spPr>
          <p:txBody>
            <a:bodyPr/>
            <a:lstStyle/>
            <a:p/>
          </p:txBody>
        </p:sp>
        <p:sp>
          <p:nvSpPr>
            <p:cNvPr id="31" name="tx31"/>
            <p:cNvSpPr/>
            <p:nvPr/>
          </p:nvSpPr>
          <p:spPr>
            <a:xfrm>
              <a:off x="885748"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N=21</a:t>
              </a:r>
            </a:p>
          </p:txBody>
        </p:sp>
        <p:sp>
          <p:nvSpPr>
            <p:cNvPr id="32" name="tx32"/>
            <p:cNvSpPr/>
            <p:nvPr/>
          </p:nvSpPr>
          <p:spPr>
            <a:xfrm rot="-5400000">
              <a:off x="2016708" y="21388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33" name="tx33"/>
            <p:cNvSpPr/>
            <p:nvPr/>
          </p:nvSpPr>
          <p:spPr>
            <a:xfrm rot="-5400000">
              <a:off x="2135304" y="21388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34" name="tx34"/>
            <p:cNvSpPr/>
            <p:nvPr/>
          </p:nvSpPr>
          <p:spPr>
            <a:xfrm rot="-5400000">
              <a:off x="2253900"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35" name="tx35"/>
            <p:cNvSpPr/>
            <p:nvPr/>
          </p:nvSpPr>
          <p:spPr>
            <a:xfrm rot="-5400000">
              <a:off x="2372496"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36" name="tx36"/>
            <p:cNvSpPr/>
            <p:nvPr/>
          </p:nvSpPr>
          <p:spPr>
            <a:xfrm rot="-5400000">
              <a:off x="2491093"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37" name="tx37"/>
            <p:cNvSpPr/>
            <p:nvPr/>
          </p:nvSpPr>
          <p:spPr>
            <a:xfrm rot="-5400000">
              <a:off x="2609689"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38" name="tx38"/>
            <p:cNvSpPr/>
            <p:nvPr/>
          </p:nvSpPr>
          <p:spPr>
            <a:xfrm rot="-5400000">
              <a:off x="2728285"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39" name="tx39"/>
            <p:cNvSpPr/>
            <p:nvPr/>
          </p:nvSpPr>
          <p:spPr>
            <a:xfrm rot="-5400000">
              <a:off x="2846881"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40" name="tx40"/>
            <p:cNvSpPr/>
            <p:nvPr/>
          </p:nvSpPr>
          <p:spPr>
            <a:xfrm rot="-5400000">
              <a:off x="2965477"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41" name="tx41"/>
            <p:cNvSpPr/>
            <p:nvPr/>
          </p:nvSpPr>
          <p:spPr>
            <a:xfrm rot="-5400000">
              <a:off x="3084073"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42" name="tx42"/>
            <p:cNvSpPr/>
            <p:nvPr/>
          </p:nvSpPr>
          <p:spPr>
            <a:xfrm>
              <a:off x="1907027" y="211366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43" name="tx43"/>
            <p:cNvSpPr/>
            <p:nvPr/>
          </p:nvSpPr>
          <p:spPr>
            <a:xfrm>
              <a:off x="3117385" y="1141279"/>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4" name="rc44"/>
            <p:cNvSpPr/>
            <p:nvPr/>
          </p:nvSpPr>
          <p:spPr>
            <a:xfrm>
              <a:off x="714376" y="874964"/>
              <a:ext cx="2596069" cy="2183170"/>
            </a:xfrm>
            <a:prstGeom prst="rect">
              <a:avLst/>
            </a:prstGeom>
            <a:noFill/>
            <a:ln w="13550" cap="rnd">
              <a:solidFill>
                <a:srgbClr val="999999">
                  <a:alpha val="100000"/>
                </a:srgbClr>
              </a:solidFill>
              <a:prstDash val="solid"/>
              <a:round/>
            </a:ln>
          </p:spPr>
          <p:txBody>
            <a:bodyPr/>
            <a:lstStyle/>
            <a:p/>
          </p:txBody>
        </p:sp>
        <p:sp>
          <p:nvSpPr>
            <p:cNvPr id="45" name="pl45"/>
            <p:cNvSpPr/>
            <p:nvPr/>
          </p:nvSpPr>
          <p:spPr>
            <a:xfrm>
              <a:off x="714376"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6" name="pl46"/>
            <p:cNvSpPr/>
            <p:nvPr/>
          </p:nvSpPr>
          <p:spPr>
            <a:xfrm>
              <a:off x="714376" y="488645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7" name="pl47"/>
            <p:cNvSpPr/>
            <p:nvPr/>
          </p:nvSpPr>
          <p:spPr>
            <a:xfrm>
              <a:off x="714376" y="4346403"/>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8" name="pl48"/>
            <p:cNvSpPr/>
            <p:nvPr/>
          </p:nvSpPr>
          <p:spPr>
            <a:xfrm>
              <a:off x="714376" y="380634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9" name="pl49"/>
            <p:cNvSpPr/>
            <p:nvPr/>
          </p:nvSpPr>
          <p:spPr>
            <a:xfrm>
              <a:off x="88574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112294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136013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159732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183451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07170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230890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54609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78328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302047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9" name="rc59"/>
            <p:cNvSpPr/>
            <p:nvPr/>
          </p:nvSpPr>
          <p:spPr>
            <a:xfrm>
              <a:off x="832379" y="4400408"/>
              <a:ext cx="106736" cy="1026103"/>
            </a:xfrm>
            <a:prstGeom prst="rect">
              <a:avLst/>
            </a:prstGeom>
            <a:solidFill>
              <a:srgbClr val="2C7FB8">
                <a:alpha val="100000"/>
              </a:srgbClr>
            </a:solidFill>
          </p:spPr>
          <p:txBody>
            <a:bodyPr/>
            <a:lstStyle/>
            <a:p/>
          </p:txBody>
        </p:sp>
        <p:sp>
          <p:nvSpPr>
            <p:cNvPr id="60" name="rc60"/>
            <p:cNvSpPr/>
            <p:nvPr/>
          </p:nvSpPr>
          <p:spPr>
            <a:xfrm>
              <a:off x="950975" y="4346403"/>
              <a:ext cx="106736" cy="1080109"/>
            </a:xfrm>
            <a:prstGeom prst="rect">
              <a:avLst/>
            </a:prstGeom>
            <a:solidFill>
              <a:srgbClr val="2C7FB8">
                <a:alpha val="100000"/>
              </a:srgbClr>
            </a:solidFill>
          </p:spPr>
          <p:txBody>
            <a:bodyPr/>
            <a:lstStyle/>
            <a:p/>
          </p:txBody>
        </p:sp>
        <p:sp>
          <p:nvSpPr>
            <p:cNvPr id="61" name="rc61"/>
            <p:cNvSpPr/>
            <p:nvPr/>
          </p:nvSpPr>
          <p:spPr>
            <a:xfrm>
              <a:off x="1069572" y="4346403"/>
              <a:ext cx="106736" cy="1080109"/>
            </a:xfrm>
            <a:prstGeom prst="rect">
              <a:avLst/>
            </a:prstGeom>
            <a:solidFill>
              <a:srgbClr val="2C7FB8">
                <a:alpha val="100000"/>
              </a:srgbClr>
            </a:solidFill>
          </p:spPr>
          <p:txBody>
            <a:bodyPr/>
            <a:lstStyle/>
            <a:p/>
          </p:txBody>
        </p:sp>
        <p:sp>
          <p:nvSpPr>
            <p:cNvPr id="62" name="rc62"/>
            <p:cNvSpPr/>
            <p:nvPr/>
          </p:nvSpPr>
          <p:spPr>
            <a:xfrm>
              <a:off x="1188168" y="4292397"/>
              <a:ext cx="106736" cy="1134114"/>
            </a:xfrm>
            <a:prstGeom prst="rect">
              <a:avLst/>
            </a:prstGeom>
            <a:solidFill>
              <a:srgbClr val="2C7FB8">
                <a:alpha val="100000"/>
              </a:srgbClr>
            </a:solidFill>
          </p:spPr>
          <p:txBody>
            <a:bodyPr/>
            <a:lstStyle/>
            <a:p/>
          </p:txBody>
        </p:sp>
        <p:sp>
          <p:nvSpPr>
            <p:cNvPr id="63" name="rc63"/>
            <p:cNvSpPr/>
            <p:nvPr/>
          </p:nvSpPr>
          <p:spPr>
            <a:xfrm>
              <a:off x="1306764" y="4292397"/>
              <a:ext cx="106736" cy="1134114"/>
            </a:xfrm>
            <a:prstGeom prst="rect">
              <a:avLst/>
            </a:prstGeom>
            <a:solidFill>
              <a:srgbClr val="2C7FB8">
                <a:alpha val="100000"/>
              </a:srgbClr>
            </a:solidFill>
          </p:spPr>
          <p:txBody>
            <a:bodyPr/>
            <a:lstStyle/>
            <a:p/>
          </p:txBody>
        </p:sp>
        <p:sp>
          <p:nvSpPr>
            <p:cNvPr id="64" name="rc64"/>
            <p:cNvSpPr/>
            <p:nvPr/>
          </p:nvSpPr>
          <p:spPr>
            <a:xfrm>
              <a:off x="1425360" y="4292397"/>
              <a:ext cx="106736" cy="1134114"/>
            </a:xfrm>
            <a:prstGeom prst="rect">
              <a:avLst/>
            </a:prstGeom>
            <a:solidFill>
              <a:srgbClr val="2C7FB8">
                <a:alpha val="100000"/>
              </a:srgbClr>
            </a:solidFill>
          </p:spPr>
          <p:txBody>
            <a:bodyPr/>
            <a:lstStyle/>
            <a:p/>
          </p:txBody>
        </p:sp>
        <p:sp>
          <p:nvSpPr>
            <p:cNvPr id="65" name="rc65"/>
            <p:cNvSpPr/>
            <p:nvPr/>
          </p:nvSpPr>
          <p:spPr>
            <a:xfrm>
              <a:off x="1543956" y="4292397"/>
              <a:ext cx="106736" cy="1134114"/>
            </a:xfrm>
            <a:prstGeom prst="rect">
              <a:avLst/>
            </a:prstGeom>
            <a:solidFill>
              <a:srgbClr val="2C7FB8">
                <a:alpha val="100000"/>
              </a:srgbClr>
            </a:solidFill>
          </p:spPr>
          <p:txBody>
            <a:bodyPr/>
            <a:lstStyle/>
            <a:p/>
          </p:txBody>
        </p:sp>
        <p:sp>
          <p:nvSpPr>
            <p:cNvPr id="66" name="rc66"/>
            <p:cNvSpPr/>
            <p:nvPr/>
          </p:nvSpPr>
          <p:spPr>
            <a:xfrm>
              <a:off x="1662552" y="4292397"/>
              <a:ext cx="106736" cy="1134114"/>
            </a:xfrm>
            <a:prstGeom prst="rect">
              <a:avLst/>
            </a:prstGeom>
            <a:solidFill>
              <a:srgbClr val="2C7FB8">
                <a:alpha val="100000"/>
              </a:srgbClr>
            </a:solidFill>
          </p:spPr>
          <p:txBody>
            <a:bodyPr/>
            <a:lstStyle/>
            <a:p/>
          </p:txBody>
        </p:sp>
        <p:sp>
          <p:nvSpPr>
            <p:cNvPr id="67" name="rc67"/>
            <p:cNvSpPr/>
            <p:nvPr/>
          </p:nvSpPr>
          <p:spPr>
            <a:xfrm>
              <a:off x="1781149" y="4292397"/>
              <a:ext cx="106736" cy="1134114"/>
            </a:xfrm>
            <a:prstGeom prst="rect">
              <a:avLst/>
            </a:prstGeom>
            <a:solidFill>
              <a:srgbClr val="2C7FB8">
                <a:alpha val="100000"/>
              </a:srgbClr>
            </a:solidFill>
          </p:spPr>
          <p:txBody>
            <a:bodyPr/>
            <a:lstStyle/>
            <a:p/>
          </p:txBody>
        </p:sp>
        <p:sp>
          <p:nvSpPr>
            <p:cNvPr id="68" name="rc68"/>
            <p:cNvSpPr/>
            <p:nvPr/>
          </p:nvSpPr>
          <p:spPr>
            <a:xfrm>
              <a:off x="1899745" y="4292397"/>
              <a:ext cx="106736" cy="1134114"/>
            </a:xfrm>
            <a:prstGeom prst="rect">
              <a:avLst/>
            </a:prstGeom>
            <a:solidFill>
              <a:srgbClr val="2C7FB8">
                <a:alpha val="100000"/>
              </a:srgbClr>
            </a:solidFill>
          </p:spPr>
          <p:txBody>
            <a:bodyPr/>
            <a:lstStyle/>
            <a:p/>
          </p:txBody>
        </p:sp>
        <p:sp>
          <p:nvSpPr>
            <p:cNvPr id="69" name="rc69"/>
            <p:cNvSpPr/>
            <p:nvPr/>
          </p:nvSpPr>
          <p:spPr>
            <a:xfrm>
              <a:off x="2018341" y="4292397"/>
              <a:ext cx="106736" cy="1134114"/>
            </a:xfrm>
            <a:prstGeom prst="rect">
              <a:avLst/>
            </a:prstGeom>
            <a:solidFill>
              <a:srgbClr val="2C7FB8">
                <a:alpha val="100000"/>
              </a:srgbClr>
            </a:solidFill>
          </p:spPr>
          <p:txBody>
            <a:bodyPr/>
            <a:lstStyle/>
            <a:p/>
          </p:txBody>
        </p:sp>
        <p:sp>
          <p:nvSpPr>
            <p:cNvPr id="70" name="rc70"/>
            <p:cNvSpPr/>
            <p:nvPr/>
          </p:nvSpPr>
          <p:spPr>
            <a:xfrm>
              <a:off x="2136937" y="4292397"/>
              <a:ext cx="106736" cy="1134114"/>
            </a:xfrm>
            <a:prstGeom prst="rect">
              <a:avLst/>
            </a:prstGeom>
            <a:solidFill>
              <a:srgbClr val="2C7FB8">
                <a:alpha val="100000"/>
              </a:srgbClr>
            </a:solidFill>
          </p:spPr>
          <p:txBody>
            <a:bodyPr/>
            <a:lstStyle/>
            <a:p/>
          </p:txBody>
        </p:sp>
        <p:sp>
          <p:nvSpPr>
            <p:cNvPr id="71" name="rc71"/>
            <p:cNvSpPr/>
            <p:nvPr/>
          </p:nvSpPr>
          <p:spPr>
            <a:xfrm>
              <a:off x="2255533" y="4292397"/>
              <a:ext cx="106736" cy="1134114"/>
            </a:xfrm>
            <a:prstGeom prst="rect">
              <a:avLst/>
            </a:prstGeom>
            <a:solidFill>
              <a:srgbClr val="2C7FB8">
                <a:alpha val="100000"/>
              </a:srgbClr>
            </a:solidFill>
          </p:spPr>
          <p:txBody>
            <a:bodyPr/>
            <a:lstStyle/>
            <a:p/>
          </p:txBody>
        </p:sp>
        <p:sp>
          <p:nvSpPr>
            <p:cNvPr id="72" name="rc72"/>
            <p:cNvSpPr/>
            <p:nvPr/>
          </p:nvSpPr>
          <p:spPr>
            <a:xfrm>
              <a:off x="2374129" y="4292397"/>
              <a:ext cx="106736" cy="1134114"/>
            </a:xfrm>
            <a:prstGeom prst="rect">
              <a:avLst/>
            </a:prstGeom>
            <a:solidFill>
              <a:srgbClr val="2C7FB8">
                <a:alpha val="100000"/>
              </a:srgbClr>
            </a:solidFill>
          </p:spPr>
          <p:txBody>
            <a:bodyPr/>
            <a:lstStyle/>
            <a:p/>
          </p:txBody>
        </p:sp>
        <p:sp>
          <p:nvSpPr>
            <p:cNvPr id="73" name="rc73"/>
            <p:cNvSpPr/>
            <p:nvPr/>
          </p:nvSpPr>
          <p:spPr>
            <a:xfrm>
              <a:off x="2492725" y="4292397"/>
              <a:ext cx="106736" cy="1134114"/>
            </a:xfrm>
            <a:prstGeom prst="rect">
              <a:avLst/>
            </a:prstGeom>
            <a:solidFill>
              <a:srgbClr val="2C7FB8">
                <a:alpha val="100000"/>
              </a:srgbClr>
            </a:solidFill>
          </p:spPr>
          <p:txBody>
            <a:bodyPr/>
            <a:lstStyle/>
            <a:p/>
          </p:txBody>
        </p:sp>
        <p:sp>
          <p:nvSpPr>
            <p:cNvPr id="74" name="rc74"/>
            <p:cNvSpPr/>
            <p:nvPr/>
          </p:nvSpPr>
          <p:spPr>
            <a:xfrm>
              <a:off x="2611322" y="4292397"/>
              <a:ext cx="106736" cy="1134114"/>
            </a:xfrm>
            <a:prstGeom prst="rect">
              <a:avLst/>
            </a:prstGeom>
            <a:solidFill>
              <a:srgbClr val="2C7FB8">
                <a:alpha val="100000"/>
              </a:srgbClr>
            </a:solidFill>
          </p:spPr>
          <p:txBody>
            <a:bodyPr/>
            <a:lstStyle/>
            <a:p/>
          </p:txBody>
        </p:sp>
        <p:sp>
          <p:nvSpPr>
            <p:cNvPr id="75" name="rc75"/>
            <p:cNvSpPr/>
            <p:nvPr/>
          </p:nvSpPr>
          <p:spPr>
            <a:xfrm>
              <a:off x="2729918" y="4292397"/>
              <a:ext cx="106736" cy="1134114"/>
            </a:xfrm>
            <a:prstGeom prst="rect">
              <a:avLst/>
            </a:prstGeom>
            <a:solidFill>
              <a:srgbClr val="2C7FB8">
                <a:alpha val="100000"/>
              </a:srgbClr>
            </a:solidFill>
          </p:spPr>
          <p:txBody>
            <a:bodyPr/>
            <a:lstStyle/>
            <a:p/>
          </p:txBody>
        </p:sp>
        <p:sp>
          <p:nvSpPr>
            <p:cNvPr id="76" name="rc76"/>
            <p:cNvSpPr/>
            <p:nvPr/>
          </p:nvSpPr>
          <p:spPr>
            <a:xfrm>
              <a:off x="2848514" y="4292397"/>
              <a:ext cx="106736" cy="1134114"/>
            </a:xfrm>
            <a:prstGeom prst="rect">
              <a:avLst/>
            </a:prstGeom>
            <a:solidFill>
              <a:srgbClr val="2C7FB8">
                <a:alpha val="100000"/>
              </a:srgbClr>
            </a:solidFill>
          </p:spPr>
          <p:txBody>
            <a:bodyPr/>
            <a:lstStyle/>
            <a:p/>
          </p:txBody>
        </p:sp>
        <p:sp>
          <p:nvSpPr>
            <p:cNvPr id="77" name="rc77"/>
            <p:cNvSpPr/>
            <p:nvPr/>
          </p:nvSpPr>
          <p:spPr>
            <a:xfrm>
              <a:off x="2967110" y="4292397"/>
              <a:ext cx="106736" cy="1134114"/>
            </a:xfrm>
            <a:prstGeom prst="rect">
              <a:avLst/>
            </a:prstGeom>
            <a:solidFill>
              <a:srgbClr val="2C7FB8">
                <a:alpha val="100000"/>
              </a:srgbClr>
            </a:solidFill>
          </p:spPr>
          <p:txBody>
            <a:bodyPr/>
            <a:lstStyle/>
            <a:p/>
          </p:txBody>
        </p:sp>
        <p:sp>
          <p:nvSpPr>
            <p:cNvPr id="78" name="rc78"/>
            <p:cNvSpPr/>
            <p:nvPr/>
          </p:nvSpPr>
          <p:spPr>
            <a:xfrm>
              <a:off x="3085706" y="4292397"/>
              <a:ext cx="106736" cy="1134114"/>
            </a:xfrm>
            <a:prstGeom prst="rect">
              <a:avLst/>
            </a:prstGeom>
            <a:solidFill>
              <a:srgbClr val="2C7FB8">
                <a:alpha val="100000"/>
              </a:srgbClr>
            </a:solidFill>
          </p:spPr>
          <p:txBody>
            <a:bodyPr/>
            <a:lstStyle/>
            <a:p/>
          </p:txBody>
        </p:sp>
        <p:sp>
          <p:nvSpPr>
            <p:cNvPr id="79" name="pl79"/>
            <p:cNvSpPr/>
            <p:nvPr/>
          </p:nvSpPr>
          <p:spPr>
            <a:xfrm>
              <a:off x="714376"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80" name="pl80"/>
            <p:cNvSpPr/>
            <p:nvPr/>
          </p:nvSpPr>
          <p:spPr>
            <a:xfrm>
              <a:off x="885748" y="3649732"/>
              <a:ext cx="2253326" cy="113411"/>
            </a:xfrm>
            <a:custGeom>
              <a:avLst/>
              <a:pathLst>
                <a:path w="2253326" h="113411">
                  <a:moveTo>
                    <a:pt x="0" y="94509"/>
                  </a:moveTo>
                  <a:lnTo>
                    <a:pt x="118596" y="56705"/>
                  </a:lnTo>
                  <a:lnTo>
                    <a:pt x="237192" y="56705"/>
                  </a:lnTo>
                  <a:lnTo>
                    <a:pt x="355788" y="18901"/>
                  </a:lnTo>
                  <a:lnTo>
                    <a:pt x="474384" y="37803"/>
                  </a:lnTo>
                  <a:lnTo>
                    <a:pt x="592980" y="18901"/>
                  </a:lnTo>
                  <a:lnTo>
                    <a:pt x="711576" y="0"/>
                  </a:lnTo>
                  <a:lnTo>
                    <a:pt x="830173" y="0"/>
                  </a:lnTo>
                  <a:lnTo>
                    <a:pt x="948769" y="56705"/>
                  </a:lnTo>
                  <a:lnTo>
                    <a:pt x="1067365" y="56705"/>
                  </a:lnTo>
                  <a:lnTo>
                    <a:pt x="1185961" y="94509"/>
                  </a:lnTo>
                  <a:lnTo>
                    <a:pt x="1304557" y="18901"/>
                  </a:lnTo>
                  <a:lnTo>
                    <a:pt x="1423153" y="37803"/>
                  </a:lnTo>
                  <a:lnTo>
                    <a:pt x="1541750" y="18901"/>
                  </a:lnTo>
                  <a:lnTo>
                    <a:pt x="1660346" y="94509"/>
                  </a:lnTo>
                  <a:lnTo>
                    <a:pt x="1778942" y="75607"/>
                  </a:lnTo>
                  <a:lnTo>
                    <a:pt x="1897538" y="94509"/>
                  </a:lnTo>
                  <a:lnTo>
                    <a:pt x="2016134" y="75607"/>
                  </a:lnTo>
                  <a:lnTo>
                    <a:pt x="2134730" y="113411"/>
                  </a:lnTo>
                  <a:lnTo>
                    <a:pt x="2253326" y="113411"/>
                  </a:lnTo>
                </a:path>
              </a:pathLst>
            </a:custGeom>
            <a:ln w="27101" cap="flat">
              <a:solidFill>
                <a:srgbClr val="000000">
                  <a:alpha val="80000"/>
                </a:srgbClr>
              </a:solidFill>
              <a:prstDash val="solid"/>
              <a:round/>
            </a:ln>
          </p:spPr>
          <p:txBody>
            <a:bodyPr/>
            <a:lstStyle/>
            <a:p/>
          </p:txBody>
        </p:sp>
        <p:sp>
          <p:nvSpPr>
            <p:cNvPr id="81" name="tx81"/>
            <p:cNvSpPr/>
            <p:nvPr/>
          </p:nvSpPr>
          <p:spPr>
            <a:xfrm>
              <a:off x="885748"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N=21</a:t>
              </a:r>
            </a:p>
          </p:txBody>
        </p:sp>
        <p:sp>
          <p:nvSpPr>
            <p:cNvPr id="82" name="tx82"/>
            <p:cNvSpPr/>
            <p:nvPr/>
          </p:nvSpPr>
          <p:spPr>
            <a:xfrm rot="-5400000">
              <a:off x="830746" y="444442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83" name="tx83"/>
            <p:cNvSpPr/>
            <p:nvPr/>
          </p:nvSpPr>
          <p:spPr>
            <a:xfrm rot="-5400000">
              <a:off x="949343" y="439042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84" name="tx84"/>
            <p:cNvSpPr/>
            <p:nvPr/>
          </p:nvSpPr>
          <p:spPr>
            <a:xfrm rot="-5400000">
              <a:off x="1067939" y="439042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85" name="tx85"/>
            <p:cNvSpPr/>
            <p:nvPr/>
          </p:nvSpPr>
          <p:spPr>
            <a:xfrm rot="-5400000">
              <a:off x="1186535"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86" name="tx86"/>
            <p:cNvSpPr/>
            <p:nvPr/>
          </p:nvSpPr>
          <p:spPr>
            <a:xfrm rot="-5400000">
              <a:off x="1305131"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87" name="tx87"/>
            <p:cNvSpPr/>
            <p:nvPr/>
          </p:nvSpPr>
          <p:spPr>
            <a:xfrm rot="-5400000">
              <a:off x="1423727"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88" name="tx88"/>
            <p:cNvSpPr/>
            <p:nvPr/>
          </p:nvSpPr>
          <p:spPr>
            <a:xfrm rot="-5400000">
              <a:off x="1542323"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89" name="tx89"/>
            <p:cNvSpPr/>
            <p:nvPr/>
          </p:nvSpPr>
          <p:spPr>
            <a:xfrm rot="-5400000">
              <a:off x="1660919"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90" name="tx90"/>
            <p:cNvSpPr/>
            <p:nvPr/>
          </p:nvSpPr>
          <p:spPr>
            <a:xfrm rot="-5400000">
              <a:off x="1779516"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91" name="tx91"/>
            <p:cNvSpPr/>
            <p:nvPr/>
          </p:nvSpPr>
          <p:spPr>
            <a:xfrm rot="-5400000">
              <a:off x="1898112"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92" name="tx92"/>
            <p:cNvSpPr/>
            <p:nvPr/>
          </p:nvSpPr>
          <p:spPr>
            <a:xfrm rot="-5400000">
              <a:off x="2016708"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93" name="tx93"/>
            <p:cNvSpPr/>
            <p:nvPr/>
          </p:nvSpPr>
          <p:spPr>
            <a:xfrm rot="-5400000">
              <a:off x="2135304"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94" name="tx94"/>
            <p:cNvSpPr/>
            <p:nvPr/>
          </p:nvSpPr>
          <p:spPr>
            <a:xfrm rot="-5400000">
              <a:off x="2253900"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95" name="tx95"/>
            <p:cNvSpPr/>
            <p:nvPr/>
          </p:nvSpPr>
          <p:spPr>
            <a:xfrm rot="-5400000">
              <a:off x="2372496"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96" name="tx96"/>
            <p:cNvSpPr/>
            <p:nvPr/>
          </p:nvSpPr>
          <p:spPr>
            <a:xfrm rot="-5400000">
              <a:off x="2491093"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97" name="tx97"/>
            <p:cNvSpPr/>
            <p:nvPr/>
          </p:nvSpPr>
          <p:spPr>
            <a:xfrm rot="-5400000">
              <a:off x="2609689"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98" name="tx98"/>
            <p:cNvSpPr/>
            <p:nvPr/>
          </p:nvSpPr>
          <p:spPr>
            <a:xfrm rot="-5400000">
              <a:off x="2728285"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99" name="tx99"/>
            <p:cNvSpPr/>
            <p:nvPr/>
          </p:nvSpPr>
          <p:spPr>
            <a:xfrm rot="-5400000">
              <a:off x="2846881"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100" name="tx100"/>
            <p:cNvSpPr/>
            <p:nvPr/>
          </p:nvSpPr>
          <p:spPr>
            <a:xfrm rot="-5400000">
              <a:off x="2965477"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101" name="tx101"/>
            <p:cNvSpPr/>
            <p:nvPr/>
          </p:nvSpPr>
          <p:spPr>
            <a:xfrm rot="-5400000">
              <a:off x="3084073"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102" name="tx102"/>
            <p:cNvSpPr/>
            <p:nvPr/>
          </p:nvSpPr>
          <p:spPr>
            <a:xfrm>
              <a:off x="3117385" y="3646695"/>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3" name="rc103"/>
            <p:cNvSpPr/>
            <p:nvPr/>
          </p:nvSpPr>
          <p:spPr>
            <a:xfrm>
              <a:off x="714376" y="3342576"/>
              <a:ext cx="2596069" cy="2183170"/>
            </a:xfrm>
            <a:prstGeom prst="rect">
              <a:avLst/>
            </a:prstGeom>
            <a:noFill/>
            <a:ln w="13550" cap="rnd">
              <a:solidFill>
                <a:srgbClr val="999999">
                  <a:alpha val="100000"/>
                </a:srgbClr>
              </a:solidFill>
              <a:prstDash val="solid"/>
              <a:round/>
            </a:ln>
          </p:spPr>
          <p:txBody>
            <a:bodyPr/>
            <a:lstStyle/>
            <a:p/>
          </p:txBody>
        </p:sp>
        <p:sp>
          <p:nvSpPr>
            <p:cNvPr id="104" name="pl104"/>
            <p:cNvSpPr/>
            <p:nvPr/>
          </p:nvSpPr>
          <p:spPr>
            <a:xfrm>
              <a:off x="3380035"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5" name="pl105"/>
            <p:cNvSpPr/>
            <p:nvPr/>
          </p:nvSpPr>
          <p:spPr>
            <a:xfrm>
              <a:off x="3380035" y="2418845"/>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6" name="pl106"/>
            <p:cNvSpPr/>
            <p:nvPr/>
          </p:nvSpPr>
          <p:spPr>
            <a:xfrm>
              <a:off x="3380035" y="187879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7" name="pl107"/>
            <p:cNvSpPr/>
            <p:nvPr/>
          </p:nvSpPr>
          <p:spPr>
            <a:xfrm>
              <a:off x="3380035" y="133873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8" name="pl108"/>
            <p:cNvSpPr/>
            <p:nvPr/>
          </p:nvSpPr>
          <p:spPr>
            <a:xfrm>
              <a:off x="355140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378859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02579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426298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50017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73736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97456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21175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44894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68613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8" name="rc118"/>
            <p:cNvSpPr/>
            <p:nvPr/>
          </p:nvSpPr>
          <p:spPr>
            <a:xfrm>
              <a:off x="5276980" y="2148818"/>
              <a:ext cx="106736" cy="810081"/>
            </a:xfrm>
            <a:prstGeom prst="rect">
              <a:avLst/>
            </a:prstGeom>
            <a:solidFill>
              <a:srgbClr val="2C7FB8">
                <a:alpha val="100000"/>
              </a:srgbClr>
            </a:solidFill>
          </p:spPr>
          <p:txBody>
            <a:bodyPr/>
            <a:lstStyle/>
            <a:p/>
          </p:txBody>
        </p:sp>
        <p:sp>
          <p:nvSpPr>
            <p:cNvPr id="119" name="rc119"/>
            <p:cNvSpPr/>
            <p:nvPr/>
          </p:nvSpPr>
          <p:spPr>
            <a:xfrm>
              <a:off x="5395577" y="1878790"/>
              <a:ext cx="106736" cy="1080109"/>
            </a:xfrm>
            <a:prstGeom prst="rect">
              <a:avLst/>
            </a:prstGeom>
            <a:solidFill>
              <a:srgbClr val="2C7FB8">
                <a:alpha val="100000"/>
              </a:srgbClr>
            </a:solidFill>
          </p:spPr>
          <p:txBody>
            <a:bodyPr/>
            <a:lstStyle/>
            <a:p/>
          </p:txBody>
        </p:sp>
        <p:sp>
          <p:nvSpPr>
            <p:cNvPr id="120" name="rc120"/>
            <p:cNvSpPr/>
            <p:nvPr/>
          </p:nvSpPr>
          <p:spPr>
            <a:xfrm>
              <a:off x="5514173" y="1878790"/>
              <a:ext cx="106736" cy="1080109"/>
            </a:xfrm>
            <a:prstGeom prst="rect">
              <a:avLst/>
            </a:prstGeom>
            <a:solidFill>
              <a:srgbClr val="2C7FB8">
                <a:alpha val="100000"/>
              </a:srgbClr>
            </a:solidFill>
          </p:spPr>
          <p:txBody>
            <a:bodyPr/>
            <a:lstStyle/>
            <a:p/>
          </p:txBody>
        </p:sp>
        <p:sp>
          <p:nvSpPr>
            <p:cNvPr id="121" name="rc121"/>
            <p:cNvSpPr/>
            <p:nvPr/>
          </p:nvSpPr>
          <p:spPr>
            <a:xfrm>
              <a:off x="5632769" y="1878790"/>
              <a:ext cx="106736" cy="1080109"/>
            </a:xfrm>
            <a:prstGeom prst="rect">
              <a:avLst/>
            </a:prstGeom>
            <a:solidFill>
              <a:srgbClr val="2C7FB8">
                <a:alpha val="100000"/>
              </a:srgbClr>
            </a:solidFill>
          </p:spPr>
          <p:txBody>
            <a:bodyPr/>
            <a:lstStyle/>
            <a:p/>
          </p:txBody>
        </p:sp>
        <p:sp>
          <p:nvSpPr>
            <p:cNvPr id="122" name="rc122"/>
            <p:cNvSpPr/>
            <p:nvPr/>
          </p:nvSpPr>
          <p:spPr>
            <a:xfrm>
              <a:off x="5751365" y="1878790"/>
              <a:ext cx="106736" cy="1080109"/>
            </a:xfrm>
            <a:prstGeom prst="rect">
              <a:avLst/>
            </a:prstGeom>
            <a:solidFill>
              <a:srgbClr val="2C7FB8">
                <a:alpha val="100000"/>
              </a:srgbClr>
            </a:solidFill>
          </p:spPr>
          <p:txBody>
            <a:bodyPr/>
            <a:lstStyle/>
            <a:p/>
          </p:txBody>
        </p:sp>
        <p:sp>
          <p:nvSpPr>
            <p:cNvPr id="123" name="pl123"/>
            <p:cNvSpPr/>
            <p:nvPr/>
          </p:nvSpPr>
          <p:spPr>
            <a:xfrm>
              <a:off x="3380035"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24" name="pl124"/>
            <p:cNvSpPr/>
            <p:nvPr/>
          </p:nvSpPr>
          <p:spPr>
            <a:xfrm>
              <a:off x="5330349" y="1390041"/>
              <a:ext cx="474384" cy="567057"/>
            </a:xfrm>
            <a:custGeom>
              <a:avLst/>
              <a:pathLst>
                <a:path w="474384" h="567057">
                  <a:moveTo>
                    <a:pt x="0" y="567057"/>
                  </a:moveTo>
                  <a:lnTo>
                    <a:pt x="118596" y="56705"/>
                  </a:lnTo>
                  <a:lnTo>
                    <a:pt x="237192" y="18901"/>
                  </a:lnTo>
                  <a:lnTo>
                    <a:pt x="355788" y="18901"/>
                  </a:lnTo>
                  <a:lnTo>
                    <a:pt x="474384" y="0"/>
                  </a:lnTo>
                </a:path>
              </a:pathLst>
            </a:custGeom>
            <a:ln w="27101" cap="flat">
              <a:solidFill>
                <a:srgbClr val="000000">
                  <a:alpha val="80000"/>
                </a:srgbClr>
              </a:solidFill>
              <a:prstDash val="solid"/>
              <a:round/>
            </a:ln>
          </p:spPr>
          <p:txBody>
            <a:bodyPr/>
            <a:lstStyle/>
            <a:p/>
          </p:txBody>
        </p:sp>
        <p:sp>
          <p:nvSpPr>
            <p:cNvPr id="125" name="tx125"/>
            <p:cNvSpPr/>
            <p:nvPr/>
          </p:nvSpPr>
          <p:spPr>
            <a:xfrm>
              <a:off x="3551406"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N=21</a:t>
              </a:r>
            </a:p>
          </p:txBody>
        </p:sp>
        <p:sp>
          <p:nvSpPr>
            <p:cNvPr id="126" name="tx126"/>
            <p:cNvSpPr/>
            <p:nvPr/>
          </p:nvSpPr>
          <p:spPr>
            <a:xfrm rot="-5400000">
              <a:off x="5275348" y="219283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127" name="tx127"/>
            <p:cNvSpPr/>
            <p:nvPr/>
          </p:nvSpPr>
          <p:spPr>
            <a:xfrm rot="-5400000">
              <a:off x="5393944" y="192281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128" name="tx128"/>
            <p:cNvSpPr/>
            <p:nvPr/>
          </p:nvSpPr>
          <p:spPr>
            <a:xfrm rot="-5400000">
              <a:off x="5512540" y="192281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129" name="tx129"/>
            <p:cNvSpPr/>
            <p:nvPr/>
          </p:nvSpPr>
          <p:spPr>
            <a:xfrm rot="-5400000">
              <a:off x="5631136" y="192281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130" name="tx130"/>
            <p:cNvSpPr/>
            <p:nvPr/>
          </p:nvSpPr>
          <p:spPr>
            <a:xfrm rot="-5400000">
              <a:off x="5749732" y="192281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131" name="tx131"/>
            <p:cNvSpPr/>
            <p:nvPr/>
          </p:nvSpPr>
          <p:spPr>
            <a:xfrm>
              <a:off x="5783044" y="1273592"/>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32" name="rc132"/>
            <p:cNvSpPr/>
            <p:nvPr/>
          </p:nvSpPr>
          <p:spPr>
            <a:xfrm>
              <a:off x="3380035" y="874964"/>
              <a:ext cx="2596069" cy="2183170"/>
            </a:xfrm>
            <a:prstGeom prst="rect">
              <a:avLst/>
            </a:prstGeom>
            <a:noFill/>
            <a:ln w="13550" cap="rnd">
              <a:solidFill>
                <a:srgbClr val="999999">
                  <a:alpha val="100000"/>
                </a:srgbClr>
              </a:solidFill>
              <a:prstDash val="solid"/>
              <a:round/>
            </a:ln>
          </p:spPr>
          <p:txBody>
            <a:bodyPr/>
            <a:lstStyle/>
            <a:p/>
          </p:txBody>
        </p:sp>
        <p:sp>
          <p:nvSpPr>
            <p:cNvPr id="133" name="pl133"/>
            <p:cNvSpPr/>
            <p:nvPr/>
          </p:nvSpPr>
          <p:spPr>
            <a:xfrm>
              <a:off x="3380035"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4" name="pl134"/>
            <p:cNvSpPr/>
            <p:nvPr/>
          </p:nvSpPr>
          <p:spPr>
            <a:xfrm>
              <a:off x="3380035" y="488645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5" name="pl135"/>
            <p:cNvSpPr/>
            <p:nvPr/>
          </p:nvSpPr>
          <p:spPr>
            <a:xfrm>
              <a:off x="3380035" y="4346403"/>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6" name="pl136"/>
            <p:cNvSpPr/>
            <p:nvPr/>
          </p:nvSpPr>
          <p:spPr>
            <a:xfrm>
              <a:off x="3380035" y="380634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7" name="pl137"/>
            <p:cNvSpPr/>
            <p:nvPr/>
          </p:nvSpPr>
          <p:spPr>
            <a:xfrm>
              <a:off x="355140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8859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2579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26298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0017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73736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97456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21175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44894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68613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7" name="rc147"/>
            <p:cNvSpPr/>
            <p:nvPr/>
          </p:nvSpPr>
          <p:spPr>
            <a:xfrm>
              <a:off x="4209615" y="5372506"/>
              <a:ext cx="106736" cy="54005"/>
            </a:xfrm>
            <a:prstGeom prst="rect">
              <a:avLst/>
            </a:prstGeom>
            <a:solidFill>
              <a:srgbClr val="2C7FB8">
                <a:alpha val="100000"/>
              </a:srgbClr>
            </a:solidFill>
          </p:spPr>
          <p:txBody>
            <a:bodyPr/>
            <a:lstStyle/>
            <a:p/>
          </p:txBody>
        </p:sp>
        <p:sp>
          <p:nvSpPr>
            <p:cNvPr id="148" name="rc148"/>
            <p:cNvSpPr/>
            <p:nvPr/>
          </p:nvSpPr>
          <p:spPr>
            <a:xfrm>
              <a:off x="4328211" y="5264495"/>
              <a:ext cx="106736" cy="162016"/>
            </a:xfrm>
            <a:prstGeom prst="rect">
              <a:avLst/>
            </a:prstGeom>
            <a:solidFill>
              <a:srgbClr val="2C7FB8">
                <a:alpha val="100000"/>
              </a:srgbClr>
            </a:solidFill>
          </p:spPr>
          <p:txBody>
            <a:bodyPr/>
            <a:lstStyle/>
            <a:p/>
          </p:txBody>
        </p:sp>
        <p:sp>
          <p:nvSpPr>
            <p:cNvPr id="149" name="rc149"/>
            <p:cNvSpPr/>
            <p:nvPr/>
          </p:nvSpPr>
          <p:spPr>
            <a:xfrm>
              <a:off x="4446807" y="5156484"/>
              <a:ext cx="106736" cy="270027"/>
            </a:xfrm>
            <a:prstGeom prst="rect">
              <a:avLst/>
            </a:prstGeom>
            <a:solidFill>
              <a:srgbClr val="2C7FB8">
                <a:alpha val="100000"/>
              </a:srgbClr>
            </a:solidFill>
          </p:spPr>
          <p:txBody>
            <a:bodyPr/>
            <a:lstStyle/>
            <a:p/>
          </p:txBody>
        </p:sp>
        <p:sp>
          <p:nvSpPr>
            <p:cNvPr id="150" name="rc150"/>
            <p:cNvSpPr/>
            <p:nvPr/>
          </p:nvSpPr>
          <p:spPr>
            <a:xfrm>
              <a:off x="4565404" y="5102479"/>
              <a:ext cx="106736" cy="324032"/>
            </a:xfrm>
            <a:prstGeom prst="rect">
              <a:avLst/>
            </a:prstGeom>
            <a:solidFill>
              <a:srgbClr val="2C7FB8">
                <a:alpha val="100000"/>
              </a:srgbClr>
            </a:solidFill>
          </p:spPr>
          <p:txBody>
            <a:bodyPr/>
            <a:lstStyle/>
            <a:p/>
          </p:txBody>
        </p:sp>
        <p:sp>
          <p:nvSpPr>
            <p:cNvPr id="151" name="rc151"/>
            <p:cNvSpPr/>
            <p:nvPr/>
          </p:nvSpPr>
          <p:spPr>
            <a:xfrm>
              <a:off x="4684000" y="5102479"/>
              <a:ext cx="106736" cy="324032"/>
            </a:xfrm>
            <a:prstGeom prst="rect">
              <a:avLst/>
            </a:prstGeom>
            <a:solidFill>
              <a:srgbClr val="2C7FB8">
                <a:alpha val="100000"/>
              </a:srgbClr>
            </a:solidFill>
          </p:spPr>
          <p:txBody>
            <a:bodyPr/>
            <a:lstStyle/>
            <a:p/>
          </p:txBody>
        </p:sp>
        <p:sp>
          <p:nvSpPr>
            <p:cNvPr id="152" name="rc152"/>
            <p:cNvSpPr/>
            <p:nvPr/>
          </p:nvSpPr>
          <p:spPr>
            <a:xfrm>
              <a:off x="4802596" y="5102479"/>
              <a:ext cx="106736" cy="324032"/>
            </a:xfrm>
            <a:prstGeom prst="rect">
              <a:avLst/>
            </a:prstGeom>
            <a:solidFill>
              <a:srgbClr val="2C7FB8">
                <a:alpha val="100000"/>
              </a:srgbClr>
            </a:solidFill>
          </p:spPr>
          <p:txBody>
            <a:bodyPr/>
            <a:lstStyle/>
            <a:p/>
          </p:txBody>
        </p:sp>
        <p:sp>
          <p:nvSpPr>
            <p:cNvPr id="153" name="rc153"/>
            <p:cNvSpPr/>
            <p:nvPr/>
          </p:nvSpPr>
          <p:spPr>
            <a:xfrm>
              <a:off x="4921192" y="5048474"/>
              <a:ext cx="106736" cy="378038"/>
            </a:xfrm>
            <a:prstGeom prst="rect">
              <a:avLst/>
            </a:prstGeom>
            <a:solidFill>
              <a:srgbClr val="2C7FB8">
                <a:alpha val="100000"/>
              </a:srgbClr>
            </a:solidFill>
          </p:spPr>
          <p:txBody>
            <a:bodyPr/>
            <a:lstStyle/>
            <a:p/>
          </p:txBody>
        </p:sp>
        <p:sp>
          <p:nvSpPr>
            <p:cNvPr id="154" name="rc154"/>
            <p:cNvSpPr/>
            <p:nvPr/>
          </p:nvSpPr>
          <p:spPr>
            <a:xfrm>
              <a:off x="5039788" y="4994468"/>
              <a:ext cx="106736" cy="432043"/>
            </a:xfrm>
            <a:prstGeom prst="rect">
              <a:avLst/>
            </a:prstGeom>
            <a:solidFill>
              <a:srgbClr val="2C7FB8">
                <a:alpha val="100000"/>
              </a:srgbClr>
            </a:solidFill>
          </p:spPr>
          <p:txBody>
            <a:bodyPr/>
            <a:lstStyle/>
            <a:p/>
          </p:txBody>
        </p:sp>
        <p:sp>
          <p:nvSpPr>
            <p:cNvPr id="155" name="rc155"/>
            <p:cNvSpPr/>
            <p:nvPr/>
          </p:nvSpPr>
          <p:spPr>
            <a:xfrm>
              <a:off x="5158384" y="4832452"/>
              <a:ext cx="106736" cy="594060"/>
            </a:xfrm>
            <a:prstGeom prst="rect">
              <a:avLst/>
            </a:prstGeom>
            <a:solidFill>
              <a:srgbClr val="2C7FB8">
                <a:alpha val="100000"/>
              </a:srgbClr>
            </a:solidFill>
          </p:spPr>
          <p:txBody>
            <a:bodyPr/>
            <a:lstStyle/>
            <a:p/>
          </p:txBody>
        </p:sp>
        <p:sp>
          <p:nvSpPr>
            <p:cNvPr id="156" name="rc156"/>
            <p:cNvSpPr/>
            <p:nvPr/>
          </p:nvSpPr>
          <p:spPr>
            <a:xfrm>
              <a:off x="5276980" y="4832452"/>
              <a:ext cx="106736" cy="594060"/>
            </a:xfrm>
            <a:prstGeom prst="rect">
              <a:avLst/>
            </a:prstGeom>
            <a:solidFill>
              <a:srgbClr val="2C7FB8">
                <a:alpha val="100000"/>
              </a:srgbClr>
            </a:solidFill>
          </p:spPr>
          <p:txBody>
            <a:bodyPr/>
            <a:lstStyle/>
            <a:p/>
          </p:txBody>
        </p:sp>
        <p:sp>
          <p:nvSpPr>
            <p:cNvPr id="157" name="rc157"/>
            <p:cNvSpPr/>
            <p:nvPr/>
          </p:nvSpPr>
          <p:spPr>
            <a:xfrm>
              <a:off x="5395577" y="4832452"/>
              <a:ext cx="106736" cy="594060"/>
            </a:xfrm>
            <a:prstGeom prst="rect">
              <a:avLst/>
            </a:prstGeom>
            <a:solidFill>
              <a:srgbClr val="2C7FB8">
                <a:alpha val="100000"/>
              </a:srgbClr>
            </a:solidFill>
          </p:spPr>
          <p:txBody>
            <a:bodyPr/>
            <a:lstStyle/>
            <a:p/>
          </p:txBody>
        </p:sp>
        <p:sp>
          <p:nvSpPr>
            <p:cNvPr id="158" name="rc158"/>
            <p:cNvSpPr/>
            <p:nvPr/>
          </p:nvSpPr>
          <p:spPr>
            <a:xfrm>
              <a:off x="5514173" y="4832452"/>
              <a:ext cx="106736" cy="594060"/>
            </a:xfrm>
            <a:prstGeom prst="rect">
              <a:avLst/>
            </a:prstGeom>
            <a:solidFill>
              <a:srgbClr val="2C7FB8">
                <a:alpha val="100000"/>
              </a:srgbClr>
            </a:solidFill>
          </p:spPr>
          <p:txBody>
            <a:bodyPr/>
            <a:lstStyle/>
            <a:p/>
          </p:txBody>
        </p:sp>
        <p:sp>
          <p:nvSpPr>
            <p:cNvPr id="159" name="rc159"/>
            <p:cNvSpPr/>
            <p:nvPr/>
          </p:nvSpPr>
          <p:spPr>
            <a:xfrm>
              <a:off x="5632769" y="4832452"/>
              <a:ext cx="106736" cy="594060"/>
            </a:xfrm>
            <a:prstGeom prst="rect">
              <a:avLst/>
            </a:prstGeom>
            <a:solidFill>
              <a:srgbClr val="2C7FB8">
                <a:alpha val="100000"/>
              </a:srgbClr>
            </a:solidFill>
          </p:spPr>
          <p:txBody>
            <a:bodyPr/>
            <a:lstStyle/>
            <a:p/>
          </p:txBody>
        </p:sp>
        <p:sp>
          <p:nvSpPr>
            <p:cNvPr id="160" name="rc160"/>
            <p:cNvSpPr/>
            <p:nvPr/>
          </p:nvSpPr>
          <p:spPr>
            <a:xfrm>
              <a:off x="5751365" y="4832452"/>
              <a:ext cx="106736" cy="594060"/>
            </a:xfrm>
            <a:prstGeom prst="rect">
              <a:avLst/>
            </a:prstGeom>
            <a:solidFill>
              <a:srgbClr val="2C7FB8">
                <a:alpha val="100000"/>
              </a:srgbClr>
            </a:solidFill>
          </p:spPr>
          <p:txBody>
            <a:bodyPr/>
            <a:lstStyle/>
            <a:p/>
          </p:txBody>
        </p:sp>
        <p:sp>
          <p:nvSpPr>
            <p:cNvPr id="161" name="pl161"/>
            <p:cNvSpPr/>
            <p:nvPr/>
          </p:nvSpPr>
          <p:spPr>
            <a:xfrm>
              <a:off x="3380035"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62" name="pl162"/>
            <p:cNvSpPr/>
            <p:nvPr/>
          </p:nvSpPr>
          <p:spPr>
            <a:xfrm>
              <a:off x="3551406" y="4651533"/>
              <a:ext cx="2253326" cy="774978"/>
            </a:xfrm>
            <a:custGeom>
              <a:avLst/>
              <a:pathLst>
                <a:path w="2253326" h="774978">
                  <a:moveTo>
                    <a:pt x="0" y="774978"/>
                  </a:moveTo>
                  <a:lnTo>
                    <a:pt x="118596" y="774978"/>
                  </a:lnTo>
                  <a:lnTo>
                    <a:pt x="237192" y="774978"/>
                  </a:lnTo>
                  <a:lnTo>
                    <a:pt x="355788" y="774978"/>
                  </a:lnTo>
                  <a:lnTo>
                    <a:pt x="474384" y="774978"/>
                  </a:lnTo>
                  <a:lnTo>
                    <a:pt x="592980" y="774978"/>
                  </a:lnTo>
                  <a:lnTo>
                    <a:pt x="711576" y="774978"/>
                  </a:lnTo>
                  <a:lnTo>
                    <a:pt x="830173" y="737174"/>
                  </a:lnTo>
                  <a:lnTo>
                    <a:pt x="948769" y="567057"/>
                  </a:lnTo>
                  <a:lnTo>
                    <a:pt x="1067365" y="340234"/>
                  </a:lnTo>
                  <a:lnTo>
                    <a:pt x="1185961" y="396940"/>
                  </a:lnTo>
                  <a:lnTo>
                    <a:pt x="1304557" y="321332"/>
                  </a:lnTo>
                  <a:lnTo>
                    <a:pt x="1423153" y="340234"/>
                  </a:lnTo>
                  <a:lnTo>
                    <a:pt x="1541750" y="434743"/>
                  </a:lnTo>
                  <a:lnTo>
                    <a:pt x="1660346" y="151215"/>
                  </a:lnTo>
                  <a:lnTo>
                    <a:pt x="1778942" y="245724"/>
                  </a:lnTo>
                  <a:lnTo>
                    <a:pt x="1897538" y="189019"/>
                  </a:lnTo>
                  <a:lnTo>
                    <a:pt x="2016134" y="56705"/>
                  </a:lnTo>
                  <a:lnTo>
                    <a:pt x="2134730" y="0"/>
                  </a:lnTo>
                  <a:lnTo>
                    <a:pt x="2253326" y="18901"/>
                  </a:lnTo>
                </a:path>
              </a:pathLst>
            </a:custGeom>
            <a:ln w="27101" cap="flat">
              <a:solidFill>
                <a:srgbClr val="000000">
                  <a:alpha val="80000"/>
                </a:srgbClr>
              </a:solidFill>
              <a:prstDash val="solid"/>
              <a:round/>
            </a:ln>
          </p:spPr>
          <p:txBody>
            <a:bodyPr/>
            <a:lstStyle/>
            <a:p/>
          </p:txBody>
        </p:sp>
        <p:sp>
          <p:nvSpPr>
            <p:cNvPr id="163" name="tx163"/>
            <p:cNvSpPr/>
            <p:nvPr/>
          </p:nvSpPr>
          <p:spPr>
            <a:xfrm>
              <a:off x="3551406"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N=21</a:t>
              </a:r>
            </a:p>
          </p:txBody>
        </p:sp>
        <p:sp>
          <p:nvSpPr>
            <p:cNvPr id="164" name="tx164"/>
            <p:cNvSpPr/>
            <p:nvPr/>
          </p:nvSpPr>
          <p:spPr>
            <a:xfrm>
              <a:off x="4239940" y="528335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165" name="tx165"/>
            <p:cNvSpPr/>
            <p:nvPr/>
          </p:nvSpPr>
          <p:spPr>
            <a:xfrm>
              <a:off x="4358537" y="517534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66" name="tx166"/>
            <p:cNvSpPr/>
            <p:nvPr/>
          </p:nvSpPr>
          <p:spPr>
            <a:xfrm>
              <a:off x="4477133" y="506733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167" name="tx167"/>
            <p:cNvSpPr/>
            <p:nvPr/>
          </p:nvSpPr>
          <p:spPr>
            <a:xfrm>
              <a:off x="4595729" y="501332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68" name="tx168"/>
            <p:cNvSpPr/>
            <p:nvPr/>
          </p:nvSpPr>
          <p:spPr>
            <a:xfrm>
              <a:off x="4714325" y="501332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69" name="tx169"/>
            <p:cNvSpPr/>
            <p:nvPr/>
          </p:nvSpPr>
          <p:spPr>
            <a:xfrm>
              <a:off x="4832921" y="501332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70" name="tx170"/>
            <p:cNvSpPr/>
            <p:nvPr/>
          </p:nvSpPr>
          <p:spPr>
            <a:xfrm>
              <a:off x="4951517" y="495932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171" name="tx171"/>
            <p:cNvSpPr/>
            <p:nvPr/>
          </p:nvSpPr>
          <p:spPr>
            <a:xfrm>
              <a:off x="5070114" y="490531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172" name="tx172"/>
            <p:cNvSpPr/>
            <p:nvPr/>
          </p:nvSpPr>
          <p:spPr>
            <a:xfrm>
              <a:off x="5168730" y="4743298"/>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173" name="tx173"/>
            <p:cNvSpPr/>
            <p:nvPr/>
          </p:nvSpPr>
          <p:spPr>
            <a:xfrm>
              <a:off x="5287326" y="4743298"/>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174" name="tx174"/>
            <p:cNvSpPr/>
            <p:nvPr/>
          </p:nvSpPr>
          <p:spPr>
            <a:xfrm>
              <a:off x="5405922" y="4743298"/>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175" name="tx175"/>
            <p:cNvSpPr/>
            <p:nvPr/>
          </p:nvSpPr>
          <p:spPr>
            <a:xfrm>
              <a:off x="5524519" y="4743298"/>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176" name="tx176"/>
            <p:cNvSpPr/>
            <p:nvPr/>
          </p:nvSpPr>
          <p:spPr>
            <a:xfrm>
              <a:off x="5643115" y="4743298"/>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177" name="tx177"/>
            <p:cNvSpPr/>
            <p:nvPr/>
          </p:nvSpPr>
          <p:spPr>
            <a:xfrm>
              <a:off x="5761711" y="4743298"/>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178" name="tx178"/>
            <p:cNvSpPr/>
            <p:nvPr/>
          </p:nvSpPr>
          <p:spPr>
            <a:xfrm>
              <a:off x="5783044" y="455398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179" name="rc179"/>
            <p:cNvSpPr/>
            <p:nvPr/>
          </p:nvSpPr>
          <p:spPr>
            <a:xfrm>
              <a:off x="3380035" y="3342576"/>
              <a:ext cx="2596069" cy="2183170"/>
            </a:xfrm>
            <a:prstGeom prst="rect">
              <a:avLst/>
            </a:prstGeom>
            <a:noFill/>
            <a:ln w="13550" cap="rnd">
              <a:solidFill>
                <a:srgbClr val="999999">
                  <a:alpha val="100000"/>
                </a:srgbClr>
              </a:solidFill>
              <a:prstDash val="solid"/>
              <a:round/>
            </a:ln>
          </p:spPr>
          <p:txBody>
            <a:bodyPr/>
            <a:lstStyle/>
            <a:p/>
          </p:txBody>
        </p:sp>
        <p:sp>
          <p:nvSpPr>
            <p:cNvPr id="180" name="pl180"/>
            <p:cNvSpPr/>
            <p:nvPr/>
          </p:nvSpPr>
          <p:spPr>
            <a:xfrm>
              <a:off x="6045694"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81" name="pl181"/>
            <p:cNvSpPr/>
            <p:nvPr/>
          </p:nvSpPr>
          <p:spPr>
            <a:xfrm>
              <a:off x="6045694" y="2418845"/>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82" name="pl182"/>
            <p:cNvSpPr/>
            <p:nvPr/>
          </p:nvSpPr>
          <p:spPr>
            <a:xfrm>
              <a:off x="6045694" y="187879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83" name="pl183"/>
            <p:cNvSpPr/>
            <p:nvPr/>
          </p:nvSpPr>
          <p:spPr>
            <a:xfrm>
              <a:off x="6045694" y="133873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84" name="pl184"/>
            <p:cNvSpPr/>
            <p:nvPr/>
          </p:nvSpPr>
          <p:spPr>
            <a:xfrm>
              <a:off x="621706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645425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669145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92864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716583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740302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764021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87741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811460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835179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4" name="rc194"/>
            <p:cNvSpPr/>
            <p:nvPr/>
          </p:nvSpPr>
          <p:spPr>
            <a:xfrm>
              <a:off x="6519485" y="2904894"/>
              <a:ext cx="106736" cy="54005"/>
            </a:xfrm>
            <a:prstGeom prst="rect">
              <a:avLst/>
            </a:prstGeom>
            <a:solidFill>
              <a:srgbClr val="2C7FB8">
                <a:alpha val="100000"/>
              </a:srgbClr>
            </a:solidFill>
          </p:spPr>
          <p:txBody>
            <a:bodyPr/>
            <a:lstStyle/>
            <a:p/>
          </p:txBody>
        </p:sp>
        <p:sp>
          <p:nvSpPr>
            <p:cNvPr id="195" name="rc195"/>
            <p:cNvSpPr/>
            <p:nvPr/>
          </p:nvSpPr>
          <p:spPr>
            <a:xfrm>
              <a:off x="6638082" y="2850889"/>
              <a:ext cx="106736" cy="108010"/>
            </a:xfrm>
            <a:prstGeom prst="rect">
              <a:avLst/>
            </a:prstGeom>
            <a:solidFill>
              <a:srgbClr val="2C7FB8">
                <a:alpha val="100000"/>
              </a:srgbClr>
            </a:solidFill>
          </p:spPr>
          <p:txBody>
            <a:bodyPr/>
            <a:lstStyle/>
            <a:p/>
          </p:txBody>
        </p:sp>
        <p:sp>
          <p:nvSpPr>
            <p:cNvPr id="196" name="rc196"/>
            <p:cNvSpPr/>
            <p:nvPr/>
          </p:nvSpPr>
          <p:spPr>
            <a:xfrm>
              <a:off x="6756678" y="2796883"/>
              <a:ext cx="106736" cy="162016"/>
            </a:xfrm>
            <a:prstGeom prst="rect">
              <a:avLst/>
            </a:prstGeom>
            <a:solidFill>
              <a:srgbClr val="2C7FB8">
                <a:alpha val="100000"/>
              </a:srgbClr>
            </a:solidFill>
          </p:spPr>
          <p:txBody>
            <a:bodyPr/>
            <a:lstStyle/>
            <a:p/>
          </p:txBody>
        </p:sp>
        <p:sp>
          <p:nvSpPr>
            <p:cNvPr id="197" name="rc197"/>
            <p:cNvSpPr/>
            <p:nvPr/>
          </p:nvSpPr>
          <p:spPr>
            <a:xfrm>
              <a:off x="6875274" y="2688872"/>
              <a:ext cx="106736" cy="270027"/>
            </a:xfrm>
            <a:prstGeom prst="rect">
              <a:avLst/>
            </a:prstGeom>
            <a:solidFill>
              <a:srgbClr val="2C7FB8">
                <a:alpha val="100000"/>
              </a:srgbClr>
            </a:solidFill>
          </p:spPr>
          <p:txBody>
            <a:bodyPr/>
            <a:lstStyle/>
            <a:p/>
          </p:txBody>
        </p:sp>
        <p:sp>
          <p:nvSpPr>
            <p:cNvPr id="198" name="rc198"/>
            <p:cNvSpPr/>
            <p:nvPr/>
          </p:nvSpPr>
          <p:spPr>
            <a:xfrm>
              <a:off x="6993870" y="2634867"/>
              <a:ext cx="106736" cy="324032"/>
            </a:xfrm>
            <a:prstGeom prst="rect">
              <a:avLst/>
            </a:prstGeom>
            <a:solidFill>
              <a:srgbClr val="2C7FB8">
                <a:alpha val="100000"/>
              </a:srgbClr>
            </a:solidFill>
          </p:spPr>
          <p:txBody>
            <a:bodyPr/>
            <a:lstStyle/>
            <a:p/>
          </p:txBody>
        </p:sp>
        <p:sp>
          <p:nvSpPr>
            <p:cNvPr id="199" name="rc199"/>
            <p:cNvSpPr/>
            <p:nvPr/>
          </p:nvSpPr>
          <p:spPr>
            <a:xfrm>
              <a:off x="7112466" y="2580861"/>
              <a:ext cx="106736" cy="378038"/>
            </a:xfrm>
            <a:prstGeom prst="rect">
              <a:avLst/>
            </a:prstGeom>
            <a:solidFill>
              <a:srgbClr val="2C7FB8">
                <a:alpha val="100000"/>
              </a:srgbClr>
            </a:solidFill>
          </p:spPr>
          <p:txBody>
            <a:bodyPr/>
            <a:lstStyle/>
            <a:p/>
          </p:txBody>
        </p:sp>
        <p:sp>
          <p:nvSpPr>
            <p:cNvPr id="200" name="rc200"/>
            <p:cNvSpPr/>
            <p:nvPr/>
          </p:nvSpPr>
          <p:spPr>
            <a:xfrm>
              <a:off x="7231062" y="2472850"/>
              <a:ext cx="106736" cy="486049"/>
            </a:xfrm>
            <a:prstGeom prst="rect">
              <a:avLst/>
            </a:prstGeom>
            <a:solidFill>
              <a:srgbClr val="2C7FB8">
                <a:alpha val="100000"/>
              </a:srgbClr>
            </a:solidFill>
          </p:spPr>
          <p:txBody>
            <a:bodyPr/>
            <a:lstStyle/>
            <a:p/>
          </p:txBody>
        </p:sp>
        <p:sp>
          <p:nvSpPr>
            <p:cNvPr id="201" name="rc201"/>
            <p:cNvSpPr/>
            <p:nvPr/>
          </p:nvSpPr>
          <p:spPr>
            <a:xfrm>
              <a:off x="7349659" y="2472850"/>
              <a:ext cx="106736" cy="486049"/>
            </a:xfrm>
            <a:prstGeom prst="rect">
              <a:avLst/>
            </a:prstGeom>
            <a:solidFill>
              <a:srgbClr val="2C7FB8">
                <a:alpha val="100000"/>
              </a:srgbClr>
            </a:solidFill>
          </p:spPr>
          <p:txBody>
            <a:bodyPr/>
            <a:lstStyle/>
            <a:p/>
          </p:txBody>
        </p:sp>
        <p:sp>
          <p:nvSpPr>
            <p:cNvPr id="202" name="rc202"/>
            <p:cNvSpPr/>
            <p:nvPr/>
          </p:nvSpPr>
          <p:spPr>
            <a:xfrm>
              <a:off x="7468255" y="2364839"/>
              <a:ext cx="106736" cy="594060"/>
            </a:xfrm>
            <a:prstGeom prst="rect">
              <a:avLst/>
            </a:prstGeom>
            <a:solidFill>
              <a:srgbClr val="2C7FB8">
                <a:alpha val="100000"/>
              </a:srgbClr>
            </a:solidFill>
          </p:spPr>
          <p:txBody>
            <a:bodyPr/>
            <a:lstStyle/>
            <a:p/>
          </p:txBody>
        </p:sp>
        <p:sp>
          <p:nvSpPr>
            <p:cNvPr id="203" name="rc203"/>
            <p:cNvSpPr/>
            <p:nvPr/>
          </p:nvSpPr>
          <p:spPr>
            <a:xfrm>
              <a:off x="7586851" y="2310834"/>
              <a:ext cx="106736" cy="648065"/>
            </a:xfrm>
            <a:prstGeom prst="rect">
              <a:avLst/>
            </a:prstGeom>
            <a:solidFill>
              <a:srgbClr val="2C7FB8">
                <a:alpha val="100000"/>
              </a:srgbClr>
            </a:solidFill>
          </p:spPr>
          <p:txBody>
            <a:bodyPr/>
            <a:lstStyle/>
            <a:p/>
          </p:txBody>
        </p:sp>
        <p:sp>
          <p:nvSpPr>
            <p:cNvPr id="204" name="rc204"/>
            <p:cNvSpPr/>
            <p:nvPr/>
          </p:nvSpPr>
          <p:spPr>
            <a:xfrm>
              <a:off x="7705447" y="2256829"/>
              <a:ext cx="106736" cy="702070"/>
            </a:xfrm>
            <a:prstGeom prst="rect">
              <a:avLst/>
            </a:prstGeom>
            <a:solidFill>
              <a:srgbClr val="2C7FB8">
                <a:alpha val="100000"/>
              </a:srgbClr>
            </a:solidFill>
          </p:spPr>
          <p:txBody>
            <a:bodyPr/>
            <a:lstStyle/>
            <a:p/>
          </p:txBody>
        </p:sp>
        <p:sp>
          <p:nvSpPr>
            <p:cNvPr id="205" name="rc205"/>
            <p:cNvSpPr/>
            <p:nvPr/>
          </p:nvSpPr>
          <p:spPr>
            <a:xfrm>
              <a:off x="7824043" y="2148818"/>
              <a:ext cx="106736" cy="810081"/>
            </a:xfrm>
            <a:prstGeom prst="rect">
              <a:avLst/>
            </a:prstGeom>
            <a:solidFill>
              <a:srgbClr val="2C7FB8">
                <a:alpha val="100000"/>
              </a:srgbClr>
            </a:solidFill>
          </p:spPr>
          <p:txBody>
            <a:bodyPr/>
            <a:lstStyle/>
            <a:p/>
          </p:txBody>
        </p:sp>
        <p:sp>
          <p:nvSpPr>
            <p:cNvPr id="206" name="rc206"/>
            <p:cNvSpPr/>
            <p:nvPr/>
          </p:nvSpPr>
          <p:spPr>
            <a:xfrm>
              <a:off x="7942639" y="2094812"/>
              <a:ext cx="106736" cy="864087"/>
            </a:xfrm>
            <a:prstGeom prst="rect">
              <a:avLst/>
            </a:prstGeom>
            <a:solidFill>
              <a:srgbClr val="2C7FB8">
                <a:alpha val="100000"/>
              </a:srgbClr>
            </a:solidFill>
          </p:spPr>
          <p:txBody>
            <a:bodyPr/>
            <a:lstStyle/>
            <a:p/>
          </p:txBody>
        </p:sp>
        <p:sp>
          <p:nvSpPr>
            <p:cNvPr id="207" name="rc207"/>
            <p:cNvSpPr/>
            <p:nvPr/>
          </p:nvSpPr>
          <p:spPr>
            <a:xfrm>
              <a:off x="8061236" y="2094812"/>
              <a:ext cx="106736" cy="864087"/>
            </a:xfrm>
            <a:prstGeom prst="rect">
              <a:avLst/>
            </a:prstGeom>
            <a:solidFill>
              <a:srgbClr val="2C7FB8">
                <a:alpha val="100000"/>
              </a:srgbClr>
            </a:solidFill>
          </p:spPr>
          <p:txBody>
            <a:bodyPr/>
            <a:lstStyle/>
            <a:p/>
          </p:txBody>
        </p:sp>
        <p:sp>
          <p:nvSpPr>
            <p:cNvPr id="208" name="rc208"/>
            <p:cNvSpPr/>
            <p:nvPr/>
          </p:nvSpPr>
          <p:spPr>
            <a:xfrm>
              <a:off x="8179832" y="2040807"/>
              <a:ext cx="106736" cy="918092"/>
            </a:xfrm>
            <a:prstGeom prst="rect">
              <a:avLst/>
            </a:prstGeom>
            <a:solidFill>
              <a:srgbClr val="2C7FB8">
                <a:alpha val="100000"/>
              </a:srgbClr>
            </a:solidFill>
          </p:spPr>
          <p:txBody>
            <a:bodyPr/>
            <a:lstStyle/>
            <a:p/>
          </p:txBody>
        </p:sp>
        <p:sp>
          <p:nvSpPr>
            <p:cNvPr id="209" name="rc209"/>
            <p:cNvSpPr/>
            <p:nvPr/>
          </p:nvSpPr>
          <p:spPr>
            <a:xfrm>
              <a:off x="8298428" y="2040807"/>
              <a:ext cx="106736" cy="918092"/>
            </a:xfrm>
            <a:prstGeom prst="rect">
              <a:avLst/>
            </a:prstGeom>
            <a:solidFill>
              <a:srgbClr val="2C7FB8">
                <a:alpha val="100000"/>
              </a:srgbClr>
            </a:solidFill>
          </p:spPr>
          <p:txBody>
            <a:bodyPr/>
            <a:lstStyle/>
            <a:p/>
          </p:txBody>
        </p:sp>
        <p:sp>
          <p:nvSpPr>
            <p:cNvPr id="210" name="rc210"/>
            <p:cNvSpPr/>
            <p:nvPr/>
          </p:nvSpPr>
          <p:spPr>
            <a:xfrm>
              <a:off x="8417024" y="1932796"/>
              <a:ext cx="106736" cy="1026103"/>
            </a:xfrm>
            <a:prstGeom prst="rect">
              <a:avLst/>
            </a:prstGeom>
            <a:solidFill>
              <a:srgbClr val="2C7FB8">
                <a:alpha val="100000"/>
              </a:srgbClr>
            </a:solidFill>
          </p:spPr>
          <p:txBody>
            <a:bodyPr/>
            <a:lstStyle/>
            <a:p/>
          </p:txBody>
        </p:sp>
        <p:sp>
          <p:nvSpPr>
            <p:cNvPr id="211" name="pl211"/>
            <p:cNvSpPr/>
            <p:nvPr/>
          </p:nvSpPr>
          <p:spPr>
            <a:xfrm>
              <a:off x="6045694"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212" name="pl212"/>
            <p:cNvSpPr/>
            <p:nvPr/>
          </p:nvSpPr>
          <p:spPr>
            <a:xfrm>
              <a:off x="6454258" y="1484550"/>
              <a:ext cx="2016134" cy="1474349"/>
            </a:xfrm>
            <a:custGeom>
              <a:avLst/>
              <a:pathLst>
                <a:path w="2016134" h="1474349">
                  <a:moveTo>
                    <a:pt x="0" y="1474349"/>
                  </a:moveTo>
                  <a:lnTo>
                    <a:pt x="118596" y="945095"/>
                  </a:lnTo>
                  <a:lnTo>
                    <a:pt x="237192" y="945095"/>
                  </a:lnTo>
                  <a:lnTo>
                    <a:pt x="355788" y="907291"/>
                  </a:lnTo>
                  <a:lnTo>
                    <a:pt x="474384" y="831684"/>
                  </a:lnTo>
                  <a:lnTo>
                    <a:pt x="592980" y="793880"/>
                  </a:lnTo>
                  <a:lnTo>
                    <a:pt x="711576" y="718272"/>
                  </a:lnTo>
                  <a:lnTo>
                    <a:pt x="830173" y="642664"/>
                  </a:lnTo>
                  <a:lnTo>
                    <a:pt x="948769" y="585959"/>
                  </a:lnTo>
                  <a:lnTo>
                    <a:pt x="1067365" y="226822"/>
                  </a:lnTo>
                  <a:lnTo>
                    <a:pt x="1185961" y="226822"/>
                  </a:lnTo>
                  <a:lnTo>
                    <a:pt x="1304557" y="151215"/>
                  </a:lnTo>
                  <a:lnTo>
                    <a:pt x="1423153" y="189019"/>
                  </a:lnTo>
                  <a:lnTo>
                    <a:pt x="1541750" y="94509"/>
                  </a:lnTo>
                  <a:lnTo>
                    <a:pt x="1660346" y="75607"/>
                  </a:lnTo>
                  <a:lnTo>
                    <a:pt x="1778942" y="18901"/>
                  </a:lnTo>
                  <a:lnTo>
                    <a:pt x="1897538" y="18901"/>
                  </a:lnTo>
                  <a:lnTo>
                    <a:pt x="2016134" y="0"/>
                  </a:lnTo>
                </a:path>
              </a:pathLst>
            </a:custGeom>
            <a:ln w="27101" cap="flat">
              <a:solidFill>
                <a:srgbClr val="000000">
                  <a:alpha val="80000"/>
                </a:srgbClr>
              </a:solidFill>
              <a:prstDash val="solid"/>
              <a:round/>
            </a:ln>
          </p:spPr>
          <p:txBody>
            <a:bodyPr/>
            <a:lstStyle/>
            <a:p/>
          </p:txBody>
        </p:sp>
        <p:sp>
          <p:nvSpPr>
            <p:cNvPr id="213" name="tx213"/>
            <p:cNvSpPr/>
            <p:nvPr/>
          </p:nvSpPr>
          <p:spPr>
            <a:xfrm>
              <a:off x="6217065"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N=21</a:t>
              </a:r>
            </a:p>
          </p:txBody>
        </p:sp>
        <p:sp>
          <p:nvSpPr>
            <p:cNvPr id="214" name="tx214"/>
            <p:cNvSpPr/>
            <p:nvPr/>
          </p:nvSpPr>
          <p:spPr>
            <a:xfrm rot="-5400000">
              <a:off x="7822410" y="219283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215" name="tx215"/>
            <p:cNvSpPr/>
            <p:nvPr/>
          </p:nvSpPr>
          <p:spPr>
            <a:xfrm rot="-5400000">
              <a:off x="7941006" y="21388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216" name="tx216"/>
            <p:cNvSpPr/>
            <p:nvPr/>
          </p:nvSpPr>
          <p:spPr>
            <a:xfrm rot="-5400000">
              <a:off x="8059603" y="21388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217" name="tx217"/>
            <p:cNvSpPr/>
            <p:nvPr/>
          </p:nvSpPr>
          <p:spPr>
            <a:xfrm rot="-5400000">
              <a:off x="8178199" y="208482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218" name="tx218"/>
            <p:cNvSpPr/>
            <p:nvPr/>
          </p:nvSpPr>
          <p:spPr>
            <a:xfrm rot="-5400000">
              <a:off x="8296795" y="208482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219" name="tx219"/>
            <p:cNvSpPr/>
            <p:nvPr/>
          </p:nvSpPr>
          <p:spPr>
            <a:xfrm rot="-5400000">
              <a:off x="8415391" y="197681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220" name="tx220"/>
            <p:cNvSpPr/>
            <p:nvPr/>
          </p:nvSpPr>
          <p:spPr>
            <a:xfrm>
              <a:off x="6549811" y="281574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221" name="tx221"/>
            <p:cNvSpPr/>
            <p:nvPr/>
          </p:nvSpPr>
          <p:spPr>
            <a:xfrm>
              <a:off x="6668407" y="276173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222" name="tx222"/>
            <p:cNvSpPr/>
            <p:nvPr/>
          </p:nvSpPr>
          <p:spPr>
            <a:xfrm>
              <a:off x="6787003" y="270772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223" name="tx223"/>
            <p:cNvSpPr/>
            <p:nvPr/>
          </p:nvSpPr>
          <p:spPr>
            <a:xfrm>
              <a:off x="6905599" y="259971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24" name="tx224"/>
            <p:cNvSpPr/>
            <p:nvPr/>
          </p:nvSpPr>
          <p:spPr>
            <a:xfrm>
              <a:off x="7024196" y="254571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225" name="tx225"/>
            <p:cNvSpPr/>
            <p:nvPr/>
          </p:nvSpPr>
          <p:spPr>
            <a:xfrm>
              <a:off x="7142792" y="249170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226" name="tx226"/>
            <p:cNvSpPr/>
            <p:nvPr/>
          </p:nvSpPr>
          <p:spPr>
            <a:xfrm>
              <a:off x="7261388" y="238369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227" name="tx227"/>
            <p:cNvSpPr/>
            <p:nvPr/>
          </p:nvSpPr>
          <p:spPr>
            <a:xfrm>
              <a:off x="7379984" y="238369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228" name="tx228"/>
            <p:cNvSpPr/>
            <p:nvPr/>
          </p:nvSpPr>
          <p:spPr>
            <a:xfrm>
              <a:off x="7478600" y="2275685"/>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229" name="tx229"/>
            <p:cNvSpPr/>
            <p:nvPr/>
          </p:nvSpPr>
          <p:spPr>
            <a:xfrm>
              <a:off x="7594133" y="222168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230" name="tx230"/>
            <p:cNvSpPr/>
            <p:nvPr/>
          </p:nvSpPr>
          <p:spPr>
            <a:xfrm>
              <a:off x="7712730" y="216767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31" name="tx231"/>
            <p:cNvSpPr/>
            <p:nvPr/>
          </p:nvSpPr>
          <p:spPr>
            <a:xfrm>
              <a:off x="8448703" y="1368102"/>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32" name="rc232"/>
            <p:cNvSpPr/>
            <p:nvPr/>
          </p:nvSpPr>
          <p:spPr>
            <a:xfrm>
              <a:off x="6045694" y="874964"/>
              <a:ext cx="2596069" cy="2183170"/>
            </a:xfrm>
            <a:prstGeom prst="rect">
              <a:avLst/>
            </a:prstGeom>
            <a:noFill/>
            <a:ln w="13550" cap="rnd">
              <a:solidFill>
                <a:srgbClr val="999999">
                  <a:alpha val="100000"/>
                </a:srgbClr>
              </a:solidFill>
              <a:prstDash val="solid"/>
              <a:round/>
            </a:ln>
          </p:spPr>
          <p:txBody>
            <a:bodyPr/>
            <a:lstStyle/>
            <a:p/>
          </p:txBody>
        </p:sp>
        <p:sp>
          <p:nvSpPr>
            <p:cNvPr id="233" name="pl233"/>
            <p:cNvSpPr/>
            <p:nvPr/>
          </p:nvSpPr>
          <p:spPr>
            <a:xfrm>
              <a:off x="6045694"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34" name="pl234"/>
            <p:cNvSpPr/>
            <p:nvPr/>
          </p:nvSpPr>
          <p:spPr>
            <a:xfrm>
              <a:off x="6045694" y="488645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35" name="pl235"/>
            <p:cNvSpPr/>
            <p:nvPr/>
          </p:nvSpPr>
          <p:spPr>
            <a:xfrm>
              <a:off x="6045694" y="4346403"/>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36" name="pl236"/>
            <p:cNvSpPr/>
            <p:nvPr/>
          </p:nvSpPr>
          <p:spPr>
            <a:xfrm>
              <a:off x="6045694" y="380634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37" name="pl237"/>
            <p:cNvSpPr/>
            <p:nvPr/>
          </p:nvSpPr>
          <p:spPr>
            <a:xfrm>
              <a:off x="621706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645425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669145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692864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716583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740302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764021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787741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811460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835179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7" name="rc247"/>
            <p:cNvSpPr/>
            <p:nvPr/>
          </p:nvSpPr>
          <p:spPr>
            <a:xfrm>
              <a:off x="6163697" y="4400408"/>
              <a:ext cx="106736" cy="1026103"/>
            </a:xfrm>
            <a:prstGeom prst="rect">
              <a:avLst/>
            </a:prstGeom>
            <a:solidFill>
              <a:srgbClr val="2C7FB8">
                <a:alpha val="100000"/>
              </a:srgbClr>
            </a:solidFill>
          </p:spPr>
          <p:txBody>
            <a:bodyPr/>
            <a:lstStyle/>
            <a:p/>
          </p:txBody>
        </p:sp>
        <p:sp>
          <p:nvSpPr>
            <p:cNvPr id="248" name="rc248"/>
            <p:cNvSpPr/>
            <p:nvPr/>
          </p:nvSpPr>
          <p:spPr>
            <a:xfrm>
              <a:off x="6282293" y="4292397"/>
              <a:ext cx="106736" cy="1134114"/>
            </a:xfrm>
            <a:prstGeom prst="rect">
              <a:avLst/>
            </a:prstGeom>
            <a:solidFill>
              <a:srgbClr val="2C7FB8">
                <a:alpha val="100000"/>
              </a:srgbClr>
            </a:solidFill>
          </p:spPr>
          <p:txBody>
            <a:bodyPr/>
            <a:lstStyle/>
            <a:p/>
          </p:txBody>
        </p:sp>
        <p:sp>
          <p:nvSpPr>
            <p:cNvPr id="249" name="rc249"/>
            <p:cNvSpPr/>
            <p:nvPr/>
          </p:nvSpPr>
          <p:spPr>
            <a:xfrm>
              <a:off x="6400889" y="4292397"/>
              <a:ext cx="106736" cy="1134114"/>
            </a:xfrm>
            <a:prstGeom prst="rect">
              <a:avLst/>
            </a:prstGeom>
            <a:solidFill>
              <a:srgbClr val="2C7FB8">
                <a:alpha val="100000"/>
              </a:srgbClr>
            </a:solidFill>
          </p:spPr>
          <p:txBody>
            <a:bodyPr/>
            <a:lstStyle/>
            <a:p/>
          </p:txBody>
        </p:sp>
        <p:sp>
          <p:nvSpPr>
            <p:cNvPr id="250" name="rc250"/>
            <p:cNvSpPr/>
            <p:nvPr/>
          </p:nvSpPr>
          <p:spPr>
            <a:xfrm>
              <a:off x="6519485" y="4292397"/>
              <a:ext cx="106736" cy="1134114"/>
            </a:xfrm>
            <a:prstGeom prst="rect">
              <a:avLst/>
            </a:prstGeom>
            <a:solidFill>
              <a:srgbClr val="2C7FB8">
                <a:alpha val="100000"/>
              </a:srgbClr>
            </a:solidFill>
          </p:spPr>
          <p:txBody>
            <a:bodyPr/>
            <a:lstStyle/>
            <a:p/>
          </p:txBody>
        </p:sp>
        <p:sp>
          <p:nvSpPr>
            <p:cNvPr id="251" name="rc251"/>
            <p:cNvSpPr/>
            <p:nvPr/>
          </p:nvSpPr>
          <p:spPr>
            <a:xfrm>
              <a:off x="6638082" y="4292397"/>
              <a:ext cx="106736" cy="1134114"/>
            </a:xfrm>
            <a:prstGeom prst="rect">
              <a:avLst/>
            </a:prstGeom>
            <a:solidFill>
              <a:srgbClr val="2C7FB8">
                <a:alpha val="100000"/>
              </a:srgbClr>
            </a:solidFill>
          </p:spPr>
          <p:txBody>
            <a:bodyPr/>
            <a:lstStyle/>
            <a:p/>
          </p:txBody>
        </p:sp>
        <p:sp>
          <p:nvSpPr>
            <p:cNvPr id="252" name="rc252"/>
            <p:cNvSpPr/>
            <p:nvPr/>
          </p:nvSpPr>
          <p:spPr>
            <a:xfrm>
              <a:off x="6756678" y="4292397"/>
              <a:ext cx="106736" cy="1134114"/>
            </a:xfrm>
            <a:prstGeom prst="rect">
              <a:avLst/>
            </a:prstGeom>
            <a:solidFill>
              <a:srgbClr val="2C7FB8">
                <a:alpha val="100000"/>
              </a:srgbClr>
            </a:solidFill>
          </p:spPr>
          <p:txBody>
            <a:bodyPr/>
            <a:lstStyle/>
            <a:p/>
          </p:txBody>
        </p:sp>
        <p:sp>
          <p:nvSpPr>
            <p:cNvPr id="253" name="rc253"/>
            <p:cNvSpPr/>
            <p:nvPr/>
          </p:nvSpPr>
          <p:spPr>
            <a:xfrm>
              <a:off x="6875274" y="4292397"/>
              <a:ext cx="106736" cy="1134114"/>
            </a:xfrm>
            <a:prstGeom prst="rect">
              <a:avLst/>
            </a:prstGeom>
            <a:solidFill>
              <a:srgbClr val="2C7FB8">
                <a:alpha val="100000"/>
              </a:srgbClr>
            </a:solidFill>
          </p:spPr>
          <p:txBody>
            <a:bodyPr/>
            <a:lstStyle/>
            <a:p/>
          </p:txBody>
        </p:sp>
        <p:sp>
          <p:nvSpPr>
            <p:cNvPr id="254" name="rc254"/>
            <p:cNvSpPr/>
            <p:nvPr/>
          </p:nvSpPr>
          <p:spPr>
            <a:xfrm>
              <a:off x="6993870" y="4292397"/>
              <a:ext cx="106736" cy="1134114"/>
            </a:xfrm>
            <a:prstGeom prst="rect">
              <a:avLst/>
            </a:prstGeom>
            <a:solidFill>
              <a:srgbClr val="2C7FB8">
                <a:alpha val="100000"/>
              </a:srgbClr>
            </a:solidFill>
          </p:spPr>
          <p:txBody>
            <a:bodyPr/>
            <a:lstStyle/>
            <a:p/>
          </p:txBody>
        </p:sp>
        <p:sp>
          <p:nvSpPr>
            <p:cNvPr id="255" name="rc255"/>
            <p:cNvSpPr/>
            <p:nvPr/>
          </p:nvSpPr>
          <p:spPr>
            <a:xfrm>
              <a:off x="7112466" y="4292397"/>
              <a:ext cx="106736" cy="1134114"/>
            </a:xfrm>
            <a:prstGeom prst="rect">
              <a:avLst/>
            </a:prstGeom>
            <a:solidFill>
              <a:srgbClr val="2C7FB8">
                <a:alpha val="100000"/>
              </a:srgbClr>
            </a:solidFill>
          </p:spPr>
          <p:txBody>
            <a:bodyPr/>
            <a:lstStyle/>
            <a:p/>
          </p:txBody>
        </p:sp>
        <p:sp>
          <p:nvSpPr>
            <p:cNvPr id="256" name="rc256"/>
            <p:cNvSpPr/>
            <p:nvPr/>
          </p:nvSpPr>
          <p:spPr>
            <a:xfrm>
              <a:off x="7231062" y="4292397"/>
              <a:ext cx="106736" cy="1134114"/>
            </a:xfrm>
            <a:prstGeom prst="rect">
              <a:avLst/>
            </a:prstGeom>
            <a:solidFill>
              <a:srgbClr val="2C7FB8">
                <a:alpha val="100000"/>
              </a:srgbClr>
            </a:solidFill>
          </p:spPr>
          <p:txBody>
            <a:bodyPr/>
            <a:lstStyle/>
            <a:p/>
          </p:txBody>
        </p:sp>
        <p:sp>
          <p:nvSpPr>
            <p:cNvPr id="257" name="rc257"/>
            <p:cNvSpPr/>
            <p:nvPr/>
          </p:nvSpPr>
          <p:spPr>
            <a:xfrm>
              <a:off x="7349659" y="4292397"/>
              <a:ext cx="106736" cy="1134114"/>
            </a:xfrm>
            <a:prstGeom prst="rect">
              <a:avLst/>
            </a:prstGeom>
            <a:solidFill>
              <a:srgbClr val="2C7FB8">
                <a:alpha val="100000"/>
              </a:srgbClr>
            </a:solidFill>
          </p:spPr>
          <p:txBody>
            <a:bodyPr/>
            <a:lstStyle/>
            <a:p/>
          </p:txBody>
        </p:sp>
        <p:sp>
          <p:nvSpPr>
            <p:cNvPr id="258" name="rc258"/>
            <p:cNvSpPr/>
            <p:nvPr/>
          </p:nvSpPr>
          <p:spPr>
            <a:xfrm>
              <a:off x="7468255" y="4292397"/>
              <a:ext cx="106736" cy="1134114"/>
            </a:xfrm>
            <a:prstGeom prst="rect">
              <a:avLst/>
            </a:prstGeom>
            <a:solidFill>
              <a:srgbClr val="2C7FB8">
                <a:alpha val="100000"/>
              </a:srgbClr>
            </a:solidFill>
          </p:spPr>
          <p:txBody>
            <a:bodyPr/>
            <a:lstStyle/>
            <a:p/>
          </p:txBody>
        </p:sp>
        <p:sp>
          <p:nvSpPr>
            <p:cNvPr id="259" name="rc259"/>
            <p:cNvSpPr/>
            <p:nvPr/>
          </p:nvSpPr>
          <p:spPr>
            <a:xfrm>
              <a:off x="7586851" y="4292397"/>
              <a:ext cx="106736" cy="1134114"/>
            </a:xfrm>
            <a:prstGeom prst="rect">
              <a:avLst/>
            </a:prstGeom>
            <a:solidFill>
              <a:srgbClr val="2C7FB8">
                <a:alpha val="100000"/>
              </a:srgbClr>
            </a:solidFill>
          </p:spPr>
          <p:txBody>
            <a:bodyPr/>
            <a:lstStyle/>
            <a:p/>
          </p:txBody>
        </p:sp>
        <p:sp>
          <p:nvSpPr>
            <p:cNvPr id="260" name="rc260"/>
            <p:cNvSpPr/>
            <p:nvPr/>
          </p:nvSpPr>
          <p:spPr>
            <a:xfrm>
              <a:off x="7705447" y="4292397"/>
              <a:ext cx="106736" cy="1134114"/>
            </a:xfrm>
            <a:prstGeom prst="rect">
              <a:avLst/>
            </a:prstGeom>
            <a:solidFill>
              <a:srgbClr val="2C7FB8">
                <a:alpha val="100000"/>
              </a:srgbClr>
            </a:solidFill>
          </p:spPr>
          <p:txBody>
            <a:bodyPr/>
            <a:lstStyle/>
            <a:p/>
          </p:txBody>
        </p:sp>
        <p:sp>
          <p:nvSpPr>
            <p:cNvPr id="261" name="rc261"/>
            <p:cNvSpPr/>
            <p:nvPr/>
          </p:nvSpPr>
          <p:spPr>
            <a:xfrm>
              <a:off x="7824043" y="4292397"/>
              <a:ext cx="106736" cy="1134114"/>
            </a:xfrm>
            <a:prstGeom prst="rect">
              <a:avLst/>
            </a:prstGeom>
            <a:solidFill>
              <a:srgbClr val="2C7FB8">
                <a:alpha val="100000"/>
              </a:srgbClr>
            </a:solidFill>
          </p:spPr>
          <p:txBody>
            <a:bodyPr/>
            <a:lstStyle/>
            <a:p/>
          </p:txBody>
        </p:sp>
        <p:sp>
          <p:nvSpPr>
            <p:cNvPr id="262" name="rc262"/>
            <p:cNvSpPr/>
            <p:nvPr/>
          </p:nvSpPr>
          <p:spPr>
            <a:xfrm>
              <a:off x="7942639" y="4292397"/>
              <a:ext cx="106736" cy="1134114"/>
            </a:xfrm>
            <a:prstGeom prst="rect">
              <a:avLst/>
            </a:prstGeom>
            <a:solidFill>
              <a:srgbClr val="2C7FB8">
                <a:alpha val="100000"/>
              </a:srgbClr>
            </a:solidFill>
          </p:spPr>
          <p:txBody>
            <a:bodyPr/>
            <a:lstStyle/>
            <a:p/>
          </p:txBody>
        </p:sp>
        <p:sp>
          <p:nvSpPr>
            <p:cNvPr id="263" name="rc263"/>
            <p:cNvSpPr/>
            <p:nvPr/>
          </p:nvSpPr>
          <p:spPr>
            <a:xfrm>
              <a:off x="8061236" y="4292397"/>
              <a:ext cx="106736" cy="1134114"/>
            </a:xfrm>
            <a:prstGeom prst="rect">
              <a:avLst/>
            </a:prstGeom>
            <a:solidFill>
              <a:srgbClr val="2C7FB8">
                <a:alpha val="100000"/>
              </a:srgbClr>
            </a:solidFill>
          </p:spPr>
          <p:txBody>
            <a:bodyPr/>
            <a:lstStyle/>
            <a:p/>
          </p:txBody>
        </p:sp>
        <p:sp>
          <p:nvSpPr>
            <p:cNvPr id="264" name="rc264"/>
            <p:cNvSpPr/>
            <p:nvPr/>
          </p:nvSpPr>
          <p:spPr>
            <a:xfrm>
              <a:off x="8179832" y="4292397"/>
              <a:ext cx="106736" cy="1134114"/>
            </a:xfrm>
            <a:prstGeom prst="rect">
              <a:avLst/>
            </a:prstGeom>
            <a:solidFill>
              <a:srgbClr val="2C7FB8">
                <a:alpha val="100000"/>
              </a:srgbClr>
            </a:solidFill>
          </p:spPr>
          <p:txBody>
            <a:bodyPr/>
            <a:lstStyle/>
            <a:p/>
          </p:txBody>
        </p:sp>
        <p:sp>
          <p:nvSpPr>
            <p:cNvPr id="265" name="rc265"/>
            <p:cNvSpPr/>
            <p:nvPr/>
          </p:nvSpPr>
          <p:spPr>
            <a:xfrm>
              <a:off x="8298428" y="4292397"/>
              <a:ext cx="106736" cy="1134114"/>
            </a:xfrm>
            <a:prstGeom prst="rect">
              <a:avLst/>
            </a:prstGeom>
            <a:solidFill>
              <a:srgbClr val="2C7FB8">
                <a:alpha val="100000"/>
              </a:srgbClr>
            </a:solidFill>
          </p:spPr>
          <p:txBody>
            <a:bodyPr/>
            <a:lstStyle/>
            <a:p/>
          </p:txBody>
        </p:sp>
        <p:sp>
          <p:nvSpPr>
            <p:cNvPr id="266" name="rc266"/>
            <p:cNvSpPr/>
            <p:nvPr/>
          </p:nvSpPr>
          <p:spPr>
            <a:xfrm>
              <a:off x="8417024" y="4292397"/>
              <a:ext cx="106736" cy="1134114"/>
            </a:xfrm>
            <a:prstGeom prst="rect">
              <a:avLst/>
            </a:prstGeom>
            <a:solidFill>
              <a:srgbClr val="2C7FB8">
                <a:alpha val="100000"/>
              </a:srgbClr>
            </a:solidFill>
          </p:spPr>
          <p:txBody>
            <a:bodyPr/>
            <a:lstStyle/>
            <a:p/>
          </p:txBody>
        </p:sp>
        <p:sp>
          <p:nvSpPr>
            <p:cNvPr id="267" name="pl267"/>
            <p:cNvSpPr/>
            <p:nvPr/>
          </p:nvSpPr>
          <p:spPr>
            <a:xfrm>
              <a:off x="6045694"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268" name="pl268"/>
            <p:cNvSpPr/>
            <p:nvPr/>
          </p:nvSpPr>
          <p:spPr>
            <a:xfrm>
              <a:off x="6217065" y="3706438"/>
              <a:ext cx="2253326" cy="264626"/>
            </a:xfrm>
            <a:custGeom>
              <a:avLst/>
              <a:pathLst>
                <a:path w="2253326" h="264626">
                  <a:moveTo>
                    <a:pt x="0" y="132313"/>
                  </a:moveTo>
                  <a:lnTo>
                    <a:pt x="118596" y="75607"/>
                  </a:lnTo>
                  <a:lnTo>
                    <a:pt x="237192" y="132313"/>
                  </a:lnTo>
                  <a:lnTo>
                    <a:pt x="355788" y="264626"/>
                  </a:lnTo>
                  <a:lnTo>
                    <a:pt x="474384" y="170117"/>
                  </a:lnTo>
                  <a:lnTo>
                    <a:pt x="592980" y="56705"/>
                  </a:lnTo>
                  <a:lnTo>
                    <a:pt x="711576" y="75607"/>
                  </a:lnTo>
                  <a:lnTo>
                    <a:pt x="830173" y="0"/>
                  </a:lnTo>
                  <a:lnTo>
                    <a:pt x="948769" y="56705"/>
                  </a:lnTo>
                  <a:lnTo>
                    <a:pt x="1067365" y="94509"/>
                  </a:lnTo>
                  <a:lnTo>
                    <a:pt x="1185961" y="151215"/>
                  </a:lnTo>
                  <a:lnTo>
                    <a:pt x="1304557" y="37803"/>
                  </a:lnTo>
                  <a:lnTo>
                    <a:pt x="1423153" y="18901"/>
                  </a:lnTo>
                  <a:lnTo>
                    <a:pt x="1541750" y="18901"/>
                  </a:lnTo>
                  <a:lnTo>
                    <a:pt x="1660346" y="75607"/>
                  </a:lnTo>
                  <a:lnTo>
                    <a:pt x="1778942" y="56705"/>
                  </a:lnTo>
                  <a:lnTo>
                    <a:pt x="1897538" y="75607"/>
                  </a:lnTo>
                  <a:lnTo>
                    <a:pt x="2016134" y="56705"/>
                  </a:lnTo>
                  <a:lnTo>
                    <a:pt x="2134730" y="75607"/>
                  </a:lnTo>
                  <a:lnTo>
                    <a:pt x="2253326" y="56705"/>
                  </a:lnTo>
                </a:path>
              </a:pathLst>
            </a:custGeom>
            <a:ln w="27101" cap="flat">
              <a:solidFill>
                <a:srgbClr val="000000">
                  <a:alpha val="80000"/>
                </a:srgbClr>
              </a:solidFill>
              <a:prstDash val="solid"/>
              <a:round/>
            </a:ln>
          </p:spPr>
          <p:txBody>
            <a:bodyPr/>
            <a:lstStyle/>
            <a:p/>
          </p:txBody>
        </p:sp>
        <p:sp>
          <p:nvSpPr>
            <p:cNvPr id="269" name="tx269"/>
            <p:cNvSpPr/>
            <p:nvPr/>
          </p:nvSpPr>
          <p:spPr>
            <a:xfrm>
              <a:off x="6217065"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N=21</a:t>
              </a:r>
            </a:p>
          </p:txBody>
        </p:sp>
        <p:sp>
          <p:nvSpPr>
            <p:cNvPr id="270" name="tx270"/>
            <p:cNvSpPr/>
            <p:nvPr/>
          </p:nvSpPr>
          <p:spPr>
            <a:xfrm rot="-5400000">
              <a:off x="6162064" y="444442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271" name="tx271"/>
            <p:cNvSpPr/>
            <p:nvPr/>
          </p:nvSpPr>
          <p:spPr>
            <a:xfrm rot="-5400000">
              <a:off x="6280660"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272" name="tx272"/>
            <p:cNvSpPr/>
            <p:nvPr/>
          </p:nvSpPr>
          <p:spPr>
            <a:xfrm rot="-5400000">
              <a:off x="6399256"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273" name="tx273"/>
            <p:cNvSpPr/>
            <p:nvPr/>
          </p:nvSpPr>
          <p:spPr>
            <a:xfrm rot="-5400000">
              <a:off x="6517853"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274" name="tx274"/>
            <p:cNvSpPr/>
            <p:nvPr/>
          </p:nvSpPr>
          <p:spPr>
            <a:xfrm rot="-5400000">
              <a:off x="6636449"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275" name="tx275"/>
            <p:cNvSpPr/>
            <p:nvPr/>
          </p:nvSpPr>
          <p:spPr>
            <a:xfrm rot="-5400000">
              <a:off x="6755045"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276" name="tx276"/>
            <p:cNvSpPr/>
            <p:nvPr/>
          </p:nvSpPr>
          <p:spPr>
            <a:xfrm rot="-5400000">
              <a:off x="6873641"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277" name="tx277"/>
            <p:cNvSpPr/>
            <p:nvPr/>
          </p:nvSpPr>
          <p:spPr>
            <a:xfrm rot="-5400000">
              <a:off x="6992237"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278" name="tx278"/>
            <p:cNvSpPr/>
            <p:nvPr/>
          </p:nvSpPr>
          <p:spPr>
            <a:xfrm rot="-5400000">
              <a:off x="7110833"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279" name="tx279"/>
            <p:cNvSpPr/>
            <p:nvPr/>
          </p:nvSpPr>
          <p:spPr>
            <a:xfrm rot="-5400000">
              <a:off x="7229430"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280" name="tx280"/>
            <p:cNvSpPr/>
            <p:nvPr/>
          </p:nvSpPr>
          <p:spPr>
            <a:xfrm rot="-5400000">
              <a:off x="7348026"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281" name="tx281"/>
            <p:cNvSpPr/>
            <p:nvPr/>
          </p:nvSpPr>
          <p:spPr>
            <a:xfrm rot="-5400000">
              <a:off x="7466622"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282" name="tx282"/>
            <p:cNvSpPr/>
            <p:nvPr/>
          </p:nvSpPr>
          <p:spPr>
            <a:xfrm rot="-5400000">
              <a:off x="7585218"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283" name="tx283"/>
            <p:cNvSpPr/>
            <p:nvPr/>
          </p:nvSpPr>
          <p:spPr>
            <a:xfrm rot="-5400000">
              <a:off x="7703814"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284" name="tx284"/>
            <p:cNvSpPr/>
            <p:nvPr/>
          </p:nvSpPr>
          <p:spPr>
            <a:xfrm rot="-5400000">
              <a:off x="7822410"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285" name="tx285"/>
            <p:cNvSpPr/>
            <p:nvPr/>
          </p:nvSpPr>
          <p:spPr>
            <a:xfrm rot="-5400000">
              <a:off x="7941006"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286" name="tx286"/>
            <p:cNvSpPr/>
            <p:nvPr/>
          </p:nvSpPr>
          <p:spPr>
            <a:xfrm rot="-5400000">
              <a:off x="8059603"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287" name="tx287"/>
            <p:cNvSpPr/>
            <p:nvPr/>
          </p:nvSpPr>
          <p:spPr>
            <a:xfrm rot="-5400000">
              <a:off x="8178199"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288" name="tx288"/>
            <p:cNvSpPr/>
            <p:nvPr/>
          </p:nvSpPr>
          <p:spPr>
            <a:xfrm rot="-5400000">
              <a:off x="8296795"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289" name="tx289"/>
            <p:cNvSpPr/>
            <p:nvPr/>
          </p:nvSpPr>
          <p:spPr>
            <a:xfrm rot="-5400000">
              <a:off x="8415391"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290" name="tx290"/>
            <p:cNvSpPr/>
            <p:nvPr/>
          </p:nvSpPr>
          <p:spPr>
            <a:xfrm>
              <a:off x="8448703" y="3646695"/>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91" name="rc291"/>
            <p:cNvSpPr/>
            <p:nvPr/>
          </p:nvSpPr>
          <p:spPr>
            <a:xfrm>
              <a:off x="6045694" y="3342576"/>
              <a:ext cx="2596069" cy="2183170"/>
            </a:xfrm>
            <a:prstGeom prst="rect">
              <a:avLst/>
            </a:prstGeom>
            <a:noFill/>
            <a:ln w="13550" cap="rnd">
              <a:solidFill>
                <a:srgbClr val="999999">
                  <a:alpha val="100000"/>
                </a:srgbClr>
              </a:solidFill>
              <a:prstDash val="solid"/>
              <a:round/>
            </a:ln>
          </p:spPr>
          <p:txBody>
            <a:bodyPr/>
            <a:lstStyle/>
            <a:p/>
          </p:txBody>
        </p:sp>
        <p:sp>
          <p:nvSpPr>
            <p:cNvPr id="292" name="rc292"/>
            <p:cNvSpPr/>
            <p:nvPr/>
          </p:nvSpPr>
          <p:spPr>
            <a:xfrm>
              <a:off x="714376"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93" name="tx293"/>
            <p:cNvSpPr/>
            <p:nvPr/>
          </p:nvSpPr>
          <p:spPr>
            <a:xfrm>
              <a:off x="1863410" y="319514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RCV1</a:t>
              </a:r>
            </a:p>
          </p:txBody>
        </p:sp>
        <p:sp>
          <p:nvSpPr>
            <p:cNvPr id="294" name="rc294"/>
            <p:cNvSpPr/>
            <p:nvPr/>
          </p:nvSpPr>
          <p:spPr>
            <a:xfrm>
              <a:off x="3380035"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95" name="tx295"/>
            <p:cNvSpPr/>
            <p:nvPr/>
          </p:nvSpPr>
          <p:spPr>
            <a:xfrm>
              <a:off x="4486732" y="3195145"/>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296" name="rc296"/>
            <p:cNvSpPr/>
            <p:nvPr/>
          </p:nvSpPr>
          <p:spPr>
            <a:xfrm>
              <a:off x="6045694"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97" name="tx297"/>
            <p:cNvSpPr/>
            <p:nvPr/>
          </p:nvSpPr>
          <p:spPr>
            <a:xfrm>
              <a:off x="7188509" y="319514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298" name="rc298"/>
            <p:cNvSpPr/>
            <p:nvPr/>
          </p:nvSpPr>
          <p:spPr>
            <a:xfrm>
              <a:off x="714376"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99" name="tx299"/>
            <p:cNvSpPr/>
            <p:nvPr/>
          </p:nvSpPr>
          <p:spPr>
            <a:xfrm>
              <a:off x="1891253" y="72753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300" name="rc300"/>
            <p:cNvSpPr/>
            <p:nvPr/>
          </p:nvSpPr>
          <p:spPr>
            <a:xfrm>
              <a:off x="3380035"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1" name="tx301"/>
            <p:cNvSpPr/>
            <p:nvPr/>
          </p:nvSpPr>
          <p:spPr>
            <a:xfrm>
              <a:off x="4547676" y="72753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302" name="rc302"/>
            <p:cNvSpPr/>
            <p:nvPr/>
          </p:nvSpPr>
          <p:spPr>
            <a:xfrm>
              <a:off x="6045694"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3" name="tx303"/>
            <p:cNvSpPr/>
            <p:nvPr/>
          </p:nvSpPr>
          <p:spPr>
            <a:xfrm>
              <a:off x="7188555" y="727533"/>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304" name="pl304"/>
            <p:cNvSpPr/>
            <p:nvPr/>
          </p:nvSpPr>
          <p:spPr>
            <a:xfrm>
              <a:off x="714376"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05" name="pl305"/>
            <p:cNvSpPr/>
            <p:nvPr/>
          </p:nvSpPr>
          <p:spPr>
            <a:xfrm>
              <a:off x="88574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6" name="pl306"/>
            <p:cNvSpPr/>
            <p:nvPr/>
          </p:nvSpPr>
          <p:spPr>
            <a:xfrm>
              <a:off x="112294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7" name="pl307"/>
            <p:cNvSpPr/>
            <p:nvPr/>
          </p:nvSpPr>
          <p:spPr>
            <a:xfrm>
              <a:off x="136013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8" name="pl308"/>
            <p:cNvSpPr/>
            <p:nvPr/>
          </p:nvSpPr>
          <p:spPr>
            <a:xfrm>
              <a:off x="159732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9" name="pl309"/>
            <p:cNvSpPr/>
            <p:nvPr/>
          </p:nvSpPr>
          <p:spPr>
            <a:xfrm>
              <a:off x="183451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0" name="pl310"/>
            <p:cNvSpPr/>
            <p:nvPr/>
          </p:nvSpPr>
          <p:spPr>
            <a:xfrm>
              <a:off x="207170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1" name="pl311"/>
            <p:cNvSpPr/>
            <p:nvPr/>
          </p:nvSpPr>
          <p:spPr>
            <a:xfrm>
              <a:off x="230890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2" name="pl312"/>
            <p:cNvSpPr/>
            <p:nvPr/>
          </p:nvSpPr>
          <p:spPr>
            <a:xfrm>
              <a:off x="254609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3" name="pl313"/>
            <p:cNvSpPr/>
            <p:nvPr/>
          </p:nvSpPr>
          <p:spPr>
            <a:xfrm>
              <a:off x="278328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4" name="pl314"/>
            <p:cNvSpPr/>
            <p:nvPr/>
          </p:nvSpPr>
          <p:spPr>
            <a:xfrm>
              <a:off x="302047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5" name="tx315"/>
            <p:cNvSpPr/>
            <p:nvPr/>
          </p:nvSpPr>
          <p:spPr>
            <a:xfrm rot="-5400000">
              <a:off x="75864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16" name="tx316"/>
            <p:cNvSpPr/>
            <p:nvPr/>
          </p:nvSpPr>
          <p:spPr>
            <a:xfrm rot="-5400000">
              <a:off x="99583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17" name="tx317"/>
            <p:cNvSpPr/>
            <p:nvPr/>
          </p:nvSpPr>
          <p:spPr>
            <a:xfrm rot="-5400000">
              <a:off x="123303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18" name="tx318"/>
            <p:cNvSpPr/>
            <p:nvPr/>
          </p:nvSpPr>
          <p:spPr>
            <a:xfrm rot="-5400000">
              <a:off x="147022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19" name="tx319"/>
            <p:cNvSpPr/>
            <p:nvPr/>
          </p:nvSpPr>
          <p:spPr>
            <a:xfrm rot="-5400000">
              <a:off x="17074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20" name="tx320"/>
            <p:cNvSpPr/>
            <p:nvPr/>
          </p:nvSpPr>
          <p:spPr>
            <a:xfrm rot="-5400000">
              <a:off x="194460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21" name="tx321"/>
            <p:cNvSpPr/>
            <p:nvPr/>
          </p:nvSpPr>
          <p:spPr>
            <a:xfrm rot="-5400000">
              <a:off x="218180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22" name="tx322"/>
            <p:cNvSpPr/>
            <p:nvPr/>
          </p:nvSpPr>
          <p:spPr>
            <a:xfrm rot="-5400000">
              <a:off x="241899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23" name="tx323"/>
            <p:cNvSpPr/>
            <p:nvPr/>
          </p:nvSpPr>
          <p:spPr>
            <a:xfrm rot="-5400000">
              <a:off x="265618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24" name="tx324"/>
            <p:cNvSpPr/>
            <p:nvPr/>
          </p:nvSpPr>
          <p:spPr>
            <a:xfrm rot="-5400000">
              <a:off x="289337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25" name="pl325"/>
            <p:cNvSpPr/>
            <p:nvPr/>
          </p:nvSpPr>
          <p:spPr>
            <a:xfrm>
              <a:off x="3380035"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26" name="pl326"/>
            <p:cNvSpPr/>
            <p:nvPr/>
          </p:nvSpPr>
          <p:spPr>
            <a:xfrm>
              <a:off x="355140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7" name="pl327"/>
            <p:cNvSpPr/>
            <p:nvPr/>
          </p:nvSpPr>
          <p:spPr>
            <a:xfrm>
              <a:off x="378859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8" name="pl328"/>
            <p:cNvSpPr/>
            <p:nvPr/>
          </p:nvSpPr>
          <p:spPr>
            <a:xfrm>
              <a:off x="402579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9" name="pl329"/>
            <p:cNvSpPr/>
            <p:nvPr/>
          </p:nvSpPr>
          <p:spPr>
            <a:xfrm>
              <a:off x="426298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0" name="pl330"/>
            <p:cNvSpPr/>
            <p:nvPr/>
          </p:nvSpPr>
          <p:spPr>
            <a:xfrm>
              <a:off x="450017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1" name="pl331"/>
            <p:cNvSpPr/>
            <p:nvPr/>
          </p:nvSpPr>
          <p:spPr>
            <a:xfrm>
              <a:off x="473736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2" name="pl332"/>
            <p:cNvSpPr/>
            <p:nvPr/>
          </p:nvSpPr>
          <p:spPr>
            <a:xfrm>
              <a:off x="497456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3" name="pl333"/>
            <p:cNvSpPr/>
            <p:nvPr/>
          </p:nvSpPr>
          <p:spPr>
            <a:xfrm>
              <a:off x="521175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4" name="pl334"/>
            <p:cNvSpPr/>
            <p:nvPr/>
          </p:nvSpPr>
          <p:spPr>
            <a:xfrm>
              <a:off x="544894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5" name="pl335"/>
            <p:cNvSpPr/>
            <p:nvPr/>
          </p:nvSpPr>
          <p:spPr>
            <a:xfrm>
              <a:off x="568613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6" name="tx336"/>
            <p:cNvSpPr/>
            <p:nvPr/>
          </p:nvSpPr>
          <p:spPr>
            <a:xfrm rot="-5400000">
              <a:off x="342430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37" name="tx337"/>
            <p:cNvSpPr/>
            <p:nvPr/>
          </p:nvSpPr>
          <p:spPr>
            <a:xfrm rot="-5400000">
              <a:off x="366149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38" name="tx338"/>
            <p:cNvSpPr/>
            <p:nvPr/>
          </p:nvSpPr>
          <p:spPr>
            <a:xfrm rot="-5400000">
              <a:off x="389868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39" name="tx339"/>
            <p:cNvSpPr/>
            <p:nvPr/>
          </p:nvSpPr>
          <p:spPr>
            <a:xfrm rot="-5400000">
              <a:off x="413588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40" name="tx340"/>
            <p:cNvSpPr/>
            <p:nvPr/>
          </p:nvSpPr>
          <p:spPr>
            <a:xfrm rot="-5400000">
              <a:off x="437307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41" name="tx341"/>
            <p:cNvSpPr/>
            <p:nvPr/>
          </p:nvSpPr>
          <p:spPr>
            <a:xfrm rot="-5400000">
              <a:off x="461026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42" name="tx342"/>
            <p:cNvSpPr/>
            <p:nvPr/>
          </p:nvSpPr>
          <p:spPr>
            <a:xfrm rot="-5400000">
              <a:off x="484745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43" name="tx343"/>
            <p:cNvSpPr/>
            <p:nvPr/>
          </p:nvSpPr>
          <p:spPr>
            <a:xfrm rot="-5400000">
              <a:off x="508465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44" name="tx344"/>
            <p:cNvSpPr/>
            <p:nvPr/>
          </p:nvSpPr>
          <p:spPr>
            <a:xfrm rot="-5400000">
              <a:off x="532184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45" name="tx345"/>
            <p:cNvSpPr/>
            <p:nvPr/>
          </p:nvSpPr>
          <p:spPr>
            <a:xfrm rot="-5400000">
              <a:off x="555903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46" name="pl346"/>
            <p:cNvSpPr/>
            <p:nvPr/>
          </p:nvSpPr>
          <p:spPr>
            <a:xfrm>
              <a:off x="6045694"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47" name="pl347"/>
            <p:cNvSpPr/>
            <p:nvPr/>
          </p:nvSpPr>
          <p:spPr>
            <a:xfrm>
              <a:off x="621706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8" name="pl348"/>
            <p:cNvSpPr/>
            <p:nvPr/>
          </p:nvSpPr>
          <p:spPr>
            <a:xfrm>
              <a:off x="645425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9" name="pl349"/>
            <p:cNvSpPr/>
            <p:nvPr/>
          </p:nvSpPr>
          <p:spPr>
            <a:xfrm>
              <a:off x="669145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0" name="pl350"/>
            <p:cNvSpPr/>
            <p:nvPr/>
          </p:nvSpPr>
          <p:spPr>
            <a:xfrm>
              <a:off x="692864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1" name="pl351"/>
            <p:cNvSpPr/>
            <p:nvPr/>
          </p:nvSpPr>
          <p:spPr>
            <a:xfrm>
              <a:off x="716583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2" name="pl352"/>
            <p:cNvSpPr/>
            <p:nvPr/>
          </p:nvSpPr>
          <p:spPr>
            <a:xfrm>
              <a:off x="740302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3" name="pl353"/>
            <p:cNvSpPr/>
            <p:nvPr/>
          </p:nvSpPr>
          <p:spPr>
            <a:xfrm>
              <a:off x="764021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4" name="pl354"/>
            <p:cNvSpPr/>
            <p:nvPr/>
          </p:nvSpPr>
          <p:spPr>
            <a:xfrm>
              <a:off x="787741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5" name="pl355"/>
            <p:cNvSpPr/>
            <p:nvPr/>
          </p:nvSpPr>
          <p:spPr>
            <a:xfrm>
              <a:off x="811460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6" name="pl356"/>
            <p:cNvSpPr/>
            <p:nvPr/>
          </p:nvSpPr>
          <p:spPr>
            <a:xfrm>
              <a:off x="835179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7" name="tx357"/>
            <p:cNvSpPr/>
            <p:nvPr/>
          </p:nvSpPr>
          <p:spPr>
            <a:xfrm rot="-5400000">
              <a:off x="608996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58" name="tx358"/>
            <p:cNvSpPr/>
            <p:nvPr/>
          </p:nvSpPr>
          <p:spPr>
            <a:xfrm rot="-5400000">
              <a:off x="632715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59" name="tx359"/>
            <p:cNvSpPr/>
            <p:nvPr/>
          </p:nvSpPr>
          <p:spPr>
            <a:xfrm rot="-5400000">
              <a:off x="656434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60" name="tx360"/>
            <p:cNvSpPr/>
            <p:nvPr/>
          </p:nvSpPr>
          <p:spPr>
            <a:xfrm rot="-5400000">
              <a:off x="680154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61" name="tx361"/>
            <p:cNvSpPr/>
            <p:nvPr/>
          </p:nvSpPr>
          <p:spPr>
            <a:xfrm rot="-5400000">
              <a:off x="703873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62" name="tx362"/>
            <p:cNvSpPr/>
            <p:nvPr/>
          </p:nvSpPr>
          <p:spPr>
            <a:xfrm rot="-5400000">
              <a:off x="727592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63" name="tx363"/>
            <p:cNvSpPr/>
            <p:nvPr/>
          </p:nvSpPr>
          <p:spPr>
            <a:xfrm rot="-5400000">
              <a:off x="751311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64" name="tx364"/>
            <p:cNvSpPr/>
            <p:nvPr/>
          </p:nvSpPr>
          <p:spPr>
            <a:xfrm rot="-5400000">
              <a:off x="775031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65" name="tx365"/>
            <p:cNvSpPr/>
            <p:nvPr/>
          </p:nvSpPr>
          <p:spPr>
            <a:xfrm rot="-5400000">
              <a:off x="798750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66" name="tx366"/>
            <p:cNvSpPr/>
            <p:nvPr/>
          </p:nvSpPr>
          <p:spPr>
            <a:xfrm rot="-5400000">
              <a:off x="822469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67" name="tx367"/>
            <p:cNvSpPr/>
            <p:nvPr/>
          </p:nvSpPr>
          <p:spPr>
            <a:xfrm>
              <a:off x="570361"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68" name="tx368"/>
            <p:cNvSpPr/>
            <p:nvPr/>
          </p:nvSpPr>
          <p:spPr>
            <a:xfrm>
              <a:off x="508182" y="237884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69" name="tx369"/>
            <p:cNvSpPr/>
            <p:nvPr/>
          </p:nvSpPr>
          <p:spPr>
            <a:xfrm>
              <a:off x="508182" y="18387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70" name="tx370"/>
            <p:cNvSpPr/>
            <p:nvPr/>
          </p:nvSpPr>
          <p:spPr>
            <a:xfrm>
              <a:off x="508182" y="129873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371" name="tx371"/>
            <p:cNvSpPr/>
            <p:nvPr/>
          </p:nvSpPr>
          <p:spPr>
            <a:xfrm>
              <a:off x="570361"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72" name="tx372"/>
            <p:cNvSpPr/>
            <p:nvPr/>
          </p:nvSpPr>
          <p:spPr>
            <a:xfrm>
              <a:off x="508182" y="484645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73" name="tx373"/>
            <p:cNvSpPr/>
            <p:nvPr/>
          </p:nvSpPr>
          <p:spPr>
            <a:xfrm>
              <a:off x="508182" y="4306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74" name="tx374"/>
            <p:cNvSpPr/>
            <p:nvPr/>
          </p:nvSpPr>
          <p:spPr>
            <a:xfrm>
              <a:off x="508182" y="376634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375" name="tx375"/>
            <p:cNvSpPr/>
            <p:nvPr/>
          </p:nvSpPr>
          <p:spPr>
            <a:xfrm>
              <a:off x="8723599"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76" name="tx376"/>
            <p:cNvSpPr/>
            <p:nvPr/>
          </p:nvSpPr>
          <p:spPr>
            <a:xfrm>
              <a:off x="8723599" y="24463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77" name="tx377"/>
            <p:cNvSpPr/>
            <p:nvPr/>
          </p:nvSpPr>
          <p:spPr>
            <a:xfrm>
              <a:off x="8723599" y="19737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78" name="tx378"/>
            <p:cNvSpPr/>
            <p:nvPr/>
          </p:nvSpPr>
          <p:spPr>
            <a:xfrm>
              <a:off x="8723599" y="15012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79" name="tx379"/>
            <p:cNvSpPr/>
            <p:nvPr/>
          </p:nvSpPr>
          <p:spPr>
            <a:xfrm>
              <a:off x="8723599" y="102870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80" name="tx380"/>
            <p:cNvSpPr/>
            <p:nvPr/>
          </p:nvSpPr>
          <p:spPr>
            <a:xfrm>
              <a:off x="8723599"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1" name="tx381"/>
            <p:cNvSpPr/>
            <p:nvPr/>
          </p:nvSpPr>
          <p:spPr>
            <a:xfrm>
              <a:off x="8723599" y="49139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82" name="tx382"/>
            <p:cNvSpPr/>
            <p:nvPr/>
          </p:nvSpPr>
          <p:spPr>
            <a:xfrm>
              <a:off x="8723599" y="44414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83" name="tx383"/>
            <p:cNvSpPr/>
            <p:nvPr/>
          </p:nvSpPr>
          <p:spPr>
            <a:xfrm>
              <a:off x="8723599" y="3968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84" name="tx384"/>
            <p:cNvSpPr/>
            <p:nvPr/>
          </p:nvSpPr>
          <p:spPr>
            <a:xfrm>
              <a:off x="8723599" y="349631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85" name="tx385"/>
            <p:cNvSpPr/>
            <p:nvPr/>
          </p:nvSpPr>
          <p:spPr>
            <a:xfrm rot="-5400000">
              <a:off x="52124" y="3150338"/>
              <a:ext cx="6836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countries</a:t>
              </a:r>
            </a:p>
          </p:txBody>
        </p:sp>
        <p:sp>
          <p:nvSpPr>
            <p:cNvPr id="386" name="tx386"/>
            <p:cNvSpPr/>
            <p:nvPr/>
          </p:nvSpPr>
          <p:spPr>
            <a:xfrm rot="5400000">
              <a:off x="8593345" y="315033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87" name="rc387"/>
            <p:cNvSpPr/>
            <p:nvPr/>
          </p:nvSpPr>
          <p:spPr>
            <a:xfrm>
              <a:off x="3743125" y="6243826"/>
              <a:ext cx="201456" cy="201456"/>
            </a:xfrm>
            <a:prstGeom prst="rect">
              <a:avLst/>
            </a:prstGeom>
            <a:solidFill>
              <a:srgbClr val="2C7FB8">
                <a:alpha val="100000"/>
              </a:srgbClr>
            </a:solidFill>
          </p:spPr>
          <p:txBody>
            <a:bodyPr/>
            <a:lstStyle/>
            <a:p/>
          </p:txBody>
        </p:sp>
        <p:sp>
          <p:nvSpPr>
            <p:cNvPr id="388" name="tx388"/>
            <p:cNvSpPr/>
            <p:nvPr/>
          </p:nvSpPr>
          <p:spPr>
            <a:xfrm>
              <a:off x="4023170" y="6304549"/>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countries</a:t>
              </a:r>
            </a:p>
          </p:txBody>
        </p:sp>
        <p:sp>
          <p:nvSpPr>
            <p:cNvPr id="389" name="pl389"/>
            <p:cNvSpPr/>
            <p:nvPr/>
          </p:nvSpPr>
          <p:spPr>
            <a:xfrm>
              <a:off x="4870283" y="6344554"/>
              <a:ext cx="175564" cy="0"/>
            </a:xfrm>
            <a:custGeom>
              <a:avLst/>
              <a:pathLst>
                <a:path w="175564" h="0">
                  <a:moveTo>
                    <a:pt x="0" y="0"/>
                  </a:moveTo>
                  <a:lnTo>
                    <a:pt x="175564" y="0"/>
                  </a:lnTo>
                </a:path>
              </a:pathLst>
            </a:custGeom>
            <a:ln w="27101" cap="flat">
              <a:solidFill>
                <a:srgbClr val="000000">
                  <a:alpha val="80000"/>
                </a:srgbClr>
              </a:solidFill>
              <a:prstDash val="solid"/>
              <a:round/>
            </a:ln>
          </p:spPr>
          <p:txBody>
            <a:bodyPr/>
            <a:lstStyle/>
            <a:p/>
          </p:txBody>
        </p:sp>
        <p:sp>
          <p:nvSpPr>
            <p:cNvPr id="390" name="tx390"/>
            <p:cNvSpPr/>
            <p:nvPr/>
          </p:nvSpPr>
          <p:spPr>
            <a:xfrm>
              <a:off x="5137383" y="6304549"/>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Coverage</a:t>
              </a:r>
            </a:p>
          </p:txBody>
        </p:sp>
        <p:sp>
          <p:nvSpPr>
            <p:cNvPr id="391" name="tx391"/>
            <p:cNvSpPr/>
            <p:nvPr/>
          </p:nvSpPr>
          <p:spPr>
            <a:xfrm>
              <a:off x="714376" y="435349"/>
              <a:ext cx="656758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Trends in number of countries with WUENIC estimates and coverage, ECAR, 2006-2025</a:t>
              </a:r>
            </a:p>
          </p:txBody>
        </p:sp>
        <p:sp>
          <p:nvSpPr>
            <p:cNvPr id="392" name="tx392"/>
            <p:cNvSpPr/>
            <p:nvPr/>
          </p:nvSpPr>
          <p:spPr>
            <a:xfrm>
              <a:off x="-775549" y="6593460"/>
              <a:ext cx="94173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revision.Note: Total number of countries recommended to have the vaccine indicated by the horizonal dashed line.</a:t>
              </a:r>
            </a:p>
          </p:txBody>
        </p:sp>
      </p:grpSp>
      <p:sp>
        <p:nvSpPr>
          <p:cNvPr id="3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coverage progress of selected vaccines alongside number of countries with introductions to aid understanding of progress.
WUENIC starts producing estimates from the first year a country reports data. For new vaccines, this is often the year of, or the year year after a vaccine in introuduced. As such, the numbers serve as a proxy for year of introduction.
As WUENIC has evolved and SAGE recommendations updated, more vaccines have been added to the estimation process. Where estimates were started after 2006, the first year of estimation is indicated by the vertical dashed line.
The total number of countries that are recommended for each vaccine is indicated by the dashed horizontal line and corresponding value.
Countries without the vaccine are included in aggregates as 0.</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4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07448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 name="pl5"/>
            <p:cNvSpPr/>
            <p:nvPr/>
          </p:nvSpPr>
          <p:spPr>
            <a:xfrm>
              <a:off x="757350" y="451329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 name="pl6"/>
            <p:cNvSpPr/>
            <p:nvPr/>
          </p:nvSpPr>
          <p:spPr>
            <a:xfrm>
              <a:off x="757350" y="3952109"/>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7" name="pl7"/>
            <p:cNvSpPr/>
            <p:nvPr/>
          </p:nvSpPr>
          <p:spPr>
            <a:xfrm>
              <a:off x="757350" y="339092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 name="pl8"/>
            <p:cNvSpPr/>
            <p:nvPr/>
          </p:nvSpPr>
          <p:spPr>
            <a:xfrm>
              <a:off x="757350" y="282973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 name="pl9"/>
            <p:cNvSpPr/>
            <p:nvPr/>
          </p:nvSpPr>
          <p:spPr>
            <a:xfrm>
              <a:off x="757350" y="2268542"/>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 name="pl10"/>
            <p:cNvSpPr/>
            <p:nvPr/>
          </p:nvSpPr>
          <p:spPr>
            <a:xfrm>
              <a:off x="757350" y="479389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 name="pl11"/>
            <p:cNvSpPr/>
            <p:nvPr/>
          </p:nvSpPr>
          <p:spPr>
            <a:xfrm>
              <a:off x="757350" y="4232703"/>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367151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311032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254913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98794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 name="pl16"/>
            <p:cNvSpPr/>
            <p:nvPr/>
          </p:nvSpPr>
          <p:spPr>
            <a:xfrm>
              <a:off x="910081"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16463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918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7373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92828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82839"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3739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69194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4649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20104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45559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71014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96470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219251"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473803"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72835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910081" y="3783752"/>
              <a:ext cx="3818273" cy="1010140"/>
            </a:xfrm>
            <a:custGeom>
              <a:avLst/>
              <a:pathLst>
                <a:path w="3818273" h="1010140">
                  <a:moveTo>
                    <a:pt x="0" y="1010140"/>
                  </a:moveTo>
                  <a:lnTo>
                    <a:pt x="254551" y="1010140"/>
                  </a:lnTo>
                  <a:lnTo>
                    <a:pt x="509103" y="1010140"/>
                  </a:lnTo>
                  <a:lnTo>
                    <a:pt x="763654" y="982080"/>
                  </a:lnTo>
                  <a:lnTo>
                    <a:pt x="1018206" y="982080"/>
                  </a:lnTo>
                  <a:lnTo>
                    <a:pt x="1272757" y="1010140"/>
                  </a:lnTo>
                  <a:lnTo>
                    <a:pt x="1527309" y="925961"/>
                  </a:lnTo>
                  <a:lnTo>
                    <a:pt x="1781861" y="925961"/>
                  </a:lnTo>
                  <a:lnTo>
                    <a:pt x="2036412" y="897902"/>
                  </a:lnTo>
                  <a:lnTo>
                    <a:pt x="2290964" y="533129"/>
                  </a:lnTo>
                  <a:lnTo>
                    <a:pt x="2545515" y="561188"/>
                  </a:lnTo>
                  <a:lnTo>
                    <a:pt x="2800067" y="533129"/>
                  </a:lnTo>
                  <a:lnTo>
                    <a:pt x="3054619" y="364772"/>
                  </a:lnTo>
                  <a:lnTo>
                    <a:pt x="3309170" y="336713"/>
                  </a:lnTo>
                  <a:lnTo>
                    <a:pt x="3563722" y="224475"/>
                  </a:lnTo>
                  <a:lnTo>
                    <a:pt x="3818273" y="0"/>
                  </a:lnTo>
                </a:path>
              </a:pathLst>
            </a:custGeom>
            <a:ln w="29811" cap="flat">
              <a:solidFill>
                <a:srgbClr val="FF0000">
                  <a:alpha val="100000"/>
                </a:srgbClr>
              </a:solidFill>
              <a:prstDash val="solid"/>
              <a:round/>
            </a:ln>
          </p:spPr>
          <p:txBody>
            <a:bodyPr/>
            <a:lstStyle/>
            <a:p/>
          </p:txBody>
        </p:sp>
        <p:sp>
          <p:nvSpPr>
            <p:cNvPr id="33" name="pl33"/>
            <p:cNvSpPr/>
            <p:nvPr/>
          </p:nvSpPr>
          <p:spPr>
            <a:xfrm>
              <a:off x="910081" y="3867931"/>
              <a:ext cx="3818273" cy="925961"/>
            </a:xfrm>
            <a:custGeom>
              <a:avLst/>
              <a:pathLst>
                <a:path w="3818273" h="925961">
                  <a:moveTo>
                    <a:pt x="0" y="925961"/>
                  </a:moveTo>
                  <a:lnTo>
                    <a:pt x="254551" y="925961"/>
                  </a:lnTo>
                  <a:lnTo>
                    <a:pt x="509103" y="925961"/>
                  </a:lnTo>
                  <a:lnTo>
                    <a:pt x="763654" y="897902"/>
                  </a:lnTo>
                  <a:lnTo>
                    <a:pt x="1018206" y="897902"/>
                  </a:lnTo>
                  <a:lnTo>
                    <a:pt x="1272757" y="925961"/>
                  </a:lnTo>
                  <a:lnTo>
                    <a:pt x="1527309" y="925961"/>
                  </a:lnTo>
                  <a:lnTo>
                    <a:pt x="1781861" y="841783"/>
                  </a:lnTo>
                  <a:lnTo>
                    <a:pt x="2036412" y="813723"/>
                  </a:lnTo>
                  <a:lnTo>
                    <a:pt x="2290964" y="813723"/>
                  </a:lnTo>
                  <a:lnTo>
                    <a:pt x="2545515" y="448951"/>
                  </a:lnTo>
                  <a:lnTo>
                    <a:pt x="2800067" y="477010"/>
                  </a:lnTo>
                  <a:lnTo>
                    <a:pt x="3054619" y="364772"/>
                  </a:lnTo>
                  <a:lnTo>
                    <a:pt x="3309170" y="280594"/>
                  </a:lnTo>
                  <a:lnTo>
                    <a:pt x="3563722" y="224475"/>
                  </a:lnTo>
                  <a:lnTo>
                    <a:pt x="3818273" y="0"/>
                  </a:lnTo>
                </a:path>
              </a:pathLst>
            </a:custGeom>
            <a:ln w="29811" cap="flat">
              <a:solidFill>
                <a:srgbClr val="0058AB">
                  <a:alpha val="100000"/>
                </a:srgbClr>
              </a:solidFill>
              <a:prstDash val="solid"/>
              <a:round/>
            </a:ln>
          </p:spPr>
          <p:txBody>
            <a:bodyPr/>
            <a:lstStyle/>
            <a:p/>
          </p:txBody>
        </p:sp>
        <p:sp>
          <p:nvSpPr>
            <p:cNvPr id="34" name="pt34"/>
            <p:cNvSpPr/>
            <p:nvPr/>
          </p:nvSpPr>
          <p:spPr>
            <a:xfrm>
              <a:off x="885255"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139806"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94358"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648910"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903461"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158013"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12564" y="46848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667116" y="46848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921668" y="465682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176219" y="429205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30771" y="432011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685322" y="429205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39874" y="412369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194426" y="409564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48977" y="398340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703529" y="37589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885255"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139806"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94358"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648910"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903461"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158013"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412564"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667116" y="46848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921668" y="46568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176219" y="46568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430771" y="429205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685322" y="432011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939874" y="42078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194426" y="412369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448977" y="40675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703529" y="38431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tx66"/>
            <p:cNvSpPr/>
            <p:nvPr/>
          </p:nvSpPr>
          <p:spPr>
            <a:xfrm>
              <a:off x="910081"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7" name="tx67"/>
            <p:cNvSpPr/>
            <p:nvPr/>
          </p:nvSpPr>
          <p:spPr>
            <a:xfrm>
              <a:off x="1419184"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8" name="tx68"/>
            <p:cNvSpPr/>
            <p:nvPr/>
          </p:nvSpPr>
          <p:spPr>
            <a:xfrm>
              <a:off x="1928287" y="48368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69" name="tx69"/>
            <p:cNvSpPr/>
            <p:nvPr/>
          </p:nvSpPr>
          <p:spPr>
            <a:xfrm>
              <a:off x="2437390"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70" name="tx70"/>
            <p:cNvSpPr/>
            <p:nvPr/>
          </p:nvSpPr>
          <p:spPr>
            <a:xfrm>
              <a:off x="2946494" y="475270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71" name="tx71"/>
            <p:cNvSpPr/>
            <p:nvPr/>
          </p:nvSpPr>
          <p:spPr>
            <a:xfrm>
              <a:off x="3455597" y="438793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17</a:t>
              </a:r>
            </a:p>
          </p:txBody>
        </p:sp>
        <p:sp>
          <p:nvSpPr>
            <p:cNvPr id="72" name="tx72"/>
            <p:cNvSpPr/>
            <p:nvPr/>
          </p:nvSpPr>
          <p:spPr>
            <a:xfrm>
              <a:off x="3964700" y="430375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20</a:t>
              </a:r>
            </a:p>
          </p:txBody>
        </p:sp>
        <p:sp>
          <p:nvSpPr>
            <p:cNvPr id="73" name="tx73"/>
            <p:cNvSpPr/>
            <p:nvPr/>
          </p:nvSpPr>
          <p:spPr>
            <a:xfrm>
              <a:off x="4473803" y="416345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25</a:t>
              </a:r>
            </a:p>
          </p:txBody>
        </p:sp>
        <p:sp>
          <p:nvSpPr>
            <p:cNvPr id="74" name="tx74"/>
            <p:cNvSpPr/>
            <p:nvPr/>
          </p:nvSpPr>
          <p:spPr>
            <a:xfrm>
              <a:off x="4728355" y="393898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33</a:t>
              </a:r>
            </a:p>
          </p:txBody>
        </p:sp>
        <p:sp>
          <p:nvSpPr>
            <p:cNvPr id="75" name="tx75"/>
            <p:cNvSpPr/>
            <p:nvPr/>
          </p:nvSpPr>
          <p:spPr>
            <a:xfrm>
              <a:off x="910081"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6" name="tx76"/>
            <p:cNvSpPr/>
            <p:nvPr/>
          </p:nvSpPr>
          <p:spPr>
            <a:xfrm>
              <a:off x="1419184"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7" name="tx77"/>
            <p:cNvSpPr/>
            <p:nvPr/>
          </p:nvSpPr>
          <p:spPr>
            <a:xfrm>
              <a:off x="1928287" y="459531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78" name="tx78"/>
            <p:cNvSpPr/>
            <p:nvPr/>
          </p:nvSpPr>
          <p:spPr>
            <a:xfrm>
              <a:off x="2437390" y="453919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a:t>
              </a:r>
            </a:p>
          </p:txBody>
        </p:sp>
        <p:sp>
          <p:nvSpPr>
            <p:cNvPr id="79" name="tx79"/>
            <p:cNvSpPr/>
            <p:nvPr/>
          </p:nvSpPr>
          <p:spPr>
            <a:xfrm>
              <a:off x="2946494" y="451113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a:t>
              </a:r>
            </a:p>
          </p:txBody>
        </p:sp>
        <p:sp>
          <p:nvSpPr>
            <p:cNvPr id="80" name="tx80"/>
            <p:cNvSpPr/>
            <p:nvPr/>
          </p:nvSpPr>
          <p:spPr>
            <a:xfrm>
              <a:off x="3455597" y="417442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16</a:t>
              </a:r>
            </a:p>
          </p:txBody>
        </p:sp>
        <p:sp>
          <p:nvSpPr>
            <p:cNvPr id="81" name="tx81"/>
            <p:cNvSpPr/>
            <p:nvPr/>
          </p:nvSpPr>
          <p:spPr>
            <a:xfrm>
              <a:off x="3964700" y="397800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23</a:t>
              </a:r>
            </a:p>
          </p:txBody>
        </p:sp>
        <p:sp>
          <p:nvSpPr>
            <p:cNvPr id="82" name="tx82"/>
            <p:cNvSpPr/>
            <p:nvPr/>
          </p:nvSpPr>
          <p:spPr>
            <a:xfrm>
              <a:off x="4473803" y="383771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28</a:t>
              </a:r>
            </a:p>
          </p:txBody>
        </p:sp>
        <p:sp>
          <p:nvSpPr>
            <p:cNvPr id="83" name="tx83"/>
            <p:cNvSpPr/>
            <p:nvPr/>
          </p:nvSpPr>
          <p:spPr>
            <a:xfrm>
              <a:off x="4728355" y="361323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36</a:t>
              </a:r>
            </a:p>
          </p:txBody>
        </p:sp>
        <p:sp>
          <p:nvSpPr>
            <p:cNvPr id="84" name="pl84"/>
            <p:cNvSpPr/>
            <p:nvPr/>
          </p:nvSpPr>
          <p:spPr>
            <a:xfrm>
              <a:off x="757350" y="4793892"/>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85" name="rc85"/>
            <p:cNvSpPr/>
            <p:nvPr/>
          </p:nvSpPr>
          <p:spPr>
            <a:xfrm>
              <a:off x="757350" y="1833621"/>
              <a:ext cx="4123735" cy="3395193"/>
            </a:xfrm>
            <a:prstGeom prst="rect">
              <a:avLst/>
            </a:prstGeom>
            <a:noFill/>
            <a:ln w="13550" cap="rnd">
              <a:solidFill>
                <a:srgbClr val="BEBEBE">
                  <a:alpha val="100000"/>
                </a:srgbClr>
              </a:solidFill>
              <a:prstDash val="solid"/>
              <a:round/>
            </a:ln>
          </p:spPr>
          <p:txBody>
            <a:bodyPr/>
            <a:lstStyle/>
            <a:p/>
          </p:txBody>
        </p:sp>
        <p:sp>
          <p:nvSpPr>
            <p:cNvPr id="86" name="pl86"/>
            <p:cNvSpPr/>
            <p:nvPr/>
          </p:nvSpPr>
          <p:spPr>
            <a:xfrm>
              <a:off x="4950675" y="507448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7" name="pl87"/>
            <p:cNvSpPr/>
            <p:nvPr/>
          </p:nvSpPr>
          <p:spPr>
            <a:xfrm>
              <a:off x="4950675" y="451329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8" name="pl88"/>
            <p:cNvSpPr/>
            <p:nvPr/>
          </p:nvSpPr>
          <p:spPr>
            <a:xfrm>
              <a:off x="4950675" y="3952109"/>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9" name="pl89"/>
            <p:cNvSpPr/>
            <p:nvPr/>
          </p:nvSpPr>
          <p:spPr>
            <a:xfrm>
              <a:off x="4950675" y="339092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0" name="pl90"/>
            <p:cNvSpPr/>
            <p:nvPr/>
          </p:nvSpPr>
          <p:spPr>
            <a:xfrm>
              <a:off x="4950675" y="282973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1" name="pl91"/>
            <p:cNvSpPr/>
            <p:nvPr/>
          </p:nvSpPr>
          <p:spPr>
            <a:xfrm>
              <a:off x="4950675" y="2268542"/>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2" name="pl92"/>
            <p:cNvSpPr/>
            <p:nvPr/>
          </p:nvSpPr>
          <p:spPr>
            <a:xfrm>
              <a:off x="4950675" y="479389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3" name="pl93"/>
            <p:cNvSpPr/>
            <p:nvPr/>
          </p:nvSpPr>
          <p:spPr>
            <a:xfrm>
              <a:off x="4950675" y="4232703"/>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4" name="pl94"/>
            <p:cNvSpPr/>
            <p:nvPr/>
          </p:nvSpPr>
          <p:spPr>
            <a:xfrm>
              <a:off x="4950675" y="367151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5" name="pl95"/>
            <p:cNvSpPr/>
            <p:nvPr/>
          </p:nvSpPr>
          <p:spPr>
            <a:xfrm>
              <a:off x="4950675" y="311032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6" name="pl96"/>
            <p:cNvSpPr/>
            <p:nvPr/>
          </p:nvSpPr>
          <p:spPr>
            <a:xfrm>
              <a:off x="4950675" y="254913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7" name="pl97"/>
            <p:cNvSpPr/>
            <p:nvPr/>
          </p:nvSpPr>
          <p:spPr>
            <a:xfrm>
              <a:off x="4950675" y="198794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8" name="pl98"/>
            <p:cNvSpPr/>
            <p:nvPr/>
          </p:nvSpPr>
          <p:spPr>
            <a:xfrm>
              <a:off x="510340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35795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612509"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586706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612161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37616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663071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88526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13981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39437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64892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7903473"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815802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41257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66712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892168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03406" y="4653595"/>
              <a:ext cx="3818273" cy="140297"/>
            </a:xfrm>
            <a:custGeom>
              <a:avLst/>
              <a:pathLst>
                <a:path w="3818273" h="140297">
                  <a:moveTo>
                    <a:pt x="0" y="140297"/>
                  </a:moveTo>
                  <a:lnTo>
                    <a:pt x="254551" y="140297"/>
                  </a:lnTo>
                  <a:lnTo>
                    <a:pt x="509103" y="140297"/>
                  </a:lnTo>
                  <a:lnTo>
                    <a:pt x="763654" y="140297"/>
                  </a:lnTo>
                  <a:lnTo>
                    <a:pt x="1018206" y="140297"/>
                  </a:lnTo>
                  <a:lnTo>
                    <a:pt x="1272757" y="140297"/>
                  </a:lnTo>
                  <a:lnTo>
                    <a:pt x="1527309" y="56118"/>
                  </a:lnTo>
                  <a:lnTo>
                    <a:pt x="1781861" y="56118"/>
                  </a:lnTo>
                  <a:lnTo>
                    <a:pt x="2036412" y="56118"/>
                  </a:lnTo>
                  <a:lnTo>
                    <a:pt x="2290964" y="56118"/>
                  </a:lnTo>
                  <a:lnTo>
                    <a:pt x="2545515" y="56118"/>
                  </a:lnTo>
                  <a:lnTo>
                    <a:pt x="2800067" y="56118"/>
                  </a:lnTo>
                  <a:lnTo>
                    <a:pt x="3054619" y="56118"/>
                  </a:lnTo>
                  <a:lnTo>
                    <a:pt x="3309170" y="28059"/>
                  </a:lnTo>
                  <a:lnTo>
                    <a:pt x="3563722" y="0"/>
                  </a:lnTo>
                  <a:lnTo>
                    <a:pt x="3818273" y="0"/>
                  </a:lnTo>
                </a:path>
              </a:pathLst>
            </a:custGeom>
            <a:ln w="29811" cap="flat">
              <a:solidFill>
                <a:srgbClr val="FF0000">
                  <a:alpha val="100000"/>
                </a:srgbClr>
              </a:solidFill>
              <a:prstDash val="solid"/>
              <a:round/>
            </a:ln>
          </p:spPr>
          <p:txBody>
            <a:bodyPr/>
            <a:lstStyle/>
            <a:p/>
          </p:txBody>
        </p:sp>
        <p:sp>
          <p:nvSpPr>
            <p:cNvPr id="115" name="pl115"/>
            <p:cNvSpPr/>
            <p:nvPr/>
          </p:nvSpPr>
          <p:spPr>
            <a:xfrm>
              <a:off x="5103406" y="4653595"/>
              <a:ext cx="3818273" cy="140297"/>
            </a:xfrm>
            <a:custGeom>
              <a:avLst/>
              <a:pathLst>
                <a:path w="3818273" h="140297">
                  <a:moveTo>
                    <a:pt x="0" y="140297"/>
                  </a:moveTo>
                  <a:lnTo>
                    <a:pt x="254551" y="140297"/>
                  </a:lnTo>
                  <a:lnTo>
                    <a:pt x="509103" y="140297"/>
                  </a:lnTo>
                  <a:lnTo>
                    <a:pt x="763654" y="140297"/>
                  </a:lnTo>
                  <a:lnTo>
                    <a:pt x="1018206" y="140297"/>
                  </a:lnTo>
                  <a:lnTo>
                    <a:pt x="1272757" y="140297"/>
                  </a:lnTo>
                  <a:lnTo>
                    <a:pt x="1527309" y="140297"/>
                  </a:lnTo>
                  <a:lnTo>
                    <a:pt x="1781861" y="56118"/>
                  </a:lnTo>
                  <a:lnTo>
                    <a:pt x="2036412" y="56118"/>
                  </a:lnTo>
                  <a:lnTo>
                    <a:pt x="2290964" y="56118"/>
                  </a:lnTo>
                  <a:lnTo>
                    <a:pt x="2545515" y="56118"/>
                  </a:lnTo>
                  <a:lnTo>
                    <a:pt x="2800067" y="56118"/>
                  </a:lnTo>
                  <a:lnTo>
                    <a:pt x="3054619" y="56118"/>
                  </a:lnTo>
                  <a:lnTo>
                    <a:pt x="3309170" y="28059"/>
                  </a:lnTo>
                  <a:lnTo>
                    <a:pt x="3563722" y="28059"/>
                  </a:lnTo>
                  <a:lnTo>
                    <a:pt x="3818273" y="0"/>
                  </a:lnTo>
                </a:path>
              </a:pathLst>
            </a:custGeom>
            <a:ln w="29811" cap="flat">
              <a:solidFill>
                <a:srgbClr val="0058AB">
                  <a:alpha val="100000"/>
                </a:srgbClr>
              </a:solidFill>
              <a:prstDash val="solid"/>
              <a:round/>
            </a:ln>
          </p:spPr>
          <p:txBody>
            <a:bodyPr/>
            <a:lstStyle/>
            <a:p/>
          </p:txBody>
        </p:sp>
        <p:sp>
          <p:nvSpPr>
            <p:cNvPr id="116" name="pt116"/>
            <p:cNvSpPr/>
            <p:nvPr/>
          </p:nvSpPr>
          <p:spPr>
            <a:xfrm>
              <a:off x="5078580"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5333131"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5587683"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5842234"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6096786"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6351338"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2" name="pt122"/>
            <p:cNvSpPr/>
            <p:nvPr/>
          </p:nvSpPr>
          <p:spPr>
            <a:xfrm>
              <a:off x="6605889" y="46848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6860441" y="46848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7114992" y="46848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7369544" y="46848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7624096" y="46848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7878647" y="46848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8133199" y="46848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8387750" y="465682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8642302" y="46287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8896854" y="46287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5078580"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3" name="pt133"/>
            <p:cNvSpPr/>
            <p:nvPr/>
          </p:nvSpPr>
          <p:spPr>
            <a:xfrm>
              <a:off x="5333131"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pt134"/>
            <p:cNvSpPr/>
            <p:nvPr/>
          </p:nvSpPr>
          <p:spPr>
            <a:xfrm>
              <a:off x="5587683"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pt135"/>
            <p:cNvSpPr/>
            <p:nvPr/>
          </p:nvSpPr>
          <p:spPr>
            <a:xfrm>
              <a:off x="5842234"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6096786"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6351338"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6605889"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pt139"/>
            <p:cNvSpPr/>
            <p:nvPr/>
          </p:nvSpPr>
          <p:spPr>
            <a:xfrm>
              <a:off x="6860441" y="46848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pt140"/>
            <p:cNvSpPr/>
            <p:nvPr/>
          </p:nvSpPr>
          <p:spPr>
            <a:xfrm>
              <a:off x="7114992" y="46848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7369544" y="46848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7624096" y="46848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7878647" y="46848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pt144"/>
            <p:cNvSpPr/>
            <p:nvPr/>
          </p:nvSpPr>
          <p:spPr>
            <a:xfrm>
              <a:off x="8133199" y="46848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5" name="pt145"/>
            <p:cNvSpPr/>
            <p:nvPr/>
          </p:nvSpPr>
          <p:spPr>
            <a:xfrm>
              <a:off x="8387750" y="46568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6" name="pt146"/>
            <p:cNvSpPr/>
            <p:nvPr/>
          </p:nvSpPr>
          <p:spPr>
            <a:xfrm>
              <a:off x="8642302" y="46568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7" name="pt147"/>
            <p:cNvSpPr/>
            <p:nvPr/>
          </p:nvSpPr>
          <p:spPr>
            <a:xfrm>
              <a:off x="8896854" y="46287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8" name="tx148"/>
            <p:cNvSpPr/>
            <p:nvPr/>
          </p:nvSpPr>
          <p:spPr>
            <a:xfrm>
              <a:off x="5103406"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9" name="tx149"/>
            <p:cNvSpPr/>
            <p:nvPr/>
          </p:nvSpPr>
          <p:spPr>
            <a:xfrm>
              <a:off x="5612509"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0" name="tx150"/>
            <p:cNvSpPr/>
            <p:nvPr/>
          </p:nvSpPr>
          <p:spPr>
            <a:xfrm>
              <a:off x="6121612"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1" name="tx151"/>
            <p:cNvSpPr/>
            <p:nvPr/>
          </p:nvSpPr>
          <p:spPr>
            <a:xfrm>
              <a:off x="6630715"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2" name="tx152"/>
            <p:cNvSpPr/>
            <p:nvPr/>
          </p:nvSpPr>
          <p:spPr>
            <a:xfrm>
              <a:off x="7139818" y="47807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a:t>
              </a:r>
            </a:p>
          </p:txBody>
        </p:sp>
        <p:sp>
          <p:nvSpPr>
            <p:cNvPr id="153" name="tx153"/>
            <p:cNvSpPr/>
            <p:nvPr/>
          </p:nvSpPr>
          <p:spPr>
            <a:xfrm>
              <a:off x="7648922" y="47807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a:t>
              </a:r>
            </a:p>
          </p:txBody>
        </p:sp>
        <p:sp>
          <p:nvSpPr>
            <p:cNvPr id="154" name="tx154"/>
            <p:cNvSpPr/>
            <p:nvPr/>
          </p:nvSpPr>
          <p:spPr>
            <a:xfrm>
              <a:off x="8158025" y="47807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a:t>
              </a:r>
            </a:p>
          </p:txBody>
        </p:sp>
        <p:sp>
          <p:nvSpPr>
            <p:cNvPr id="155" name="tx155"/>
            <p:cNvSpPr/>
            <p:nvPr/>
          </p:nvSpPr>
          <p:spPr>
            <a:xfrm>
              <a:off x="8667128" y="475270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156" name="tx156"/>
            <p:cNvSpPr/>
            <p:nvPr/>
          </p:nvSpPr>
          <p:spPr>
            <a:xfrm>
              <a:off x="8921680" y="472464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a:t>
              </a:r>
            </a:p>
          </p:txBody>
        </p:sp>
        <p:sp>
          <p:nvSpPr>
            <p:cNvPr id="157" name="tx157"/>
            <p:cNvSpPr/>
            <p:nvPr/>
          </p:nvSpPr>
          <p:spPr>
            <a:xfrm>
              <a:off x="5103406"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8" name="tx158"/>
            <p:cNvSpPr/>
            <p:nvPr/>
          </p:nvSpPr>
          <p:spPr>
            <a:xfrm>
              <a:off x="5612509"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9" name="tx159"/>
            <p:cNvSpPr/>
            <p:nvPr/>
          </p:nvSpPr>
          <p:spPr>
            <a:xfrm>
              <a:off x="6121612"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0" name="tx160"/>
            <p:cNvSpPr/>
            <p:nvPr/>
          </p:nvSpPr>
          <p:spPr>
            <a:xfrm>
              <a:off x="6630715" y="453919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a:t>
              </a:r>
            </a:p>
          </p:txBody>
        </p:sp>
        <p:sp>
          <p:nvSpPr>
            <p:cNvPr id="161" name="tx161"/>
            <p:cNvSpPr/>
            <p:nvPr/>
          </p:nvSpPr>
          <p:spPr>
            <a:xfrm>
              <a:off x="7139818" y="453919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a:t>
              </a:r>
            </a:p>
          </p:txBody>
        </p:sp>
        <p:sp>
          <p:nvSpPr>
            <p:cNvPr id="162" name="tx162"/>
            <p:cNvSpPr/>
            <p:nvPr/>
          </p:nvSpPr>
          <p:spPr>
            <a:xfrm>
              <a:off x="7648922" y="453919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a:t>
              </a:r>
            </a:p>
          </p:txBody>
        </p:sp>
        <p:sp>
          <p:nvSpPr>
            <p:cNvPr id="163" name="tx163"/>
            <p:cNvSpPr/>
            <p:nvPr/>
          </p:nvSpPr>
          <p:spPr>
            <a:xfrm>
              <a:off x="8158025" y="453919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a:t>
              </a:r>
            </a:p>
          </p:txBody>
        </p:sp>
        <p:sp>
          <p:nvSpPr>
            <p:cNvPr id="164" name="tx164"/>
            <p:cNvSpPr/>
            <p:nvPr/>
          </p:nvSpPr>
          <p:spPr>
            <a:xfrm>
              <a:off x="8667128" y="44830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a:t>
              </a:r>
            </a:p>
          </p:txBody>
        </p:sp>
        <p:sp>
          <p:nvSpPr>
            <p:cNvPr id="165" name="tx165"/>
            <p:cNvSpPr/>
            <p:nvPr/>
          </p:nvSpPr>
          <p:spPr>
            <a:xfrm>
              <a:off x="8921680" y="44830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a:t>
              </a:r>
            </a:p>
          </p:txBody>
        </p:sp>
        <p:sp>
          <p:nvSpPr>
            <p:cNvPr id="166" name="pl166"/>
            <p:cNvSpPr/>
            <p:nvPr/>
          </p:nvSpPr>
          <p:spPr>
            <a:xfrm>
              <a:off x="4950675" y="4793892"/>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167" name="rc167"/>
            <p:cNvSpPr/>
            <p:nvPr/>
          </p:nvSpPr>
          <p:spPr>
            <a:xfrm>
              <a:off x="4950675" y="1833621"/>
              <a:ext cx="4123735" cy="3395193"/>
            </a:xfrm>
            <a:prstGeom prst="rect">
              <a:avLst/>
            </a:prstGeom>
            <a:noFill/>
            <a:ln w="13550" cap="rnd">
              <a:solidFill>
                <a:srgbClr val="BEBEBE">
                  <a:alpha val="100000"/>
                </a:srgbClr>
              </a:solidFill>
              <a:prstDash val="solid"/>
              <a:round/>
            </a:ln>
          </p:spPr>
          <p:txBody>
            <a:bodyPr/>
            <a:lstStyle/>
            <a:p/>
          </p:txBody>
        </p:sp>
        <p:sp>
          <p:nvSpPr>
            <p:cNvPr id="168" name="tx168"/>
            <p:cNvSpPr/>
            <p:nvPr/>
          </p:nvSpPr>
          <p:spPr>
            <a:xfrm>
              <a:off x="2551344" y="1663192"/>
              <a:ext cx="53574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Females</a:t>
              </a:r>
            </a:p>
          </p:txBody>
        </p:sp>
        <p:sp>
          <p:nvSpPr>
            <p:cNvPr id="169" name="tx169"/>
            <p:cNvSpPr/>
            <p:nvPr/>
          </p:nvSpPr>
          <p:spPr>
            <a:xfrm>
              <a:off x="6826188" y="1663192"/>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Males</a:t>
              </a:r>
            </a:p>
          </p:txBody>
        </p:sp>
        <p:sp>
          <p:nvSpPr>
            <p:cNvPr id="170" name="tx170"/>
            <p:cNvSpPr/>
            <p:nvPr/>
          </p:nvSpPr>
          <p:spPr>
            <a:xfrm rot="-2700000">
              <a:off x="538189"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(2)</a:t>
              </a:r>
            </a:p>
          </p:txBody>
        </p:sp>
        <p:sp>
          <p:nvSpPr>
            <p:cNvPr id="171" name="tx171"/>
            <p:cNvSpPr/>
            <p:nvPr/>
          </p:nvSpPr>
          <p:spPr>
            <a:xfrm rot="-2700000">
              <a:off x="800779" y="544215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(2)</a:t>
              </a:r>
            </a:p>
          </p:txBody>
        </p:sp>
        <p:sp>
          <p:nvSpPr>
            <p:cNvPr id="172" name="tx172"/>
            <p:cNvSpPr/>
            <p:nvPr/>
          </p:nvSpPr>
          <p:spPr>
            <a:xfrm rot="-2700000">
              <a:off x="1047292"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(2)</a:t>
              </a:r>
            </a:p>
          </p:txBody>
        </p:sp>
        <p:sp>
          <p:nvSpPr>
            <p:cNvPr id="173" name="tx173"/>
            <p:cNvSpPr/>
            <p:nvPr/>
          </p:nvSpPr>
          <p:spPr>
            <a:xfrm rot="-2700000">
              <a:off x="130184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(2)</a:t>
              </a:r>
            </a:p>
          </p:txBody>
        </p:sp>
        <p:sp>
          <p:nvSpPr>
            <p:cNvPr id="174" name="tx174"/>
            <p:cNvSpPr/>
            <p:nvPr/>
          </p:nvSpPr>
          <p:spPr>
            <a:xfrm rot="-2700000">
              <a:off x="1556395"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(2)</a:t>
              </a:r>
            </a:p>
          </p:txBody>
        </p:sp>
        <p:sp>
          <p:nvSpPr>
            <p:cNvPr id="175" name="tx175"/>
            <p:cNvSpPr/>
            <p:nvPr/>
          </p:nvSpPr>
          <p:spPr>
            <a:xfrm rot="-2700000">
              <a:off x="1810947"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(2)</a:t>
              </a:r>
            </a:p>
          </p:txBody>
        </p:sp>
        <p:sp>
          <p:nvSpPr>
            <p:cNvPr id="176" name="tx176"/>
            <p:cNvSpPr/>
            <p:nvPr/>
          </p:nvSpPr>
          <p:spPr>
            <a:xfrm rot="-2700000">
              <a:off x="206549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(4)</a:t>
              </a:r>
            </a:p>
          </p:txBody>
        </p:sp>
        <p:sp>
          <p:nvSpPr>
            <p:cNvPr id="177" name="tx177"/>
            <p:cNvSpPr/>
            <p:nvPr/>
          </p:nvSpPr>
          <p:spPr>
            <a:xfrm rot="-2700000">
              <a:off x="232005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(7)</a:t>
              </a:r>
            </a:p>
          </p:txBody>
        </p:sp>
        <p:sp>
          <p:nvSpPr>
            <p:cNvPr id="178" name="tx178"/>
            <p:cNvSpPr/>
            <p:nvPr/>
          </p:nvSpPr>
          <p:spPr>
            <a:xfrm rot="-2700000">
              <a:off x="2574602"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(7)</a:t>
              </a:r>
            </a:p>
          </p:txBody>
        </p:sp>
        <p:sp>
          <p:nvSpPr>
            <p:cNvPr id="179" name="tx179"/>
            <p:cNvSpPr/>
            <p:nvPr/>
          </p:nvSpPr>
          <p:spPr>
            <a:xfrm rot="-2700000">
              <a:off x="2829153"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(9)</a:t>
              </a:r>
            </a:p>
          </p:txBody>
        </p:sp>
        <p:sp>
          <p:nvSpPr>
            <p:cNvPr id="180" name="tx180"/>
            <p:cNvSpPr/>
            <p:nvPr/>
          </p:nvSpPr>
          <p:spPr>
            <a:xfrm rot="-2700000">
              <a:off x="3083705"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(9)</a:t>
              </a:r>
            </a:p>
          </p:txBody>
        </p:sp>
        <p:sp>
          <p:nvSpPr>
            <p:cNvPr id="181" name="tx181"/>
            <p:cNvSpPr/>
            <p:nvPr/>
          </p:nvSpPr>
          <p:spPr>
            <a:xfrm rot="-2700000">
              <a:off x="3338256"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(9)</a:t>
              </a:r>
            </a:p>
          </p:txBody>
        </p:sp>
        <p:sp>
          <p:nvSpPr>
            <p:cNvPr id="182" name="tx182"/>
            <p:cNvSpPr/>
            <p:nvPr/>
          </p:nvSpPr>
          <p:spPr>
            <a:xfrm rot="-2700000">
              <a:off x="3532476"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(14)</a:t>
              </a:r>
            </a:p>
          </p:txBody>
        </p:sp>
        <p:sp>
          <p:nvSpPr>
            <p:cNvPr id="183" name="tx183"/>
            <p:cNvSpPr/>
            <p:nvPr/>
          </p:nvSpPr>
          <p:spPr>
            <a:xfrm rot="-2700000">
              <a:off x="3787028"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(16)</a:t>
              </a:r>
            </a:p>
          </p:txBody>
        </p:sp>
        <p:sp>
          <p:nvSpPr>
            <p:cNvPr id="184" name="tx184"/>
            <p:cNvSpPr/>
            <p:nvPr/>
          </p:nvSpPr>
          <p:spPr>
            <a:xfrm rot="-2700000">
              <a:off x="4041579"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(17)</a:t>
              </a:r>
            </a:p>
          </p:txBody>
        </p:sp>
        <p:sp>
          <p:nvSpPr>
            <p:cNvPr id="185" name="tx185"/>
            <p:cNvSpPr/>
            <p:nvPr/>
          </p:nvSpPr>
          <p:spPr>
            <a:xfrm rot="-2700000">
              <a:off x="4296131"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(19)</a:t>
              </a:r>
            </a:p>
          </p:txBody>
        </p:sp>
        <p:sp>
          <p:nvSpPr>
            <p:cNvPr id="186" name="tx186"/>
            <p:cNvSpPr/>
            <p:nvPr/>
          </p:nvSpPr>
          <p:spPr>
            <a:xfrm rot="-2700000">
              <a:off x="473151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87" name="tx187"/>
            <p:cNvSpPr/>
            <p:nvPr/>
          </p:nvSpPr>
          <p:spPr>
            <a:xfrm rot="-2700000">
              <a:off x="4994104" y="544215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(0)</a:t>
              </a:r>
            </a:p>
          </p:txBody>
        </p:sp>
        <p:sp>
          <p:nvSpPr>
            <p:cNvPr id="188" name="tx188"/>
            <p:cNvSpPr/>
            <p:nvPr/>
          </p:nvSpPr>
          <p:spPr>
            <a:xfrm rot="-2700000">
              <a:off x="5240617"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(0)</a:t>
              </a:r>
            </a:p>
          </p:txBody>
        </p:sp>
        <p:sp>
          <p:nvSpPr>
            <p:cNvPr id="189" name="tx189"/>
            <p:cNvSpPr/>
            <p:nvPr/>
          </p:nvSpPr>
          <p:spPr>
            <a:xfrm rot="-2700000">
              <a:off x="549516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(0)</a:t>
              </a:r>
            </a:p>
          </p:txBody>
        </p:sp>
        <p:sp>
          <p:nvSpPr>
            <p:cNvPr id="190" name="tx190"/>
            <p:cNvSpPr/>
            <p:nvPr/>
          </p:nvSpPr>
          <p:spPr>
            <a:xfrm rot="-2700000">
              <a:off x="574972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(0)</a:t>
              </a:r>
            </a:p>
          </p:txBody>
        </p:sp>
        <p:sp>
          <p:nvSpPr>
            <p:cNvPr id="191" name="tx191"/>
            <p:cNvSpPr/>
            <p:nvPr/>
          </p:nvSpPr>
          <p:spPr>
            <a:xfrm rot="-2700000">
              <a:off x="6004272"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(0)</a:t>
              </a:r>
            </a:p>
          </p:txBody>
        </p:sp>
        <p:sp>
          <p:nvSpPr>
            <p:cNvPr id="192" name="tx192"/>
            <p:cNvSpPr/>
            <p:nvPr/>
          </p:nvSpPr>
          <p:spPr>
            <a:xfrm rot="-2700000">
              <a:off x="6258823"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(2)</a:t>
              </a:r>
            </a:p>
          </p:txBody>
        </p:sp>
        <p:sp>
          <p:nvSpPr>
            <p:cNvPr id="193" name="tx193"/>
            <p:cNvSpPr/>
            <p:nvPr/>
          </p:nvSpPr>
          <p:spPr>
            <a:xfrm rot="-2700000">
              <a:off x="6513375"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(2)</a:t>
              </a:r>
            </a:p>
          </p:txBody>
        </p:sp>
        <p:sp>
          <p:nvSpPr>
            <p:cNvPr id="194" name="tx194"/>
            <p:cNvSpPr/>
            <p:nvPr/>
          </p:nvSpPr>
          <p:spPr>
            <a:xfrm rot="-2700000">
              <a:off x="6767926"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(2)</a:t>
              </a:r>
            </a:p>
          </p:txBody>
        </p:sp>
        <p:sp>
          <p:nvSpPr>
            <p:cNvPr id="195" name="tx195"/>
            <p:cNvSpPr/>
            <p:nvPr/>
          </p:nvSpPr>
          <p:spPr>
            <a:xfrm rot="-2700000">
              <a:off x="702247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(2)</a:t>
              </a:r>
            </a:p>
          </p:txBody>
        </p:sp>
        <p:sp>
          <p:nvSpPr>
            <p:cNvPr id="196" name="tx196"/>
            <p:cNvSpPr/>
            <p:nvPr/>
          </p:nvSpPr>
          <p:spPr>
            <a:xfrm rot="-2700000">
              <a:off x="727703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(2)</a:t>
              </a:r>
            </a:p>
          </p:txBody>
        </p:sp>
        <p:sp>
          <p:nvSpPr>
            <p:cNvPr id="197" name="tx197"/>
            <p:cNvSpPr/>
            <p:nvPr/>
          </p:nvSpPr>
          <p:spPr>
            <a:xfrm rot="-2700000">
              <a:off x="7531581"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(2)</a:t>
              </a:r>
            </a:p>
          </p:txBody>
        </p:sp>
        <p:sp>
          <p:nvSpPr>
            <p:cNvPr id="198" name="tx198"/>
            <p:cNvSpPr/>
            <p:nvPr/>
          </p:nvSpPr>
          <p:spPr>
            <a:xfrm rot="-2700000">
              <a:off x="7786133"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(4)</a:t>
              </a:r>
            </a:p>
          </p:txBody>
        </p:sp>
        <p:sp>
          <p:nvSpPr>
            <p:cNvPr id="199" name="tx199"/>
            <p:cNvSpPr/>
            <p:nvPr/>
          </p:nvSpPr>
          <p:spPr>
            <a:xfrm rot="-2700000">
              <a:off x="804068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(5)</a:t>
              </a:r>
            </a:p>
          </p:txBody>
        </p:sp>
        <p:sp>
          <p:nvSpPr>
            <p:cNvPr id="200" name="tx200"/>
            <p:cNvSpPr/>
            <p:nvPr/>
          </p:nvSpPr>
          <p:spPr>
            <a:xfrm rot="-2700000">
              <a:off x="8295236"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(9)</a:t>
              </a:r>
            </a:p>
          </p:txBody>
        </p:sp>
        <p:sp>
          <p:nvSpPr>
            <p:cNvPr id="201" name="tx201"/>
            <p:cNvSpPr/>
            <p:nvPr/>
          </p:nvSpPr>
          <p:spPr>
            <a:xfrm rot="-2700000">
              <a:off x="8497495" y="5467147"/>
              <a:ext cx="5346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(11)</a:t>
              </a:r>
            </a:p>
          </p:txBody>
        </p:sp>
        <p:sp>
          <p:nvSpPr>
            <p:cNvPr id="202" name="tx202"/>
            <p:cNvSpPr/>
            <p:nvPr/>
          </p:nvSpPr>
          <p:spPr>
            <a:xfrm>
              <a:off x="632541" y="475388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3" name="tx203"/>
            <p:cNvSpPr/>
            <p:nvPr/>
          </p:nvSpPr>
          <p:spPr>
            <a:xfrm>
              <a:off x="570361" y="41926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4" name="tx204"/>
            <p:cNvSpPr/>
            <p:nvPr/>
          </p:nvSpPr>
          <p:spPr>
            <a:xfrm>
              <a:off x="570361" y="363151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5" name="tx205"/>
            <p:cNvSpPr/>
            <p:nvPr/>
          </p:nvSpPr>
          <p:spPr>
            <a:xfrm>
              <a:off x="570361" y="307032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6" name="tx206"/>
            <p:cNvSpPr/>
            <p:nvPr/>
          </p:nvSpPr>
          <p:spPr>
            <a:xfrm>
              <a:off x="570361" y="250913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7" name="tx207"/>
            <p:cNvSpPr/>
            <p:nvPr/>
          </p:nvSpPr>
          <p:spPr>
            <a:xfrm>
              <a:off x="508182" y="194794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8" name="tx208"/>
            <p:cNvSpPr/>
            <p:nvPr/>
          </p:nvSpPr>
          <p:spPr>
            <a:xfrm rot="-5400000">
              <a:off x="-37121" y="348120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09" name="pl209"/>
            <p:cNvSpPr/>
            <p:nvPr/>
          </p:nvSpPr>
          <p:spPr>
            <a:xfrm>
              <a:off x="4252981" y="6242141"/>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10" name="pl210"/>
            <p:cNvSpPr/>
            <p:nvPr/>
          </p:nvSpPr>
          <p:spPr>
            <a:xfrm>
              <a:off x="4976552" y="6242141"/>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11" name="tx211"/>
            <p:cNvSpPr/>
            <p:nvPr/>
          </p:nvSpPr>
          <p:spPr>
            <a:xfrm>
              <a:off x="4520081" y="6192124"/>
              <a:ext cx="3649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HPV1</a:t>
              </a:r>
            </a:p>
          </p:txBody>
        </p:sp>
        <p:sp>
          <p:nvSpPr>
            <p:cNvPr id="212" name="tx212"/>
            <p:cNvSpPr/>
            <p:nvPr/>
          </p:nvSpPr>
          <p:spPr>
            <a:xfrm>
              <a:off x="5243652" y="6192124"/>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213" name="tx213"/>
            <p:cNvSpPr/>
            <p:nvPr/>
          </p:nvSpPr>
          <p:spPr>
            <a:xfrm>
              <a:off x="757350" y="1368037"/>
              <a:ext cx="764429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Human Papillomavirus (HPV) vaccine, first and last dose, programme coverage (%), ECAR, 2010-2025</a:t>
              </a:r>
            </a:p>
          </p:txBody>
        </p:sp>
        <p:sp>
          <p:nvSpPr>
            <p:cNvPr id="214" name="tx21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5" name="tx215"/>
            <p:cNvSpPr/>
            <p:nvPr/>
          </p:nvSpPr>
          <p:spPr>
            <a:xfrm>
              <a:off x="474387" y="6611748"/>
              <a:ext cx="86000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of countries with HPV vaccination are indicated in parentheses. Countries without introduction are included in aggregates using a value of zero for the estimate.</a:t>
              </a:r>
            </a:p>
          </p:txBody>
        </p:sp>
      </p:grpSp>
      <p:sp>
        <p:nvSpPr>
          <p:cNvPr id="2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HPV programme coverage is assessed according to the national schedule, and is used for short-term performance monitoring and SDG reporting.
In 2025, first dose (HPV1) coverage among girls increased to 36% and last dose (HPVc) coverage increased to 33%.
HPV1 coverage among boys remained the same at 5% and HPVc coverage increased to 5%.
HPV vaccine was available in 19* (out of 21) countries for girls and 11 for boys. Countries that have not introduced are included in aggregates with coverage of 0%.
Increasing coverage relies on reaching more girls and boys in existing programmes and introducing HPV vaccine in countries that have not yet introduced it.
*Includes partial introductions</a:t>
            </a:r>
          </a:p>
        </p:txBody>
      </p:sp>
      <p:sp>
        <p:nvSpPr>
          <p:cNvPr id="2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HPV last dose coverage among girls increased to 33% and coverage among boys increased to 5%. Increases are driven by new introductions, national scale up and 1-dose schedule implementation.</a:t>
            </a:r>
          </a:p>
        </p:txBody>
      </p:sp>
      <p:grpSp xmlns:pic="http://schemas.openxmlformats.org/drawingml/2006/picture">
        <p:nvGrpSpPr>
          <p:cNvPr id="218" name=""/>
          <p:cNvGrpSpPr/>
          <p:nvPr/>
        </p:nvGrpSpPr>
        <p:grpSpPr>
          <a:xfrm>
            <a:off x="292608" y="1097280"/>
            <a:ext cx="8595360" cy="28575"/>
            <a:chOff x="292608" y="1097280"/>
            <a:chExt cx="8595360" cy="28575"/>
          </a:xfrm>
        </p:grpSpPr>
        <p:sp>
          <p:nvSpPr>
            <p:cNvPr id="2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2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7076227" y="2562154"/>
              <a:ext cx="416288" cy="223565"/>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 name="rc5"/>
            <p:cNvSpPr/>
            <p:nvPr/>
          </p:nvSpPr>
          <p:spPr>
            <a:xfrm>
              <a:off x="7492515" y="2562154"/>
              <a:ext cx="416288" cy="223565"/>
            </a:xfrm>
            <a:prstGeom prst="rect">
              <a:avLst/>
            </a:prstGeom>
            <a:solidFill>
              <a:srgbClr val="F37120">
                <a:alpha val="100000"/>
              </a:srgbClr>
            </a:solidFill>
            <a:ln w="2710" cap="flat">
              <a:solidFill>
                <a:srgbClr val="FFFFFF">
                  <a:alpha val="100000"/>
                </a:srgbClr>
              </a:solidFill>
              <a:prstDash val="solid"/>
              <a:miter/>
            </a:ln>
          </p:spPr>
          <p:txBody>
            <a:bodyPr/>
            <a:lstStyle/>
            <a:p/>
          </p:txBody>
        </p:sp>
        <p:sp>
          <p:nvSpPr>
            <p:cNvPr id="6" name="rc6"/>
            <p:cNvSpPr/>
            <p:nvPr/>
          </p:nvSpPr>
          <p:spPr>
            <a:xfrm>
              <a:off x="7908803" y="2562154"/>
              <a:ext cx="416288" cy="22356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 name="rc7"/>
            <p:cNvSpPr/>
            <p:nvPr/>
          </p:nvSpPr>
          <p:spPr>
            <a:xfrm>
              <a:off x="8325092" y="2562154"/>
              <a:ext cx="416288" cy="223565"/>
            </a:xfrm>
            <a:prstGeom prst="rect">
              <a:avLst/>
            </a:prstGeom>
            <a:solidFill>
              <a:srgbClr val="FA9A1B">
                <a:alpha val="100000"/>
              </a:srgbClr>
            </a:solidFill>
            <a:ln w="2710" cap="flat">
              <a:solidFill>
                <a:srgbClr val="FFFFFF">
                  <a:alpha val="100000"/>
                </a:srgbClr>
              </a:solidFill>
              <a:prstDash val="solid"/>
              <a:miter/>
            </a:ln>
          </p:spPr>
          <p:txBody>
            <a:bodyPr/>
            <a:lstStyle/>
            <a:p/>
          </p:txBody>
        </p:sp>
        <p:sp>
          <p:nvSpPr>
            <p:cNvPr id="8" name="rc8"/>
            <p:cNvSpPr/>
            <p:nvPr/>
          </p:nvSpPr>
          <p:spPr>
            <a:xfrm>
              <a:off x="5411073" y="2785720"/>
              <a:ext cx="416288" cy="223565"/>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9" name="rc9"/>
            <p:cNvSpPr/>
            <p:nvPr/>
          </p:nvSpPr>
          <p:spPr>
            <a:xfrm>
              <a:off x="5827362" y="2785720"/>
              <a:ext cx="416288" cy="223565"/>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0" name="rc10"/>
            <p:cNvSpPr/>
            <p:nvPr/>
          </p:nvSpPr>
          <p:spPr>
            <a:xfrm>
              <a:off x="6243650" y="2785720"/>
              <a:ext cx="416288" cy="223565"/>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1" name="rc11"/>
            <p:cNvSpPr/>
            <p:nvPr/>
          </p:nvSpPr>
          <p:spPr>
            <a:xfrm>
              <a:off x="6659938" y="2785720"/>
              <a:ext cx="416288" cy="223565"/>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2" name="rc12"/>
            <p:cNvSpPr/>
            <p:nvPr/>
          </p:nvSpPr>
          <p:spPr>
            <a:xfrm>
              <a:off x="7076227" y="2785720"/>
              <a:ext cx="416288" cy="223565"/>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3" name="rc13"/>
            <p:cNvSpPr/>
            <p:nvPr/>
          </p:nvSpPr>
          <p:spPr>
            <a:xfrm>
              <a:off x="7492515" y="2785720"/>
              <a:ext cx="416288" cy="223565"/>
            </a:xfrm>
            <a:prstGeom prst="rect">
              <a:avLst/>
            </a:prstGeom>
            <a:solidFill>
              <a:srgbClr val="E32A1A">
                <a:alpha val="100000"/>
              </a:srgbClr>
            </a:solidFill>
            <a:ln w="2710" cap="flat">
              <a:solidFill>
                <a:srgbClr val="FFFFFF">
                  <a:alpha val="100000"/>
                </a:srgbClr>
              </a:solidFill>
              <a:prstDash val="solid"/>
              <a:miter/>
            </a:ln>
          </p:spPr>
          <p:txBody>
            <a:bodyPr/>
            <a:lstStyle/>
            <a:p/>
          </p:txBody>
        </p:sp>
        <p:sp>
          <p:nvSpPr>
            <p:cNvPr id="14" name="rc14"/>
            <p:cNvSpPr/>
            <p:nvPr/>
          </p:nvSpPr>
          <p:spPr>
            <a:xfrm>
              <a:off x="7908803" y="2785720"/>
              <a:ext cx="416288" cy="223565"/>
            </a:xfrm>
            <a:prstGeom prst="rect">
              <a:avLst/>
            </a:prstGeom>
            <a:solidFill>
              <a:srgbClr val="EB511E">
                <a:alpha val="100000"/>
              </a:srgbClr>
            </a:solidFill>
            <a:ln w="2710" cap="flat">
              <a:solidFill>
                <a:srgbClr val="FFFFFF">
                  <a:alpha val="100000"/>
                </a:srgbClr>
              </a:solidFill>
              <a:prstDash val="solid"/>
              <a:miter/>
            </a:ln>
          </p:spPr>
          <p:txBody>
            <a:bodyPr/>
            <a:lstStyle/>
            <a:p/>
          </p:txBody>
        </p:sp>
        <p:sp>
          <p:nvSpPr>
            <p:cNvPr id="15" name="rc15"/>
            <p:cNvSpPr/>
            <p:nvPr/>
          </p:nvSpPr>
          <p:spPr>
            <a:xfrm>
              <a:off x="8325092" y="2785720"/>
              <a:ext cx="416288" cy="223565"/>
            </a:xfrm>
            <a:prstGeom prst="rect">
              <a:avLst/>
            </a:prstGeom>
            <a:solidFill>
              <a:srgbClr val="F88D1D">
                <a:alpha val="100000"/>
              </a:srgbClr>
            </a:solidFill>
            <a:ln w="2710" cap="flat">
              <a:solidFill>
                <a:srgbClr val="FFFFFF">
                  <a:alpha val="100000"/>
                </a:srgbClr>
              </a:solidFill>
              <a:prstDash val="solid"/>
              <a:miter/>
            </a:ln>
          </p:spPr>
          <p:txBody>
            <a:bodyPr/>
            <a:lstStyle/>
            <a:p/>
          </p:txBody>
        </p:sp>
        <p:sp>
          <p:nvSpPr>
            <p:cNvPr id="16" name="rc16"/>
            <p:cNvSpPr/>
            <p:nvPr/>
          </p:nvSpPr>
          <p:spPr>
            <a:xfrm>
              <a:off x="8325092" y="5244936"/>
              <a:ext cx="416288" cy="223565"/>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7" name="rc17"/>
            <p:cNvSpPr/>
            <p:nvPr/>
          </p:nvSpPr>
          <p:spPr>
            <a:xfrm>
              <a:off x="7492515" y="4797806"/>
              <a:ext cx="416288" cy="223565"/>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8" name="rc18"/>
            <p:cNvSpPr/>
            <p:nvPr/>
          </p:nvSpPr>
          <p:spPr>
            <a:xfrm>
              <a:off x="7908803" y="4797806"/>
              <a:ext cx="416288" cy="223565"/>
            </a:xfrm>
            <a:prstGeom prst="rect">
              <a:avLst/>
            </a:prstGeom>
            <a:solidFill>
              <a:srgbClr val="C9160C">
                <a:alpha val="100000"/>
              </a:srgbClr>
            </a:solidFill>
            <a:ln w="2710" cap="flat">
              <a:solidFill>
                <a:srgbClr val="FFFFFF">
                  <a:alpha val="100000"/>
                </a:srgbClr>
              </a:solidFill>
              <a:prstDash val="solid"/>
              <a:miter/>
            </a:ln>
          </p:spPr>
          <p:txBody>
            <a:bodyPr/>
            <a:lstStyle/>
            <a:p/>
          </p:txBody>
        </p:sp>
        <p:sp>
          <p:nvSpPr>
            <p:cNvPr id="19" name="rc19"/>
            <p:cNvSpPr/>
            <p:nvPr/>
          </p:nvSpPr>
          <p:spPr>
            <a:xfrm>
              <a:off x="8325092" y="4797806"/>
              <a:ext cx="416288" cy="223565"/>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0" name="rc20"/>
            <p:cNvSpPr/>
            <p:nvPr/>
          </p:nvSpPr>
          <p:spPr>
            <a:xfrm>
              <a:off x="3329632" y="4574241"/>
              <a:ext cx="416288" cy="223565"/>
            </a:xfrm>
            <a:prstGeom prst="rect">
              <a:avLst/>
            </a:prstGeom>
            <a:solidFill>
              <a:srgbClr val="E32A1A">
                <a:alpha val="100000"/>
              </a:srgbClr>
            </a:solidFill>
            <a:ln w="2710" cap="flat">
              <a:solidFill>
                <a:srgbClr val="FFFFFF">
                  <a:alpha val="100000"/>
                </a:srgbClr>
              </a:solidFill>
              <a:prstDash val="solid"/>
              <a:miter/>
            </a:ln>
          </p:spPr>
          <p:txBody>
            <a:bodyPr/>
            <a:lstStyle/>
            <a:p/>
          </p:txBody>
        </p:sp>
        <p:sp>
          <p:nvSpPr>
            <p:cNvPr id="21" name="rc21"/>
            <p:cNvSpPr/>
            <p:nvPr/>
          </p:nvSpPr>
          <p:spPr>
            <a:xfrm>
              <a:off x="3745920" y="4574241"/>
              <a:ext cx="416288" cy="223565"/>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2" name="rc22"/>
            <p:cNvSpPr/>
            <p:nvPr/>
          </p:nvSpPr>
          <p:spPr>
            <a:xfrm>
              <a:off x="4162209" y="4574241"/>
              <a:ext cx="416288" cy="223565"/>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3" name="rc23"/>
            <p:cNvSpPr/>
            <p:nvPr/>
          </p:nvSpPr>
          <p:spPr>
            <a:xfrm>
              <a:off x="4578497" y="4574241"/>
              <a:ext cx="416288" cy="223565"/>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24" name="rc24"/>
            <p:cNvSpPr/>
            <p:nvPr/>
          </p:nvSpPr>
          <p:spPr>
            <a:xfrm>
              <a:off x="4994785" y="4574241"/>
              <a:ext cx="416288" cy="223565"/>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25" name="rc25"/>
            <p:cNvSpPr/>
            <p:nvPr/>
          </p:nvSpPr>
          <p:spPr>
            <a:xfrm>
              <a:off x="5411073" y="4574241"/>
              <a:ext cx="416288" cy="223565"/>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26" name="rc26"/>
            <p:cNvSpPr/>
            <p:nvPr/>
          </p:nvSpPr>
          <p:spPr>
            <a:xfrm>
              <a:off x="5827362" y="4574241"/>
              <a:ext cx="416288" cy="223565"/>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7" name="rc27"/>
            <p:cNvSpPr/>
            <p:nvPr/>
          </p:nvSpPr>
          <p:spPr>
            <a:xfrm>
              <a:off x="6243650" y="4574241"/>
              <a:ext cx="416288" cy="223565"/>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8" name="rc28"/>
            <p:cNvSpPr/>
            <p:nvPr/>
          </p:nvSpPr>
          <p:spPr>
            <a:xfrm>
              <a:off x="6659938" y="4574241"/>
              <a:ext cx="416288" cy="223565"/>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9" name="rc29"/>
            <p:cNvSpPr/>
            <p:nvPr/>
          </p:nvSpPr>
          <p:spPr>
            <a:xfrm>
              <a:off x="7076227" y="4574241"/>
              <a:ext cx="416288" cy="223565"/>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0" name="rc30"/>
            <p:cNvSpPr/>
            <p:nvPr/>
          </p:nvSpPr>
          <p:spPr>
            <a:xfrm>
              <a:off x="7492515" y="4574241"/>
              <a:ext cx="416288" cy="223565"/>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31" name="rc31"/>
            <p:cNvSpPr/>
            <p:nvPr/>
          </p:nvSpPr>
          <p:spPr>
            <a:xfrm>
              <a:off x="7908803" y="4574241"/>
              <a:ext cx="416288" cy="223565"/>
            </a:xfrm>
            <a:prstGeom prst="rect">
              <a:avLst/>
            </a:prstGeom>
            <a:solidFill>
              <a:srgbClr val="C9160C">
                <a:alpha val="100000"/>
              </a:srgbClr>
            </a:solidFill>
            <a:ln w="2710" cap="flat">
              <a:solidFill>
                <a:srgbClr val="FFFFFF">
                  <a:alpha val="100000"/>
                </a:srgbClr>
              </a:solidFill>
              <a:prstDash val="solid"/>
              <a:miter/>
            </a:ln>
          </p:spPr>
          <p:txBody>
            <a:bodyPr/>
            <a:lstStyle/>
            <a:p/>
          </p:txBody>
        </p:sp>
        <p:sp>
          <p:nvSpPr>
            <p:cNvPr id="32" name="rc32"/>
            <p:cNvSpPr/>
            <p:nvPr/>
          </p:nvSpPr>
          <p:spPr>
            <a:xfrm>
              <a:off x="8325092" y="4574241"/>
              <a:ext cx="416288" cy="223565"/>
            </a:xfrm>
            <a:prstGeom prst="rect">
              <a:avLst/>
            </a:prstGeom>
            <a:solidFill>
              <a:srgbClr val="C9160C">
                <a:alpha val="100000"/>
              </a:srgbClr>
            </a:solidFill>
            <a:ln w="2710" cap="flat">
              <a:solidFill>
                <a:srgbClr val="FFFFFF">
                  <a:alpha val="100000"/>
                </a:srgbClr>
              </a:solidFill>
              <a:prstDash val="solid"/>
              <a:miter/>
            </a:ln>
          </p:spPr>
          <p:txBody>
            <a:bodyPr/>
            <a:lstStyle/>
            <a:p/>
          </p:txBody>
        </p:sp>
        <p:sp>
          <p:nvSpPr>
            <p:cNvPr id="33" name="rc33"/>
            <p:cNvSpPr/>
            <p:nvPr/>
          </p:nvSpPr>
          <p:spPr>
            <a:xfrm>
              <a:off x="4578497" y="2338589"/>
              <a:ext cx="416288" cy="223565"/>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4" name="rc34"/>
            <p:cNvSpPr/>
            <p:nvPr/>
          </p:nvSpPr>
          <p:spPr>
            <a:xfrm>
              <a:off x="4994785" y="2338589"/>
              <a:ext cx="416288" cy="223565"/>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35" name="rc35"/>
            <p:cNvSpPr/>
            <p:nvPr/>
          </p:nvSpPr>
          <p:spPr>
            <a:xfrm>
              <a:off x="5411073" y="2338589"/>
              <a:ext cx="416288" cy="223565"/>
            </a:xfrm>
            <a:prstGeom prst="rect">
              <a:avLst/>
            </a:prstGeom>
            <a:solidFill>
              <a:srgbClr val="D91F15">
                <a:alpha val="100000"/>
              </a:srgbClr>
            </a:solidFill>
            <a:ln w="2710" cap="flat">
              <a:solidFill>
                <a:srgbClr val="FFFFFF">
                  <a:alpha val="100000"/>
                </a:srgbClr>
              </a:solidFill>
              <a:prstDash val="solid"/>
              <a:miter/>
            </a:ln>
          </p:spPr>
          <p:txBody>
            <a:bodyPr/>
            <a:lstStyle/>
            <a:p/>
          </p:txBody>
        </p:sp>
        <p:sp>
          <p:nvSpPr>
            <p:cNvPr id="36" name="rc36"/>
            <p:cNvSpPr/>
            <p:nvPr/>
          </p:nvSpPr>
          <p:spPr>
            <a:xfrm>
              <a:off x="5827362" y="2338589"/>
              <a:ext cx="416288" cy="223565"/>
            </a:xfrm>
            <a:prstGeom prst="rect">
              <a:avLst/>
            </a:prstGeom>
            <a:solidFill>
              <a:srgbClr val="E63C1C">
                <a:alpha val="100000"/>
              </a:srgbClr>
            </a:solidFill>
            <a:ln w="2710" cap="flat">
              <a:solidFill>
                <a:srgbClr val="FFFFFF">
                  <a:alpha val="100000"/>
                </a:srgbClr>
              </a:solidFill>
              <a:prstDash val="solid"/>
              <a:miter/>
            </a:ln>
          </p:spPr>
          <p:txBody>
            <a:bodyPr/>
            <a:lstStyle/>
            <a:p/>
          </p:txBody>
        </p:sp>
        <p:sp>
          <p:nvSpPr>
            <p:cNvPr id="37" name="rc37"/>
            <p:cNvSpPr/>
            <p:nvPr/>
          </p:nvSpPr>
          <p:spPr>
            <a:xfrm>
              <a:off x="6243650" y="2338589"/>
              <a:ext cx="416288" cy="223565"/>
            </a:xfrm>
            <a:prstGeom prst="rect">
              <a:avLst/>
            </a:prstGeom>
            <a:solidFill>
              <a:srgbClr val="E2241A">
                <a:alpha val="100000"/>
              </a:srgbClr>
            </a:solidFill>
            <a:ln w="2710" cap="flat">
              <a:solidFill>
                <a:srgbClr val="FFFFFF">
                  <a:alpha val="100000"/>
                </a:srgbClr>
              </a:solidFill>
              <a:prstDash val="solid"/>
              <a:miter/>
            </a:ln>
          </p:spPr>
          <p:txBody>
            <a:bodyPr/>
            <a:lstStyle/>
            <a:p/>
          </p:txBody>
        </p:sp>
        <p:sp>
          <p:nvSpPr>
            <p:cNvPr id="38" name="rc38"/>
            <p:cNvSpPr/>
            <p:nvPr/>
          </p:nvSpPr>
          <p:spPr>
            <a:xfrm>
              <a:off x="6659938" y="2338589"/>
              <a:ext cx="416288" cy="223565"/>
            </a:xfrm>
            <a:prstGeom prst="rect">
              <a:avLst/>
            </a:prstGeom>
            <a:solidFill>
              <a:srgbClr val="F88D1D">
                <a:alpha val="100000"/>
              </a:srgbClr>
            </a:solidFill>
            <a:ln w="2710" cap="flat">
              <a:solidFill>
                <a:srgbClr val="FFFFFF">
                  <a:alpha val="100000"/>
                </a:srgbClr>
              </a:solidFill>
              <a:prstDash val="solid"/>
              <a:miter/>
            </a:ln>
          </p:spPr>
          <p:txBody>
            <a:bodyPr/>
            <a:lstStyle/>
            <a:p/>
          </p:txBody>
        </p:sp>
        <p:sp>
          <p:nvSpPr>
            <p:cNvPr id="39" name="rc39"/>
            <p:cNvSpPr/>
            <p:nvPr/>
          </p:nvSpPr>
          <p:spPr>
            <a:xfrm>
              <a:off x="7076227" y="2338589"/>
              <a:ext cx="416288" cy="22356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0" name="rc40"/>
            <p:cNvSpPr/>
            <p:nvPr/>
          </p:nvSpPr>
          <p:spPr>
            <a:xfrm>
              <a:off x="7492515" y="2338589"/>
              <a:ext cx="416288" cy="223565"/>
            </a:xfrm>
            <a:prstGeom prst="rect">
              <a:avLst/>
            </a:prstGeom>
            <a:solidFill>
              <a:srgbClr val="F9911C">
                <a:alpha val="100000"/>
              </a:srgbClr>
            </a:solidFill>
            <a:ln w="2710" cap="flat">
              <a:solidFill>
                <a:srgbClr val="FFFFFF">
                  <a:alpha val="100000"/>
                </a:srgbClr>
              </a:solidFill>
              <a:prstDash val="solid"/>
              <a:miter/>
            </a:ln>
          </p:spPr>
          <p:txBody>
            <a:bodyPr/>
            <a:lstStyle/>
            <a:p/>
          </p:txBody>
        </p:sp>
        <p:sp>
          <p:nvSpPr>
            <p:cNvPr id="41" name="rc41"/>
            <p:cNvSpPr/>
            <p:nvPr/>
          </p:nvSpPr>
          <p:spPr>
            <a:xfrm>
              <a:off x="7908803" y="2338589"/>
              <a:ext cx="416288" cy="223565"/>
            </a:xfrm>
            <a:prstGeom prst="rect">
              <a:avLst/>
            </a:prstGeom>
            <a:solidFill>
              <a:srgbClr val="FCA718">
                <a:alpha val="100000"/>
              </a:srgbClr>
            </a:solidFill>
            <a:ln w="2710" cap="flat">
              <a:solidFill>
                <a:srgbClr val="FFFFFF">
                  <a:alpha val="100000"/>
                </a:srgbClr>
              </a:solidFill>
              <a:prstDash val="solid"/>
              <a:miter/>
            </a:ln>
          </p:spPr>
          <p:txBody>
            <a:bodyPr/>
            <a:lstStyle/>
            <a:p/>
          </p:txBody>
        </p:sp>
        <p:sp>
          <p:nvSpPr>
            <p:cNvPr id="42" name="rc42"/>
            <p:cNvSpPr/>
            <p:nvPr/>
          </p:nvSpPr>
          <p:spPr>
            <a:xfrm>
              <a:off x="8325092" y="2338589"/>
              <a:ext cx="416288" cy="223565"/>
            </a:xfrm>
            <a:prstGeom prst="rect">
              <a:avLst/>
            </a:prstGeom>
            <a:solidFill>
              <a:srgbClr val="FCA718">
                <a:alpha val="100000"/>
              </a:srgbClr>
            </a:solidFill>
            <a:ln w="2710" cap="flat">
              <a:solidFill>
                <a:srgbClr val="FFFFFF">
                  <a:alpha val="100000"/>
                </a:srgbClr>
              </a:solidFill>
              <a:prstDash val="solid"/>
              <a:miter/>
            </a:ln>
          </p:spPr>
          <p:txBody>
            <a:bodyPr/>
            <a:lstStyle/>
            <a:p/>
          </p:txBody>
        </p:sp>
        <p:sp>
          <p:nvSpPr>
            <p:cNvPr id="43" name="rc43"/>
            <p:cNvSpPr/>
            <p:nvPr/>
          </p:nvSpPr>
          <p:spPr>
            <a:xfrm>
              <a:off x="5827362" y="3232850"/>
              <a:ext cx="416288" cy="223565"/>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44" name="rc44"/>
            <p:cNvSpPr/>
            <p:nvPr/>
          </p:nvSpPr>
          <p:spPr>
            <a:xfrm>
              <a:off x="6243650" y="3232850"/>
              <a:ext cx="416288" cy="223565"/>
            </a:xfrm>
            <a:prstGeom prst="rect">
              <a:avLst/>
            </a:prstGeom>
            <a:solidFill>
              <a:srgbClr val="E02219">
                <a:alpha val="100000"/>
              </a:srgbClr>
            </a:solidFill>
            <a:ln w="2710" cap="flat">
              <a:solidFill>
                <a:srgbClr val="FFFFFF">
                  <a:alpha val="100000"/>
                </a:srgbClr>
              </a:solidFill>
              <a:prstDash val="solid"/>
              <a:miter/>
            </a:ln>
          </p:spPr>
          <p:txBody>
            <a:bodyPr/>
            <a:lstStyle/>
            <a:p/>
          </p:txBody>
        </p:sp>
        <p:sp>
          <p:nvSpPr>
            <p:cNvPr id="45" name="rc45"/>
            <p:cNvSpPr/>
            <p:nvPr/>
          </p:nvSpPr>
          <p:spPr>
            <a:xfrm>
              <a:off x="6659938" y="3232850"/>
              <a:ext cx="416288" cy="223565"/>
            </a:xfrm>
            <a:prstGeom prst="rect">
              <a:avLst/>
            </a:prstGeom>
            <a:solidFill>
              <a:srgbClr val="EB511E">
                <a:alpha val="100000"/>
              </a:srgbClr>
            </a:solidFill>
            <a:ln w="2710" cap="flat">
              <a:solidFill>
                <a:srgbClr val="FFFFFF">
                  <a:alpha val="100000"/>
                </a:srgbClr>
              </a:solidFill>
              <a:prstDash val="solid"/>
              <a:miter/>
            </a:ln>
          </p:spPr>
          <p:txBody>
            <a:bodyPr/>
            <a:lstStyle/>
            <a:p/>
          </p:txBody>
        </p:sp>
        <p:sp>
          <p:nvSpPr>
            <p:cNvPr id="46" name="rc46"/>
            <p:cNvSpPr/>
            <p:nvPr/>
          </p:nvSpPr>
          <p:spPr>
            <a:xfrm>
              <a:off x="7076227" y="3232850"/>
              <a:ext cx="416288" cy="223565"/>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7" name="rc47"/>
            <p:cNvSpPr/>
            <p:nvPr/>
          </p:nvSpPr>
          <p:spPr>
            <a:xfrm>
              <a:off x="7492515" y="3232850"/>
              <a:ext cx="416288" cy="223565"/>
            </a:xfrm>
            <a:prstGeom prst="rect">
              <a:avLst/>
            </a:prstGeom>
            <a:solidFill>
              <a:srgbClr val="E8431C">
                <a:alpha val="100000"/>
              </a:srgbClr>
            </a:solidFill>
            <a:ln w="2710" cap="flat">
              <a:solidFill>
                <a:srgbClr val="FFFFFF">
                  <a:alpha val="100000"/>
                </a:srgbClr>
              </a:solidFill>
              <a:prstDash val="solid"/>
              <a:miter/>
            </a:ln>
          </p:spPr>
          <p:txBody>
            <a:bodyPr/>
            <a:lstStyle/>
            <a:p/>
          </p:txBody>
        </p:sp>
        <p:sp>
          <p:nvSpPr>
            <p:cNvPr id="48" name="rc48"/>
            <p:cNvSpPr/>
            <p:nvPr/>
          </p:nvSpPr>
          <p:spPr>
            <a:xfrm>
              <a:off x="7908803" y="3232850"/>
              <a:ext cx="416288" cy="223565"/>
            </a:xfrm>
            <a:prstGeom prst="rect">
              <a:avLst/>
            </a:prstGeom>
            <a:solidFill>
              <a:srgbClr val="EF6020">
                <a:alpha val="100000"/>
              </a:srgbClr>
            </a:solidFill>
            <a:ln w="2710" cap="flat">
              <a:solidFill>
                <a:srgbClr val="FFFFFF">
                  <a:alpha val="100000"/>
                </a:srgbClr>
              </a:solidFill>
              <a:prstDash val="solid"/>
              <a:miter/>
            </a:ln>
          </p:spPr>
          <p:txBody>
            <a:bodyPr/>
            <a:lstStyle/>
            <a:p/>
          </p:txBody>
        </p:sp>
        <p:sp>
          <p:nvSpPr>
            <p:cNvPr id="49" name="rc49"/>
            <p:cNvSpPr/>
            <p:nvPr/>
          </p:nvSpPr>
          <p:spPr>
            <a:xfrm>
              <a:off x="8325092" y="3232850"/>
              <a:ext cx="416288" cy="22356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0" name="rc50"/>
            <p:cNvSpPr/>
            <p:nvPr/>
          </p:nvSpPr>
          <p:spPr>
            <a:xfrm>
              <a:off x="7076227" y="2115024"/>
              <a:ext cx="416288" cy="223565"/>
            </a:xfrm>
            <a:prstGeom prst="rect">
              <a:avLst/>
            </a:prstGeom>
            <a:solidFill>
              <a:srgbClr val="FCA718">
                <a:alpha val="100000"/>
              </a:srgbClr>
            </a:solidFill>
            <a:ln w="2710" cap="flat">
              <a:solidFill>
                <a:srgbClr val="FFFFFF">
                  <a:alpha val="100000"/>
                </a:srgbClr>
              </a:solidFill>
              <a:prstDash val="solid"/>
              <a:miter/>
            </a:ln>
          </p:spPr>
          <p:txBody>
            <a:bodyPr/>
            <a:lstStyle/>
            <a:p/>
          </p:txBody>
        </p:sp>
        <p:sp>
          <p:nvSpPr>
            <p:cNvPr id="51" name="rc51"/>
            <p:cNvSpPr/>
            <p:nvPr/>
          </p:nvSpPr>
          <p:spPr>
            <a:xfrm>
              <a:off x="7492515" y="2115024"/>
              <a:ext cx="416288" cy="223565"/>
            </a:xfrm>
            <a:prstGeom prst="rect">
              <a:avLst/>
            </a:prstGeom>
            <a:solidFill>
              <a:srgbClr val="FEBC11">
                <a:alpha val="100000"/>
              </a:srgbClr>
            </a:solidFill>
            <a:ln w="2710" cap="flat">
              <a:solidFill>
                <a:srgbClr val="FFFFFF">
                  <a:alpha val="100000"/>
                </a:srgbClr>
              </a:solidFill>
              <a:prstDash val="solid"/>
              <a:miter/>
            </a:ln>
          </p:spPr>
          <p:txBody>
            <a:bodyPr/>
            <a:lstStyle/>
            <a:p/>
          </p:txBody>
        </p:sp>
        <p:sp>
          <p:nvSpPr>
            <p:cNvPr id="52" name="rc52"/>
            <p:cNvSpPr/>
            <p:nvPr/>
          </p:nvSpPr>
          <p:spPr>
            <a:xfrm>
              <a:off x="7908803" y="2115024"/>
              <a:ext cx="416288" cy="223565"/>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3" name="rc53"/>
            <p:cNvSpPr/>
            <p:nvPr/>
          </p:nvSpPr>
          <p:spPr>
            <a:xfrm>
              <a:off x="8325092" y="2115024"/>
              <a:ext cx="416288" cy="223565"/>
            </a:xfrm>
            <a:prstGeom prst="rect">
              <a:avLst/>
            </a:prstGeom>
            <a:solidFill>
              <a:srgbClr val="FDAB17">
                <a:alpha val="100000"/>
              </a:srgbClr>
            </a:solidFill>
            <a:ln w="2710" cap="flat">
              <a:solidFill>
                <a:srgbClr val="FFFFFF">
                  <a:alpha val="100000"/>
                </a:srgbClr>
              </a:solidFill>
              <a:prstDash val="solid"/>
              <a:miter/>
            </a:ln>
          </p:spPr>
          <p:txBody>
            <a:bodyPr/>
            <a:lstStyle/>
            <a:p/>
          </p:txBody>
        </p:sp>
        <p:sp>
          <p:nvSpPr>
            <p:cNvPr id="54" name="rc54"/>
            <p:cNvSpPr/>
            <p:nvPr/>
          </p:nvSpPr>
          <p:spPr>
            <a:xfrm>
              <a:off x="8325092" y="3009285"/>
              <a:ext cx="416288" cy="223565"/>
            </a:xfrm>
            <a:prstGeom prst="rect">
              <a:avLst/>
            </a:prstGeom>
            <a:solidFill>
              <a:srgbClr val="F7841E">
                <a:alpha val="100000"/>
              </a:srgbClr>
            </a:solidFill>
            <a:ln w="2710" cap="flat">
              <a:solidFill>
                <a:srgbClr val="FFFFFF">
                  <a:alpha val="100000"/>
                </a:srgbClr>
              </a:solidFill>
              <a:prstDash val="solid"/>
              <a:miter/>
            </a:ln>
          </p:spPr>
          <p:txBody>
            <a:bodyPr/>
            <a:lstStyle/>
            <a:p/>
          </p:txBody>
        </p:sp>
        <p:sp>
          <p:nvSpPr>
            <p:cNvPr id="55" name="rc55"/>
            <p:cNvSpPr/>
            <p:nvPr/>
          </p:nvSpPr>
          <p:spPr>
            <a:xfrm>
              <a:off x="7492515" y="1667894"/>
              <a:ext cx="416288" cy="223565"/>
            </a:xfrm>
            <a:prstGeom prst="rect">
              <a:avLst/>
            </a:prstGeom>
            <a:solidFill>
              <a:srgbClr val="F9911C">
                <a:alpha val="100000"/>
              </a:srgbClr>
            </a:solidFill>
            <a:ln w="2710" cap="flat">
              <a:solidFill>
                <a:srgbClr val="FFFFFF">
                  <a:alpha val="100000"/>
                </a:srgbClr>
              </a:solidFill>
              <a:prstDash val="solid"/>
              <a:miter/>
            </a:ln>
          </p:spPr>
          <p:txBody>
            <a:bodyPr/>
            <a:lstStyle/>
            <a:p/>
          </p:txBody>
        </p:sp>
        <p:sp>
          <p:nvSpPr>
            <p:cNvPr id="56" name="rc56"/>
            <p:cNvSpPr/>
            <p:nvPr/>
          </p:nvSpPr>
          <p:spPr>
            <a:xfrm>
              <a:off x="7908803" y="1667894"/>
              <a:ext cx="416288" cy="223565"/>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7" name="rc57"/>
            <p:cNvSpPr/>
            <p:nvPr/>
          </p:nvSpPr>
          <p:spPr>
            <a:xfrm>
              <a:off x="8325092" y="1667894"/>
              <a:ext cx="416288" cy="223565"/>
            </a:xfrm>
            <a:prstGeom prst="rect">
              <a:avLst/>
            </a:prstGeom>
            <a:solidFill>
              <a:srgbClr val="469A3F">
                <a:alpha val="100000"/>
              </a:srgbClr>
            </a:solidFill>
            <a:ln w="2710" cap="flat">
              <a:solidFill>
                <a:srgbClr val="FFFFFF">
                  <a:alpha val="100000"/>
                </a:srgbClr>
              </a:solidFill>
              <a:prstDash val="solid"/>
              <a:miter/>
            </a:ln>
          </p:spPr>
          <p:txBody>
            <a:bodyPr/>
            <a:lstStyle/>
            <a:p/>
          </p:txBody>
        </p:sp>
        <p:sp>
          <p:nvSpPr>
            <p:cNvPr id="58" name="rc58"/>
            <p:cNvSpPr/>
            <p:nvPr/>
          </p:nvSpPr>
          <p:spPr>
            <a:xfrm>
              <a:off x="7492515" y="4127110"/>
              <a:ext cx="416288" cy="223565"/>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9" name="rc59"/>
            <p:cNvSpPr/>
            <p:nvPr/>
          </p:nvSpPr>
          <p:spPr>
            <a:xfrm>
              <a:off x="7908803" y="4127110"/>
              <a:ext cx="416288" cy="223565"/>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60" name="rc60"/>
            <p:cNvSpPr/>
            <p:nvPr/>
          </p:nvSpPr>
          <p:spPr>
            <a:xfrm>
              <a:off x="8325092" y="4127110"/>
              <a:ext cx="416288" cy="223565"/>
            </a:xfrm>
            <a:prstGeom prst="rect">
              <a:avLst/>
            </a:prstGeom>
            <a:solidFill>
              <a:srgbClr val="E8431C">
                <a:alpha val="100000"/>
              </a:srgbClr>
            </a:solidFill>
            <a:ln w="2710" cap="flat">
              <a:solidFill>
                <a:srgbClr val="FFFFFF">
                  <a:alpha val="100000"/>
                </a:srgbClr>
              </a:solidFill>
              <a:prstDash val="solid"/>
              <a:miter/>
            </a:ln>
          </p:spPr>
          <p:txBody>
            <a:bodyPr/>
            <a:lstStyle/>
            <a:p/>
          </p:txBody>
        </p:sp>
        <p:sp>
          <p:nvSpPr>
            <p:cNvPr id="61" name="rc61"/>
            <p:cNvSpPr/>
            <p:nvPr/>
          </p:nvSpPr>
          <p:spPr>
            <a:xfrm>
              <a:off x="2080767" y="3679980"/>
              <a:ext cx="416288" cy="223565"/>
            </a:xfrm>
            <a:prstGeom prst="rect">
              <a:avLst/>
            </a:prstGeom>
            <a:solidFill>
              <a:srgbClr val="EB511E">
                <a:alpha val="100000"/>
              </a:srgbClr>
            </a:solidFill>
            <a:ln w="2710" cap="flat">
              <a:solidFill>
                <a:srgbClr val="FFFFFF">
                  <a:alpha val="100000"/>
                </a:srgbClr>
              </a:solidFill>
              <a:prstDash val="solid"/>
              <a:miter/>
            </a:ln>
          </p:spPr>
          <p:txBody>
            <a:bodyPr/>
            <a:lstStyle/>
            <a:p/>
          </p:txBody>
        </p:sp>
        <p:sp>
          <p:nvSpPr>
            <p:cNvPr id="62" name="rc62"/>
            <p:cNvSpPr/>
            <p:nvPr/>
          </p:nvSpPr>
          <p:spPr>
            <a:xfrm>
              <a:off x="2497055" y="3679980"/>
              <a:ext cx="416288" cy="223565"/>
            </a:xfrm>
            <a:prstGeom prst="rect">
              <a:avLst/>
            </a:prstGeom>
            <a:solidFill>
              <a:srgbClr val="F7841E">
                <a:alpha val="100000"/>
              </a:srgbClr>
            </a:solidFill>
            <a:ln w="2710" cap="flat">
              <a:solidFill>
                <a:srgbClr val="FFFFFF">
                  <a:alpha val="100000"/>
                </a:srgbClr>
              </a:solidFill>
              <a:prstDash val="solid"/>
              <a:miter/>
            </a:ln>
          </p:spPr>
          <p:txBody>
            <a:bodyPr/>
            <a:lstStyle/>
            <a:p/>
          </p:txBody>
        </p:sp>
        <p:sp>
          <p:nvSpPr>
            <p:cNvPr id="63" name="rc63"/>
            <p:cNvSpPr/>
            <p:nvPr/>
          </p:nvSpPr>
          <p:spPr>
            <a:xfrm>
              <a:off x="2913344" y="3679980"/>
              <a:ext cx="416288" cy="223565"/>
            </a:xfrm>
            <a:prstGeom prst="rect">
              <a:avLst/>
            </a:prstGeom>
            <a:solidFill>
              <a:srgbClr val="EA4A1D">
                <a:alpha val="100000"/>
              </a:srgbClr>
            </a:solidFill>
            <a:ln w="2710" cap="flat">
              <a:solidFill>
                <a:srgbClr val="FFFFFF">
                  <a:alpha val="100000"/>
                </a:srgbClr>
              </a:solidFill>
              <a:prstDash val="solid"/>
              <a:miter/>
            </a:ln>
          </p:spPr>
          <p:txBody>
            <a:bodyPr/>
            <a:lstStyle/>
            <a:p/>
          </p:txBody>
        </p:sp>
        <p:sp>
          <p:nvSpPr>
            <p:cNvPr id="64" name="rc64"/>
            <p:cNvSpPr/>
            <p:nvPr/>
          </p:nvSpPr>
          <p:spPr>
            <a:xfrm>
              <a:off x="3329632" y="3679980"/>
              <a:ext cx="416288" cy="223565"/>
            </a:xfrm>
            <a:prstGeom prst="rect">
              <a:avLst/>
            </a:prstGeom>
            <a:solidFill>
              <a:srgbClr val="EC541E">
                <a:alpha val="100000"/>
              </a:srgbClr>
            </a:solidFill>
            <a:ln w="2710" cap="flat">
              <a:solidFill>
                <a:srgbClr val="FFFFFF">
                  <a:alpha val="100000"/>
                </a:srgbClr>
              </a:solidFill>
              <a:prstDash val="solid"/>
              <a:miter/>
            </a:ln>
          </p:spPr>
          <p:txBody>
            <a:bodyPr/>
            <a:lstStyle/>
            <a:p/>
          </p:txBody>
        </p:sp>
        <p:sp>
          <p:nvSpPr>
            <p:cNvPr id="65" name="rc65"/>
            <p:cNvSpPr/>
            <p:nvPr/>
          </p:nvSpPr>
          <p:spPr>
            <a:xfrm>
              <a:off x="3745920" y="3679980"/>
              <a:ext cx="416288" cy="22356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6" name="rc66"/>
            <p:cNvSpPr/>
            <p:nvPr/>
          </p:nvSpPr>
          <p:spPr>
            <a:xfrm>
              <a:off x="4162209" y="3679980"/>
              <a:ext cx="416288" cy="223565"/>
            </a:xfrm>
            <a:prstGeom prst="rect">
              <a:avLst/>
            </a:prstGeom>
            <a:solidFill>
              <a:srgbClr val="EA4A1D">
                <a:alpha val="100000"/>
              </a:srgbClr>
            </a:solidFill>
            <a:ln w="2710" cap="flat">
              <a:solidFill>
                <a:srgbClr val="FFFFFF">
                  <a:alpha val="100000"/>
                </a:srgbClr>
              </a:solidFill>
              <a:prstDash val="solid"/>
              <a:miter/>
            </a:ln>
          </p:spPr>
          <p:txBody>
            <a:bodyPr/>
            <a:lstStyle/>
            <a:p/>
          </p:txBody>
        </p:sp>
        <p:sp>
          <p:nvSpPr>
            <p:cNvPr id="67" name="rc67"/>
            <p:cNvSpPr/>
            <p:nvPr/>
          </p:nvSpPr>
          <p:spPr>
            <a:xfrm>
              <a:off x="4578497" y="3679980"/>
              <a:ext cx="416288" cy="223565"/>
            </a:xfrm>
            <a:prstGeom prst="rect">
              <a:avLst/>
            </a:prstGeom>
            <a:solidFill>
              <a:srgbClr val="F7841E">
                <a:alpha val="100000"/>
              </a:srgbClr>
            </a:solidFill>
            <a:ln w="2710" cap="flat">
              <a:solidFill>
                <a:srgbClr val="FFFFFF">
                  <a:alpha val="100000"/>
                </a:srgbClr>
              </a:solidFill>
              <a:prstDash val="solid"/>
              <a:miter/>
            </a:ln>
          </p:spPr>
          <p:txBody>
            <a:bodyPr/>
            <a:lstStyle/>
            <a:p/>
          </p:txBody>
        </p:sp>
        <p:sp>
          <p:nvSpPr>
            <p:cNvPr id="68" name="rc68"/>
            <p:cNvSpPr/>
            <p:nvPr/>
          </p:nvSpPr>
          <p:spPr>
            <a:xfrm>
              <a:off x="4994785" y="3679980"/>
              <a:ext cx="416288" cy="223565"/>
            </a:xfrm>
            <a:prstGeom prst="rect">
              <a:avLst/>
            </a:prstGeom>
            <a:solidFill>
              <a:srgbClr val="F37120">
                <a:alpha val="100000"/>
              </a:srgbClr>
            </a:solidFill>
            <a:ln w="2710" cap="flat">
              <a:solidFill>
                <a:srgbClr val="FFFFFF">
                  <a:alpha val="100000"/>
                </a:srgbClr>
              </a:solidFill>
              <a:prstDash val="solid"/>
              <a:miter/>
            </a:ln>
          </p:spPr>
          <p:txBody>
            <a:bodyPr/>
            <a:lstStyle/>
            <a:p/>
          </p:txBody>
        </p:sp>
        <p:sp>
          <p:nvSpPr>
            <p:cNvPr id="69" name="rc69"/>
            <p:cNvSpPr/>
            <p:nvPr/>
          </p:nvSpPr>
          <p:spPr>
            <a:xfrm>
              <a:off x="5411073" y="3679980"/>
              <a:ext cx="416288" cy="22356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0" name="rc70"/>
            <p:cNvSpPr/>
            <p:nvPr/>
          </p:nvSpPr>
          <p:spPr>
            <a:xfrm>
              <a:off x="5827362" y="3679980"/>
              <a:ext cx="416288" cy="223565"/>
            </a:xfrm>
            <a:prstGeom prst="rect">
              <a:avLst/>
            </a:prstGeom>
            <a:solidFill>
              <a:srgbClr val="F06320">
                <a:alpha val="100000"/>
              </a:srgbClr>
            </a:solidFill>
            <a:ln w="2710" cap="flat">
              <a:solidFill>
                <a:srgbClr val="FFFFFF">
                  <a:alpha val="100000"/>
                </a:srgbClr>
              </a:solidFill>
              <a:prstDash val="solid"/>
              <a:miter/>
            </a:ln>
          </p:spPr>
          <p:txBody>
            <a:bodyPr/>
            <a:lstStyle/>
            <a:p/>
          </p:txBody>
        </p:sp>
        <p:sp>
          <p:nvSpPr>
            <p:cNvPr id="71" name="rc71"/>
            <p:cNvSpPr/>
            <p:nvPr/>
          </p:nvSpPr>
          <p:spPr>
            <a:xfrm>
              <a:off x="6243650" y="3679980"/>
              <a:ext cx="416288" cy="223565"/>
            </a:xfrm>
            <a:prstGeom prst="rect">
              <a:avLst/>
            </a:prstGeom>
            <a:solidFill>
              <a:srgbClr val="EB511E">
                <a:alpha val="100000"/>
              </a:srgbClr>
            </a:solidFill>
            <a:ln w="2710" cap="flat">
              <a:solidFill>
                <a:srgbClr val="FFFFFF">
                  <a:alpha val="100000"/>
                </a:srgbClr>
              </a:solidFill>
              <a:prstDash val="solid"/>
              <a:miter/>
            </a:ln>
          </p:spPr>
          <p:txBody>
            <a:bodyPr/>
            <a:lstStyle/>
            <a:p/>
          </p:txBody>
        </p:sp>
        <p:sp>
          <p:nvSpPr>
            <p:cNvPr id="72" name="rc72"/>
            <p:cNvSpPr/>
            <p:nvPr/>
          </p:nvSpPr>
          <p:spPr>
            <a:xfrm>
              <a:off x="6659938" y="3679980"/>
              <a:ext cx="416288" cy="223565"/>
            </a:xfrm>
            <a:prstGeom prst="rect">
              <a:avLst/>
            </a:prstGeom>
            <a:solidFill>
              <a:srgbClr val="E32A1A">
                <a:alpha val="100000"/>
              </a:srgbClr>
            </a:solidFill>
            <a:ln w="2710" cap="flat">
              <a:solidFill>
                <a:srgbClr val="FFFFFF">
                  <a:alpha val="100000"/>
                </a:srgbClr>
              </a:solidFill>
              <a:prstDash val="solid"/>
              <a:miter/>
            </a:ln>
          </p:spPr>
          <p:txBody>
            <a:bodyPr/>
            <a:lstStyle/>
            <a:p/>
          </p:txBody>
        </p:sp>
        <p:sp>
          <p:nvSpPr>
            <p:cNvPr id="73" name="rc73"/>
            <p:cNvSpPr/>
            <p:nvPr/>
          </p:nvSpPr>
          <p:spPr>
            <a:xfrm>
              <a:off x="7076227" y="3679980"/>
              <a:ext cx="416288" cy="223565"/>
            </a:xfrm>
            <a:prstGeom prst="rect">
              <a:avLst/>
            </a:prstGeom>
            <a:solidFill>
              <a:srgbClr val="FA9A1B">
                <a:alpha val="100000"/>
              </a:srgbClr>
            </a:solidFill>
            <a:ln w="2710" cap="flat">
              <a:solidFill>
                <a:srgbClr val="FFFFFF">
                  <a:alpha val="100000"/>
                </a:srgbClr>
              </a:solidFill>
              <a:prstDash val="solid"/>
              <a:miter/>
            </a:ln>
          </p:spPr>
          <p:txBody>
            <a:bodyPr/>
            <a:lstStyle/>
            <a:p/>
          </p:txBody>
        </p:sp>
        <p:sp>
          <p:nvSpPr>
            <p:cNvPr id="74" name="rc74"/>
            <p:cNvSpPr/>
            <p:nvPr/>
          </p:nvSpPr>
          <p:spPr>
            <a:xfrm>
              <a:off x="7492515" y="3679980"/>
              <a:ext cx="416288" cy="223565"/>
            </a:xfrm>
            <a:prstGeom prst="rect">
              <a:avLst/>
            </a:prstGeom>
            <a:solidFill>
              <a:srgbClr val="F47620">
                <a:alpha val="100000"/>
              </a:srgbClr>
            </a:solidFill>
            <a:ln w="2710" cap="flat">
              <a:solidFill>
                <a:srgbClr val="FFFFFF">
                  <a:alpha val="100000"/>
                </a:srgbClr>
              </a:solidFill>
              <a:prstDash val="solid"/>
              <a:miter/>
            </a:ln>
          </p:spPr>
          <p:txBody>
            <a:bodyPr/>
            <a:lstStyle/>
            <a:p/>
          </p:txBody>
        </p:sp>
        <p:sp>
          <p:nvSpPr>
            <p:cNvPr id="75" name="rc75"/>
            <p:cNvSpPr/>
            <p:nvPr/>
          </p:nvSpPr>
          <p:spPr>
            <a:xfrm>
              <a:off x="7908803" y="3679980"/>
              <a:ext cx="416288" cy="223565"/>
            </a:xfrm>
            <a:prstGeom prst="rect">
              <a:avLst/>
            </a:prstGeom>
            <a:solidFill>
              <a:srgbClr val="F26C21">
                <a:alpha val="100000"/>
              </a:srgbClr>
            </a:solidFill>
            <a:ln w="2710" cap="flat">
              <a:solidFill>
                <a:srgbClr val="FFFFFF">
                  <a:alpha val="100000"/>
                </a:srgbClr>
              </a:solidFill>
              <a:prstDash val="solid"/>
              <a:miter/>
            </a:ln>
          </p:spPr>
          <p:txBody>
            <a:bodyPr/>
            <a:lstStyle/>
            <a:p/>
          </p:txBody>
        </p:sp>
        <p:sp>
          <p:nvSpPr>
            <p:cNvPr id="76" name="rc76"/>
            <p:cNvSpPr/>
            <p:nvPr/>
          </p:nvSpPr>
          <p:spPr>
            <a:xfrm>
              <a:off x="8325092" y="3679980"/>
              <a:ext cx="416288" cy="223565"/>
            </a:xfrm>
            <a:prstGeom prst="rect">
              <a:avLst/>
            </a:prstGeom>
            <a:solidFill>
              <a:srgbClr val="F26C21">
                <a:alpha val="100000"/>
              </a:srgbClr>
            </a:solidFill>
            <a:ln w="2710" cap="flat">
              <a:solidFill>
                <a:srgbClr val="FFFFFF">
                  <a:alpha val="100000"/>
                </a:srgbClr>
              </a:solidFill>
              <a:prstDash val="solid"/>
              <a:miter/>
            </a:ln>
          </p:spPr>
          <p:txBody>
            <a:bodyPr/>
            <a:lstStyle/>
            <a:p/>
          </p:txBody>
        </p:sp>
        <p:sp>
          <p:nvSpPr>
            <p:cNvPr id="77" name="rc77"/>
            <p:cNvSpPr/>
            <p:nvPr/>
          </p:nvSpPr>
          <p:spPr>
            <a:xfrm>
              <a:off x="5411073" y="3456415"/>
              <a:ext cx="416288" cy="223565"/>
            </a:xfrm>
            <a:prstGeom prst="rect">
              <a:avLst/>
            </a:prstGeom>
            <a:solidFill>
              <a:srgbClr val="F88D1D">
                <a:alpha val="100000"/>
              </a:srgbClr>
            </a:solidFill>
            <a:ln w="2710" cap="flat">
              <a:solidFill>
                <a:srgbClr val="FFFFFF">
                  <a:alpha val="100000"/>
                </a:srgbClr>
              </a:solidFill>
              <a:prstDash val="solid"/>
              <a:miter/>
            </a:ln>
          </p:spPr>
          <p:txBody>
            <a:bodyPr/>
            <a:lstStyle/>
            <a:p/>
          </p:txBody>
        </p:sp>
        <p:sp>
          <p:nvSpPr>
            <p:cNvPr id="78" name="rc78"/>
            <p:cNvSpPr/>
            <p:nvPr/>
          </p:nvSpPr>
          <p:spPr>
            <a:xfrm>
              <a:off x="5827362" y="3456415"/>
              <a:ext cx="416288" cy="223565"/>
            </a:xfrm>
            <a:prstGeom prst="rect">
              <a:avLst/>
            </a:prstGeom>
            <a:solidFill>
              <a:srgbClr val="EE5A1F">
                <a:alpha val="100000"/>
              </a:srgbClr>
            </a:solidFill>
            <a:ln w="2710" cap="flat">
              <a:solidFill>
                <a:srgbClr val="FFFFFF">
                  <a:alpha val="100000"/>
                </a:srgbClr>
              </a:solidFill>
              <a:prstDash val="solid"/>
              <a:miter/>
            </a:ln>
          </p:spPr>
          <p:txBody>
            <a:bodyPr/>
            <a:lstStyle/>
            <a:p/>
          </p:txBody>
        </p:sp>
        <p:sp>
          <p:nvSpPr>
            <p:cNvPr id="79" name="rc79"/>
            <p:cNvSpPr/>
            <p:nvPr/>
          </p:nvSpPr>
          <p:spPr>
            <a:xfrm>
              <a:off x="6243650" y="3456415"/>
              <a:ext cx="416288" cy="22356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0" name="rc80"/>
            <p:cNvSpPr/>
            <p:nvPr/>
          </p:nvSpPr>
          <p:spPr>
            <a:xfrm>
              <a:off x="6659938" y="3456415"/>
              <a:ext cx="416288" cy="223565"/>
            </a:xfrm>
            <a:prstGeom prst="rect">
              <a:avLst/>
            </a:prstGeom>
            <a:solidFill>
              <a:srgbClr val="F16620">
                <a:alpha val="100000"/>
              </a:srgbClr>
            </a:solidFill>
            <a:ln w="2710" cap="flat">
              <a:solidFill>
                <a:srgbClr val="FFFFFF">
                  <a:alpha val="100000"/>
                </a:srgbClr>
              </a:solidFill>
              <a:prstDash val="solid"/>
              <a:miter/>
            </a:ln>
          </p:spPr>
          <p:txBody>
            <a:bodyPr/>
            <a:lstStyle/>
            <a:p/>
          </p:txBody>
        </p:sp>
        <p:sp>
          <p:nvSpPr>
            <p:cNvPr id="81" name="rc81"/>
            <p:cNvSpPr/>
            <p:nvPr/>
          </p:nvSpPr>
          <p:spPr>
            <a:xfrm>
              <a:off x="7076227" y="3456415"/>
              <a:ext cx="416288" cy="22356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2" name="rc82"/>
            <p:cNvSpPr/>
            <p:nvPr/>
          </p:nvSpPr>
          <p:spPr>
            <a:xfrm>
              <a:off x="7492515" y="3456415"/>
              <a:ext cx="416288" cy="223565"/>
            </a:xfrm>
            <a:prstGeom prst="rect">
              <a:avLst/>
            </a:prstGeom>
            <a:solidFill>
              <a:srgbClr val="F47620">
                <a:alpha val="100000"/>
              </a:srgbClr>
            </a:solidFill>
            <a:ln w="2710" cap="flat">
              <a:solidFill>
                <a:srgbClr val="FFFFFF">
                  <a:alpha val="100000"/>
                </a:srgbClr>
              </a:solidFill>
              <a:prstDash val="solid"/>
              <a:miter/>
            </a:ln>
          </p:spPr>
          <p:txBody>
            <a:bodyPr/>
            <a:lstStyle/>
            <a:p/>
          </p:txBody>
        </p:sp>
        <p:sp>
          <p:nvSpPr>
            <p:cNvPr id="83" name="rc83"/>
            <p:cNvSpPr/>
            <p:nvPr/>
          </p:nvSpPr>
          <p:spPr>
            <a:xfrm>
              <a:off x="7908803" y="3456415"/>
              <a:ext cx="416288" cy="223565"/>
            </a:xfrm>
            <a:prstGeom prst="rect">
              <a:avLst/>
            </a:prstGeom>
            <a:solidFill>
              <a:srgbClr val="F47620">
                <a:alpha val="100000"/>
              </a:srgbClr>
            </a:solidFill>
            <a:ln w="2710" cap="flat">
              <a:solidFill>
                <a:srgbClr val="FFFFFF">
                  <a:alpha val="100000"/>
                </a:srgbClr>
              </a:solidFill>
              <a:prstDash val="solid"/>
              <a:miter/>
            </a:ln>
          </p:spPr>
          <p:txBody>
            <a:bodyPr/>
            <a:lstStyle/>
            <a:p/>
          </p:txBody>
        </p:sp>
        <p:sp>
          <p:nvSpPr>
            <p:cNvPr id="84" name="rc84"/>
            <p:cNvSpPr/>
            <p:nvPr/>
          </p:nvSpPr>
          <p:spPr>
            <a:xfrm>
              <a:off x="8325092" y="3456415"/>
              <a:ext cx="416288" cy="22356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5" name="rc85"/>
            <p:cNvSpPr/>
            <p:nvPr/>
          </p:nvSpPr>
          <p:spPr>
            <a:xfrm>
              <a:off x="7492515" y="4350675"/>
              <a:ext cx="416288" cy="223565"/>
            </a:xfrm>
            <a:prstGeom prst="rect">
              <a:avLst/>
            </a:prstGeom>
            <a:solidFill>
              <a:srgbClr val="E5331B">
                <a:alpha val="100000"/>
              </a:srgbClr>
            </a:solidFill>
            <a:ln w="2710" cap="flat">
              <a:solidFill>
                <a:srgbClr val="FFFFFF">
                  <a:alpha val="100000"/>
                </a:srgbClr>
              </a:solidFill>
              <a:prstDash val="solid"/>
              <a:miter/>
            </a:ln>
          </p:spPr>
          <p:txBody>
            <a:bodyPr/>
            <a:lstStyle/>
            <a:p/>
          </p:txBody>
        </p:sp>
        <p:sp>
          <p:nvSpPr>
            <p:cNvPr id="86" name="rc86"/>
            <p:cNvSpPr/>
            <p:nvPr/>
          </p:nvSpPr>
          <p:spPr>
            <a:xfrm>
              <a:off x="7908803" y="4350675"/>
              <a:ext cx="416288" cy="223565"/>
            </a:xfrm>
            <a:prstGeom prst="rect">
              <a:avLst/>
            </a:prstGeom>
            <a:solidFill>
              <a:srgbClr val="DC2016">
                <a:alpha val="100000"/>
              </a:srgbClr>
            </a:solidFill>
            <a:ln w="2710" cap="flat">
              <a:solidFill>
                <a:srgbClr val="FFFFFF">
                  <a:alpha val="100000"/>
                </a:srgbClr>
              </a:solidFill>
              <a:prstDash val="solid"/>
              <a:miter/>
            </a:ln>
          </p:spPr>
          <p:txBody>
            <a:bodyPr/>
            <a:lstStyle/>
            <a:p/>
          </p:txBody>
        </p:sp>
        <p:sp>
          <p:nvSpPr>
            <p:cNvPr id="87" name="rc87"/>
            <p:cNvSpPr/>
            <p:nvPr/>
          </p:nvSpPr>
          <p:spPr>
            <a:xfrm>
              <a:off x="8325092" y="4350675"/>
              <a:ext cx="416288" cy="223565"/>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88" name="rc88"/>
            <p:cNvSpPr/>
            <p:nvPr/>
          </p:nvSpPr>
          <p:spPr>
            <a:xfrm>
              <a:off x="7076227" y="5021371"/>
              <a:ext cx="416288" cy="22356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9" name="rc89"/>
            <p:cNvSpPr/>
            <p:nvPr/>
          </p:nvSpPr>
          <p:spPr>
            <a:xfrm>
              <a:off x="7492515" y="5021371"/>
              <a:ext cx="416288" cy="223565"/>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90" name="rc90"/>
            <p:cNvSpPr/>
            <p:nvPr/>
          </p:nvSpPr>
          <p:spPr>
            <a:xfrm>
              <a:off x="7908803" y="5021371"/>
              <a:ext cx="416288" cy="223565"/>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91" name="rc91"/>
            <p:cNvSpPr/>
            <p:nvPr/>
          </p:nvSpPr>
          <p:spPr>
            <a:xfrm>
              <a:off x="8325092" y="5021371"/>
              <a:ext cx="416288" cy="223565"/>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92" name="rc92"/>
            <p:cNvSpPr/>
            <p:nvPr/>
          </p:nvSpPr>
          <p:spPr>
            <a:xfrm>
              <a:off x="8325092" y="1891459"/>
              <a:ext cx="416288" cy="223565"/>
            </a:xfrm>
            <a:prstGeom prst="rect">
              <a:avLst/>
            </a:prstGeom>
            <a:solidFill>
              <a:srgbClr val="69AF41">
                <a:alpha val="100000"/>
              </a:srgbClr>
            </a:solidFill>
            <a:ln w="2710" cap="flat">
              <a:solidFill>
                <a:srgbClr val="FFFFFF">
                  <a:alpha val="100000"/>
                </a:srgbClr>
              </a:solidFill>
              <a:prstDash val="solid"/>
              <a:miter/>
            </a:ln>
          </p:spPr>
          <p:txBody>
            <a:bodyPr/>
            <a:lstStyle/>
            <a:p/>
          </p:txBody>
        </p:sp>
        <p:sp>
          <p:nvSpPr>
            <p:cNvPr id="93" name="rc93"/>
            <p:cNvSpPr/>
            <p:nvPr/>
          </p:nvSpPr>
          <p:spPr>
            <a:xfrm>
              <a:off x="4994785" y="1220764"/>
              <a:ext cx="416288" cy="223565"/>
            </a:xfrm>
            <a:prstGeom prst="rect">
              <a:avLst/>
            </a:prstGeom>
            <a:solidFill>
              <a:srgbClr val="4B9D3F">
                <a:alpha val="100000"/>
              </a:srgbClr>
            </a:solidFill>
            <a:ln w="2710" cap="flat">
              <a:solidFill>
                <a:srgbClr val="FFFFFF">
                  <a:alpha val="100000"/>
                </a:srgbClr>
              </a:solidFill>
              <a:prstDash val="solid"/>
              <a:miter/>
            </a:ln>
          </p:spPr>
          <p:txBody>
            <a:bodyPr/>
            <a:lstStyle/>
            <a:p/>
          </p:txBody>
        </p:sp>
        <p:sp>
          <p:nvSpPr>
            <p:cNvPr id="94" name="rc94"/>
            <p:cNvSpPr/>
            <p:nvPr/>
          </p:nvSpPr>
          <p:spPr>
            <a:xfrm>
              <a:off x="5411073" y="1220764"/>
              <a:ext cx="416288" cy="223565"/>
            </a:xfrm>
            <a:prstGeom prst="rect">
              <a:avLst/>
            </a:prstGeom>
            <a:solidFill>
              <a:srgbClr val="268C3E">
                <a:alpha val="100000"/>
              </a:srgbClr>
            </a:solidFill>
            <a:ln w="2710" cap="flat">
              <a:solidFill>
                <a:srgbClr val="FFFFFF">
                  <a:alpha val="100000"/>
                </a:srgbClr>
              </a:solidFill>
              <a:prstDash val="solid"/>
              <a:miter/>
            </a:ln>
          </p:spPr>
          <p:txBody>
            <a:bodyPr/>
            <a:lstStyle/>
            <a:p/>
          </p:txBody>
        </p:sp>
        <p:sp>
          <p:nvSpPr>
            <p:cNvPr id="95" name="rc95"/>
            <p:cNvSpPr/>
            <p:nvPr/>
          </p:nvSpPr>
          <p:spPr>
            <a:xfrm>
              <a:off x="5827362" y="1220764"/>
              <a:ext cx="416288" cy="223565"/>
            </a:xfrm>
            <a:prstGeom prst="rect">
              <a:avLst/>
            </a:prstGeom>
            <a:solidFill>
              <a:srgbClr val="12863D">
                <a:alpha val="100000"/>
              </a:srgbClr>
            </a:solidFill>
            <a:ln w="2710" cap="flat">
              <a:solidFill>
                <a:srgbClr val="FFFFFF">
                  <a:alpha val="100000"/>
                </a:srgbClr>
              </a:solidFill>
              <a:prstDash val="solid"/>
              <a:miter/>
            </a:ln>
          </p:spPr>
          <p:txBody>
            <a:bodyPr/>
            <a:lstStyle/>
            <a:p/>
          </p:txBody>
        </p:sp>
        <p:sp>
          <p:nvSpPr>
            <p:cNvPr id="96" name="rc96"/>
            <p:cNvSpPr/>
            <p:nvPr/>
          </p:nvSpPr>
          <p:spPr>
            <a:xfrm>
              <a:off x="6243650" y="1220764"/>
              <a:ext cx="416288" cy="223565"/>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97" name="rc97"/>
            <p:cNvSpPr/>
            <p:nvPr/>
          </p:nvSpPr>
          <p:spPr>
            <a:xfrm>
              <a:off x="6659938" y="1220764"/>
              <a:ext cx="416288" cy="223565"/>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98" name="rc98"/>
            <p:cNvSpPr/>
            <p:nvPr/>
          </p:nvSpPr>
          <p:spPr>
            <a:xfrm>
              <a:off x="7076227" y="1220764"/>
              <a:ext cx="416288" cy="223565"/>
            </a:xfrm>
            <a:prstGeom prst="rect">
              <a:avLst/>
            </a:prstGeom>
            <a:solidFill>
              <a:srgbClr val="12863D">
                <a:alpha val="100000"/>
              </a:srgbClr>
            </a:solidFill>
            <a:ln w="2710" cap="flat">
              <a:solidFill>
                <a:srgbClr val="FFFFFF">
                  <a:alpha val="100000"/>
                </a:srgbClr>
              </a:solidFill>
              <a:prstDash val="solid"/>
              <a:miter/>
            </a:ln>
          </p:spPr>
          <p:txBody>
            <a:bodyPr/>
            <a:lstStyle/>
            <a:p/>
          </p:txBody>
        </p:sp>
        <p:sp>
          <p:nvSpPr>
            <p:cNvPr id="99" name="rc99"/>
            <p:cNvSpPr/>
            <p:nvPr/>
          </p:nvSpPr>
          <p:spPr>
            <a:xfrm>
              <a:off x="7492515" y="1220764"/>
              <a:ext cx="416288" cy="223565"/>
            </a:xfrm>
            <a:prstGeom prst="rect">
              <a:avLst/>
            </a:prstGeom>
            <a:solidFill>
              <a:srgbClr val="12863D">
                <a:alpha val="100000"/>
              </a:srgbClr>
            </a:solidFill>
            <a:ln w="2710" cap="flat">
              <a:solidFill>
                <a:srgbClr val="FFFFFF">
                  <a:alpha val="100000"/>
                </a:srgbClr>
              </a:solidFill>
              <a:prstDash val="solid"/>
              <a:miter/>
            </a:ln>
          </p:spPr>
          <p:txBody>
            <a:bodyPr/>
            <a:lstStyle/>
            <a:p/>
          </p:txBody>
        </p:sp>
        <p:sp>
          <p:nvSpPr>
            <p:cNvPr id="100" name="rc100"/>
            <p:cNvSpPr/>
            <p:nvPr/>
          </p:nvSpPr>
          <p:spPr>
            <a:xfrm>
              <a:off x="7908803" y="1220764"/>
              <a:ext cx="416288" cy="223565"/>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101" name="rc101"/>
            <p:cNvSpPr/>
            <p:nvPr/>
          </p:nvSpPr>
          <p:spPr>
            <a:xfrm>
              <a:off x="8325092" y="1220764"/>
              <a:ext cx="416288" cy="223565"/>
            </a:xfrm>
            <a:prstGeom prst="rect">
              <a:avLst/>
            </a:prstGeom>
            <a:solidFill>
              <a:srgbClr val="1D893E">
                <a:alpha val="100000"/>
              </a:srgbClr>
            </a:solidFill>
            <a:ln w="2710" cap="flat">
              <a:solidFill>
                <a:srgbClr val="FFFFFF">
                  <a:alpha val="100000"/>
                </a:srgbClr>
              </a:solidFill>
              <a:prstDash val="solid"/>
              <a:miter/>
            </a:ln>
          </p:spPr>
          <p:txBody>
            <a:bodyPr/>
            <a:lstStyle/>
            <a:p/>
          </p:txBody>
        </p:sp>
        <p:sp>
          <p:nvSpPr>
            <p:cNvPr id="102" name="rc102"/>
            <p:cNvSpPr/>
            <p:nvPr/>
          </p:nvSpPr>
          <p:spPr>
            <a:xfrm>
              <a:off x="6243650" y="1444329"/>
              <a:ext cx="416288" cy="223565"/>
            </a:xfrm>
            <a:prstGeom prst="rect">
              <a:avLst/>
            </a:prstGeom>
            <a:solidFill>
              <a:srgbClr val="1D893E">
                <a:alpha val="100000"/>
              </a:srgbClr>
            </a:solidFill>
            <a:ln w="2710" cap="flat">
              <a:solidFill>
                <a:srgbClr val="FFFFFF">
                  <a:alpha val="100000"/>
                </a:srgbClr>
              </a:solidFill>
              <a:prstDash val="solid"/>
              <a:miter/>
            </a:ln>
          </p:spPr>
          <p:txBody>
            <a:bodyPr/>
            <a:lstStyle/>
            <a:p/>
          </p:txBody>
        </p:sp>
        <p:sp>
          <p:nvSpPr>
            <p:cNvPr id="103" name="rc103"/>
            <p:cNvSpPr/>
            <p:nvPr/>
          </p:nvSpPr>
          <p:spPr>
            <a:xfrm>
              <a:off x="6659938" y="1444329"/>
              <a:ext cx="416288" cy="223565"/>
            </a:xfrm>
            <a:prstGeom prst="rect">
              <a:avLst/>
            </a:prstGeom>
            <a:solidFill>
              <a:srgbClr val="4B9D3F">
                <a:alpha val="100000"/>
              </a:srgbClr>
            </a:solidFill>
            <a:ln w="2710" cap="flat">
              <a:solidFill>
                <a:srgbClr val="FFFFFF">
                  <a:alpha val="100000"/>
                </a:srgbClr>
              </a:solidFill>
              <a:prstDash val="solid"/>
              <a:miter/>
            </a:ln>
          </p:spPr>
          <p:txBody>
            <a:bodyPr/>
            <a:lstStyle/>
            <a:p/>
          </p:txBody>
        </p:sp>
        <p:sp>
          <p:nvSpPr>
            <p:cNvPr id="104" name="rc104"/>
            <p:cNvSpPr/>
            <p:nvPr/>
          </p:nvSpPr>
          <p:spPr>
            <a:xfrm>
              <a:off x="7076227" y="1444329"/>
              <a:ext cx="416288" cy="223565"/>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105" name="rc105"/>
            <p:cNvSpPr/>
            <p:nvPr/>
          </p:nvSpPr>
          <p:spPr>
            <a:xfrm>
              <a:off x="7492515" y="1444329"/>
              <a:ext cx="416288" cy="223565"/>
            </a:xfrm>
            <a:prstGeom prst="rect">
              <a:avLst/>
            </a:prstGeom>
            <a:solidFill>
              <a:srgbClr val="1D893E">
                <a:alpha val="100000"/>
              </a:srgbClr>
            </a:solidFill>
            <a:ln w="2710" cap="flat">
              <a:solidFill>
                <a:srgbClr val="FFFFFF">
                  <a:alpha val="100000"/>
                </a:srgbClr>
              </a:solidFill>
              <a:prstDash val="solid"/>
              <a:miter/>
            </a:ln>
          </p:spPr>
          <p:txBody>
            <a:bodyPr/>
            <a:lstStyle/>
            <a:p/>
          </p:txBody>
        </p:sp>
        <p:sp>
          <p:nvSpPr>
            <p:cNvPr id="106" name="rc106"/>
            <p:cNvSpPr/>
            <p:nvPr/>
          </p:nvSpPr>
          <p:spPr>
            <a:xfrm>
              <a:off x="7908803" y="1444329"/>
              <a:ext cx="416288" cy="223565"/>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107" name="rc107"/>
            <p:cNvSpPr/>
            <p:nvPr/>
          </p:nvSpPr>
          <p:spPr>
            <a:xfrm>
              <a:off x="8325092" y="1444329"/>
              <a:ext cx="416288" cy="223565"/>
            </a:xfrm>
            <a:prstGeom prst="rect">
              <a:avLst/>
            </a:prstGeom>
            <a:solidFill>
              <a:srgbClr val="34913F">
                <a:alpha val="100000"/>
              </a:srgbClr>
            </a:solidFill>
            <a:ln w="2710" cap="flat">
              <a:solidFill>
                <a:srgbClr val="FFFFFF">
                  <a:alpha val="100000"/>
                </a:srgbClr>
              </a:solidFill>
              <a:prstDash val="solid"/>
              <a:miter/>
            </a:ln>
          </p:spPr>
          <p:txBody>
            <a:bodyPr/>
            <a:lstStyle/>
            <a:p/>
          </p:txBody>
        </p:sp>
        <p:sp>
          <p:nvSpPr>
            <p:cNvPr id="108" name="rc108"/>
            <p:cNvSpPr/>
            <p:nvPr/>
          </p:nvSpPr>
          <p:spPr>
            <a:xfrm>
              <a:off x="2080767" y="3903545"/>
              <a:ext cx="416288" cy="22356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9" name="rc109"/>
            <p:cNvSpPr/>
            <p:nvPr/>
          </p:nvSpPr>
          <p:spPr>
            <a:xfrm>
              <a:off x="2497055" y="3903545"/>
              <a:ext cx="416288" cy="22356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0" name="rc110"/>
            <p:cNvSpPr/>
            <p:nvPr/>
          </p:nvSpPr>
          <p:spPr>
            <a:xfrm>
              <a:off x="2913344" y="3903545"/>
              <a:ext cx="416288" cy="22356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1" name="rc111"/>
            <p:cNvSpPr/>
            <p:nvPr/>
          </p:nvSpPr>
          <p:spPr>
            <a:xfrm>
              <a:off x="3329632" y="3903545"/>
              <a:ext cx="416288" cy="22356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12" name="rc112"/>
            <p:cNvSpPr/>
            <p:nvPr/>
          </p:nvSpPr>
          <p:spPr>
            <a:xfrm>
              <a:off x="3745920" y="3903545"/>
              <a:ext cx="416288" cy="22356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13" name="rc113"/>
            <p:cNvSpPr/>
            <p:nvPr/>
          </p:nvSpPr>
          <p:spPr>
            <a:xfrm>
              <a:off x="4162209" y="3903545"/>
              <a:ext cx="416288" cy="22356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4" name="rc114"/>
            <p:cNvSpPr/>
            <p:nvPr/>
          </p:nvSpPr>
          <p:spPr>
            <a:xfrm>
              <a:off x="4578497" y="3903545"/>
              <a:ext cx="416288" cy="22356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5" name="rc115"/>
            <p:cNvSpPr/>
            <p:nvPr/>
          </p:nvSpPr>
          <p:spPr>
            <a:xfrm>
              <a:off x="4994785" y="3903545"/>
              <a:ext cx="416288" cy="223565"/>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16" name="rc116"/>
            <p:cNvSpPr/>
            <p:nvPr/>
          </p:nvSpPr>
          <p:spPr>
            <a:xfrm>
              <a:off x="5411073" y="3903545"/>
              <a:ext cx="416288" cy="223565"/>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17" name="rc117"/>
            <p:cNvSpPr/>
            <p:nvPr/>
          </p:nvSpPr>
          <p:spPr>
            <a:xfrm>
              <a:off x="5827362" y="3903545"/>
              <a:ext cx="416288" cy="223565"/>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18" name="rc118"/>
            <p:cNvSpPr/>
            <p:nvPr/>
          </p:nvSpPr>
          <p:spPr>
            <a:xfrm>
              <a:off x="6243650" y="3903545"/>
              <a:ext cx="416288" cy="223565"/>
            </a:xfrm>
            <a:prstGeom prst="rect">
              <a:avLst/>
            </a:prstGeom>
            <a:solidFill>
              <a:srgbClr val="DC2016">
                <a:alpha val="100000"/>
              </a:srgbClr>
            </a:solidFill>
            <a:ln w="2710" cap="flat">
              <a:solidFill>
                <a:srgbClr val="FFFFFF">
                  <a:alpha val="100000"/>
                </a:srgbClr>
              </a:solidFill>
              <a:prstDash val="solid"/>
              <a:miter/>
            </a:ln>
          </p:spPr>
          <p:txBody>
            <a:bodyPr/>
            <a:lstStyle/>
            <a:p/>
          </p:txBody>
        </p:sp>
        <p:sp>
          <p:nvSpPr>
            <p:cNvPr id="119" name="rc119"/>
            <p:cNvSpPr/>
            <p:nvPr/>
          </p:nvSpPr>
          <p:spPr>
            <a:xfrm>
              <a:off x="6659938" y="3903545"/>
              <a:ext cx="416288" cy="223565"/>
            </a:xfrm>
            <a:prstGeom prst="rect">
              <a:avLst/>
            </a:prstGeom>
            <a:solidFill>
              <a:srgbClr val="D91F15">
                <a:alpha val="100000"/>
              </a:srgbClr>
            </a:solidFill>
            <a:ln w="2710" cap="flat">
              <a:solidFill>
                <a:srgbClr val="FFFFFF">
                  <a:alpha val="100000"/>
                </a:srgbClr>
              </a:solidFill>
              <a:prstDash val="solid"/>
              <a:miter/>
            </a:ln>
          </p:spPr>
          <p:txBody>
            <a:bodyPr/>
            <a:lstStyle/>
            <a:p/>
          </p:txBody>
        </p:sp>
        <p:sp>
          <p:nvSpPr>
            <p:cNvPr id="120" name="rc120"/>
            <p:cNvSpPr/>
            <p:nvPr/>
          </p:nvSpPr>
          <p:spPr>
            <a:xfrm>
              <a:off x="7076227" y="3903545"/>
              <a:ext cx="416288" cy="223565"/>
            </a:xfrm>
            <a:prstGeom prst="rect">
              <a:avLst/>
            </a:prstGeom>
            <a:solidFill>
              <a:srgbClr val="E2241A">
                <a:alpha val="100000"/>
              </a:srgbClr>
            </a:solidFill>
            <a:ln w="2710" cap="flat">
              <a:solidFill>
                <a:srgbClr val="FFFFFF">
                  <a:alpha val="100000"/>
                </a:srgbClr>
              </a:solidFill>
              <a:prstDash val="solid"/>
              <a:miter/>
            </a:ln>
          </p:spPr>
          <p:txBody>
            <a:bodyPr/>
            <a:lstStyle/>
            <a:p/>
          </p:txBody>
        </p:sp>
        <p:sp>
          <p:nvSpPr>
            <p:cNvPr id="121" name="rc121"/>
            <p:cNvSpPr/>
            <p:nvPr/>
          </p:nvSpPr>
          <p:spPr>
            <a:xfrm>
              <a:off x="7492515" y="3903545"/>
              <a:ext cx="416288" cy="223565"/>
            </a:xfrm>
            <a:prstGeom prst="rect">
              <a:avLst/>
            </a:prstGeom>
            <a:solidFill>
              <a:srgbClr val="E5331B">
                <a:alpha val="100000"/>
              </a:srgbClr>
            </a:solidFill>
            <a:ln w="2710" cap="flat">
              <a:solidFill>
                <a:srgbClr val="FFFFFF">
                  <a:alpha val="100000"/>
                </a:srgbClr>
              </a:solidFill>
              <a:prstDash val="solid"/>
              <a:miter/>
            </a:ln>
          </p:spPr>
          <p:txBody>
            <a:bodyPr/>
            <a:lstStyle/>
            <a:p/>
          </p:txBody>
        </p:sp>
        <p:sp>
          <p:nvSpPr>
            <p:cNvPr id="122" name="rc122"/>
            <p:cNvSpPr/>
            <p:nvPr/>
          </p:nvSpPr>
          <p:spPr>
            <a:xfrm>
              <a:off x="7908803" y="3903545"/>
              <a:ext cx="416288" cy="223565"/>
            </a:xfrm>
            <a:prstGeom prst="rect">
              <a:avLst/>
            </a:prstGeom>
            <a:solidFill>
              <a:srgbClr val="E63C1C">
                <a:alpha val="100000"/>
              </a:srgbClr>
            </a:solidFill>
            <a:ln w="2710" cap="flat">
              <a:solidFill>
                <a:srgbClr val="FFFFFF">
                  <a:alpha val="100000"/>
                </a:srgbClr>
              </a:solidFill>
              <a:prstDash val="solid"/>
              <a:miter/>
            </a:ln>
          </p:spPr>
          <p:txBody>
            <a:bodyPr/>
            <a:lstStyle/>
            <a:p/>
          </p:txBody>
        </p:sp>
        <p:sp>
          <p:nvSpPr>
            <p:cNvPr id="123" name="rc123"/>
            <p:cNvSpPr/>
            <p:nvPr/>
          </p:nvSpPr>
          <p:spPr>
            <a:xfrm>
              <a:off x="8325092" y="3903545"/>
              <a:ext cx="416288" cy="223565"/>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24" name="tx124"/>
            <p:cNvSpPr/>
            <p:nvPr/>
          </p:nvSpPr>
          <p:spPr>
            <a:xfrm>
              <a:off x="8056688" y="17408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5" name="tx125"/>
            <p:cNvSpPr/>
            <p:nvPr/>
          </p:nvSpPr>
          <p:spPr>
            <a:xfrm>
              <a:off x="8472977" y="17408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6" name="tx126"/>
            <p:cNvSpPr/>
            <p:nvPr/>
          </p:nvSpPr>
          <p:spPr>
            <a:xfrm>
              <a:off x="8472977" y="19644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7" name="tx127"/>
            <p:cNvSpPr/>
            <p:nvPr/>
          </p:nvSpPr>
          <p:spPr>
            <a:xfrm>
              <a:off x="5142670" y="12937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8" name="tx128"/>
            <p:cNvSpPr/>
            <p:nvPr/>
          </p:nvSpPr>
          <p:spPr>
            <a:xfrm>
              <a:off x="5558959" y="12937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9" name="tx129"/>
            <p:cNvSpPr/>
            <p:nvPr/>
          </p:nvSpPr>
          <p:spPr>
            <a:xfrm>
              <a:off x="5975247" y="12937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0" name="tx130"/>
            <p:cNvSpPr/>
            <p:nvPr/>
          </p:nvSpPr>
          <p:spPr>
            <a:xfrm>
              <a:off x="6391535" y="12937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1" name="tx131"/>
            <p:cNvSpPr/>
            <p:nvPr/>
          </p:nvSpPr>
          <p:spPr>
            <a:xfrm>
              <a:off x="6807824" y="12937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2" name="tx132"/>
            <p:cNvSpPr/>
            <p:nvPr/>
          </p:nvSpPr>
          <p:spPr>
            <a:xfrm>
              <a:off x="7224112" y="12937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3" name="tx133"/>
            <p:cNvSpPr/>
            <p:nvPr/>
          </p:nvSpPr>
          <p:spPr>
            <a:xfrm>
              <a:off x="7640400" y="12937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4" name="tx134"/>
            <p:cNvSpPr/>
            <p:nvPr/>
          </p:nvSpPr>
          <p:spPr>
            <a:xfrm>
              <a:off x="8056688" y="12937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5" name="tx135"/>
            <p:cNvSpPr/>
            <p:nvPr/>
          </p:nvSpPr>
          <p:spPr>
            <a:xfrm>
              <a:off x="8472977" y="12937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6" name="tx136"/>
            <p:cNvSpPr/>
            <p:nvPr/>
          </p:nvSpPr>
          <p:spPr>
            <a:xfrm>
              <a:off x="6391535" y="15172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7" name="tx137"/>
            <p:cNvSpPr/>
            <p:nvPr/>
          </p:nvSpPr>
          <p:spPr>
            <a:xfrm>
              <a:off x="6807824" y="15172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38" name="tx138"/>
            <p:cNvSpPr/>
            <p:nvPr/>
          </p:nvSpPr>
          <p:spPr>
            <a:xfrm>
              <a:off x="7224112" y="15172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9" name="tx139"/>
            <p:cNvSpPr/>
            <p:nvPr/>
          </p:nvSpPr>
          <p:spPr>
            <a:xfrm>
              <a:off x="7640400" y="15172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0" name="tx140"/>
            <p:cNvSpPr/>
            <p:nvPr/>
          </p:nvSpPr>
          <p:spPr>
            <a:xfrm>
              <a:off x="8056688" y="15172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1" name="tx141"/>
            <p:cNvSpPr/>
            <p:nvPr/>
          </p:nvSpPr>
          <p:spPr>
            <a:xfrm>
              <a:off x="8472977" y="15172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2" name="tx142"/>
            <p:cNvSpPr/>
            <p:nvPr/>
          </p:nvSpPr>
          <p:spPr>
            <a:xfrm>
              <a:off x="7224112" y="26351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43" name="tx143"/>
            <p:cNvSpPr/>
            <p:nvPr/>
          </p:nvSpPr>
          <p:spPr>
            <a:xfrm>
              <a:off x="7640400" y="26351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44" name="tx144"/>
            <p:cNvSpPr/>
            <p:nvPr/>
          </p:nvSpPr>
          <p:spPr>
            <a:xfrm>
              <a:off x="8056688" y="26351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45" name="tx145"/>
            <p:cNvSpPr/>
            <p:nvPr/>
          </p:nvSpPr>
          <p:spPr>
            <a:xfrm>
              <a:off x="8472977" y="26351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46" name="tx146"/>
            <p:cNvSpPr/>
            <p:nvPr/>
          </p:nvSpPr>
          <p:spPr>
            <a:xfrm>
              <a:off x="5589088" y="28586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47" name="tx147"/>
            <p:cNvSpPr/>
            <p:nvPr/>
          </p:nvSpPr>
          <p:spPr>
            <a:xfrm>
              <a:off x="6005376" y="28586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48" name="tx148"/>
            <p:cNvSpPr/>
            <p:nvPr/>
          </p:nvSpPr>
          <p:spPr>
            <a:xfrm>
              <a:off x="6421665" y="28586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149" name="tx149"/>
            <p:cNvSpPr/>
            <p:nvPr/>
          </p:nvSpPr>
          <p:spPr>
            <a:xfrm>
              <a:off x="6837953" y="28586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150" name="tx150"/>
            <p:cNvSpPr/>
            <p:nvPr/>
          </p:nvSpPr>
          <p:spPr>
            <a:xfrm>
              <a:off x="7224112" y="28586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51" name="tx151"/>
            <p:cNvSpPr/>
            <p:nvPr/>
          </p:nvSpPr>
          <p:spPr>
            <a:xfrm>
              <a:off x="7640400" y="28586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52" name="tx152"/>
            <p:cNvSpPr/>
            <p:nvPr/>
          </p:nvSpPr>
          <p:spPr>
            <a:xfrm>
              <a:off x="8056688" y="28586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53" name="tx153"/>
            <p:cNvSpPr/>
            <p:nvPr/>
          </p:nvSpPr>
          <p:spPr>
            <a:xfrm>
              <a:off x="8472977" y="28586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54" name="tx154"/>
            <p:cNvSpPr/>
            <p:nvPr/>
          </p:nvSpPr>
          <p:spPr>
            <a:xfrm>
              <a:off x="8503106" y="5317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55" name="tx155"/>
            <p:cNvSpPr/>
            <p:nvPr/>
          </p:nvSpPr>
          <p:spPr>
            <a:xfrm>
              <a:off x="7670530" y="48707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156" name="tx156"/>
            <p:cNvSpPr/>
            <p:nvPr/>
          </p:nvSpPr>
          <p:spPr>
            <a:xfrm>
              <a:off x="8086818" y="48707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157" name="tx157"/>
            <p:cNvSpPr/>
            <p:nvPr/>
          </p:nvSpPr>
          <p:spPr>
            <a:xfrm>
              <a:off x="8503106" y="48707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58" name="tx158"/>
            <p:cNvSpPr/>
            <p:nvPr/>
          </p:nvSpPr>
          <p:spPr>
            <a:xfrm>
              <a:off x="3477517" y="46472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59" name="tx159"/>
            <p:cNvSpPr/>
            <p:nvPr/>
          </p:nvSpPr>
          <p:spPr>
            <a:xfrm>
              <a:off x="3893805" y="46472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60" name="tx160"/>
            <p:cNvSpPr/>
            <p:nvPr/>
          </p:nvSpPr>
          <p:spPr>
            <a:xfrm>
              <a:off x="4340223" y="46472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61" name="tx161"/>
            <p:cNvSpPr/>
            <p:nvPr/>
          </p:nvSpPr>
          <p:spPr>
            <a:xfrm>
              <a:off x="4756512" y="46472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162" name="tx162"/>
            <p:cNvSpPr/>
            <p:nvPr/>
          </p:nvSpPr>
          <p:spPr>
            <a:xfrm>
              <a:off x="5172800" y="46472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163" name="tx163"/>
            <p:cNvSpPr/>
            <p:nvPr/>
          </p:nvSpPr>
          <p:spPr>
            <a:xfrm>
              <a:off x="5589088" y="46472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164" name="tx164"/>
            <p:cNvSpPr/>
            <p:nvPr/>
          </p:nvSpPr>
          <p:spPr>
            <a:xfrm>
              <a:off x="6005376" y="46472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65" name="tx165"/>
            <p:cNvSpPr/>
            <p:nvPr/>
          </p:nvSpPr>
          <p:spPr>
            <a:xfrm>
              <a:off x="6421665" y="46472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66" name="tx166"/>
            <p:cNvSpPr/>
            <p:nvPr/>
          </p:nvSpPr>
          <p:spPr>
            <a:xfrm>
              <a:off x="6837953" y="46472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67" name="tx167"/>
            <p:cNvSpPr/>
            <p:nvPr/>
          </p:nvSpPr>
          <p:spPr>
            <a:xfrm>
              <a:off x="7254241" y="46472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168" name="tx168"/>
            <p:cNvSpPr/>
            <p:nvPr/>
          </p:nvSpPr>
          <p:spPr>
            <a:xfrm>
              <a:off x="7670530" y="46472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69" name="tx169"/>
            <p:cNvSpPr/>
            <p:nvPr/>
          </p:nvSpPr>
          <p:spPr>
            <a:xfrm>
              <a:off x="8086818" y="46472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170" name="tx170"/>
            <p:cNvSpPr/>
            <p:nvPr/>
          </p:nvSpPr>
          <p:spPr>
            <a:xfrm>
              <a:off x="8503106" y="46472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171" name="tx171"/>
            <p:cNvSpPr/>
            <p:nvPr/>
          </p:nvSpPr>
          <p:spPr>
            <a:xfrm>
              <a:off x="4756512" y="24115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172" name="tx172"/>
            <p:cNvSpPr/>
            <p:nvPr/>
          </p:nvSpPr>
          <p:spPr>
            <a:xfrm>
              <a:off x="5172800" y="24115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73" name="tx173"/>
            <p:cNvSpPr/>
            <p:nvPr/>
          </p:nvSpPr>
          <p:spPr>
            <a:xfrm>
              <a:off x="5558959" y="2411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74" name="tx174"/>
            <p:cNvSpPr/>
            <p:nvPr/>
          </p:nvSpPr>
          <p:spPr>
            <a:xfrm>
              <a:off x="5975247" y="2411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75" name="tx175"/>
            <p:cNvSpPr/>
            <p:nvPr/>
          </p:nvSpPr>
          <p:spPr>
            <a:xfrm>
              <a:off x="6391535" y="2411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176" name="tx176"/>
            <p:cNvSpPr/>
            <p:nvPr/>
          </p:nvSpPr>
          <p:spPr>
            <a:xfrm>
              <a:off x="6807824" y="2411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77" name="tx177"/>
            <p:cNvSpPr/>
            <p:nvPr/>
          </p:nvSpPr>
          <p:spPr>
            <a:xfrm>
              <a:off x="7224112" y="2411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78" name="tx178"/>
            <p:cNvSpPr/>
            <p:nvPr/>
          </p:nvSpPr>
          <p:spPr>
            <a:xfrm>
              <a:off x="7640400" y="2411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79" name="tx179"/>
            <p:cNvSpPr/>
            <p:nvPr/>
          </p:nvSpPr>
          <p:spPr>
            <a:xfrm>
              <a:off x="8056688" y="2411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80" name="tx180"/>
            <p:cNvSpPr/>
            <p:nvPr/>
          </p:nvSpPr>
          <p:spPr>
            <a:xfrm>
              <a:off x="8472977" y="2411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81" name="tx181"/>
            <p:cNvSpPr/>
            <p:nvPr/>
          </p:nvSpPr>
          <p:spPr>
            <a:xfrm>
              <a:off x="5979270" y="3305816"/>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82" name="tx182"/>
            <p:cNvSpPr/>
            <p:nvPr/>
          </p:nvSpPr>
          <p:spPr>
            <a:xfrm>
              <a:off x="6391535"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83" name="tx183"/>
            <p:cNvSpPr/>
            <p:nvPr/>
          </p:nvSpPr>
          <p:spPr>
            <a:xfrm>
              <a:off x="6807824"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84" name="tx184"/>
            <p:cNvSpPr/>
            <p:nvPr/>
          </p:nvSpPr>
          <p:spPr>
            <a:xfrm>
              <a:off x="7224112"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85" name="tx185"/>
            <p:cNvSpPr/>
            <p:nvPr/>
          </p:nvSpPr>
          <p:spPr>
            <a:xfrm>
              <a:off x="7640400"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86" name="tx186"/>
            <p:cNvSpPr/>
            <p:nvPr/>
          </p:nvSpPr>
          <p:spPr>
            <a:xfrm>
              <a:off x="8056688"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87" name="tx187"/>
            <p:cNvSpPr/>
            <p:nvPr/>
          </p:nvSpPr>
          <p:spPr>
            <a:xfrm>
              <a:off x="8472977"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88" name="tx188"/>
            <p:cNvSpPr/>
            <p:nvPr/>
          </p:nvSpPr>
          <p:spPr>
            <a:xfrm>
              <a:off x="7224112" y="21879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89" name="tx189"/>
            <p:cNvSpPr/>
            <p:nvPr/>
          </p:nvSpPr>
          <p:spPr>
            <a:xfrm>
              <a:off x="7640400" y="21879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90" name="tx190"/>
            <p:cNvSpPr/>
            <p:nvPr/>
          </p:nvSpPr>
          <p:spPr>
            <a:xfrm>
              <a:off x="8056688" y="21879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91" name="tx191"/>
            <p:cNvSpPr/>
            <p:nvPr/>
          </p:nvSpPr>
          <p:spPr>
            <a:xfrm>
              <a:off x="8472977" y="21879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92" name="tx192"/>
            <p:cNvSpPr/>
            <p:nvPr/>
          </p:nvSpPr>
          <p:spPr>
            <a:xfrm>
              <a:off x="8472977" y="30822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93" name="tx193"/>
            <p:cNvSpPr/>
            <p:nvPr/>
          </p:nvSpPr>
          <p:spPr>
            <a:xfrm>
              <a:off x="7640400" y="17408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94" name="tx194"/>
            <p:cNvSpPr/>
            <p:nvPr/>
          </p:nvSpPr>
          <p:spPr>
            <a:xfrm>
              <a:off x="7640400" y="42000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95" name="tx195"/>
            <p:cNvSpPr/>
            <p:nvPr/>
          </p:nvSpPr>
          <p:spPr>
            <a:xfrm>
              <a:off x="8086818" y="42000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196" name="tx196"/>
            <p:cNvSpPr/>
            <p:nvPr/>
          </p:nvSpPr>
          <p:spPr>
            <a:xfrm>
              <a:off x="8472977" y="42000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97" name="tx197"/>
            <p:cNvSpPr/>
            <p:nvPr/>
          </p:nvSpPr>
          <p:spPr>
            <a:xfrm>
              <a:off x="2228652" y="37529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98" name="tx198"/>
            <p:cNvSpPr/>
            <p:nvPr/>
          </p:nvSpPr>
          <p:spPr>
            <a:xfrm>
              <a:off x="2644941" y="37529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99" name="tx199"/>
            <p:cNvSpPr/>
            <p:nvPr/>
          </p:nvSpPr>
          <p:spPr>
            <a:xfrm>
              <a:off x="3061229" y="37529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200" name="tx200"/>
            <p:cNvSpPr/>
            <p:nvPr/>
          </p:nvSpPr>
          <p:spPr>
            <a:xfrm>
              <a:off x="3477517" y="37529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201" name="tx201"/>
            <p:cNvSpPr/>
            <p:nvPr/>
          </p:nvSpPr>
          <p:spPr>
            <a:xfrm>
              <a:off x="3893805" y="37529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202" name="tx202"/>
            <p:cNvSpPr/>
            <p:nvPr/>
          </p:nvSpPr>
          <p:spPr>
            <a:xfrm>
              <a:off x="4310094" y="37529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203" name="tx203"/>
            <p:cNvSpPr/>
            <p:nvPr/>
          </p:nvSpPr>
          <p:spPr>
            <a:xfrm>
              <a:off x="4726382" y="37529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204" name="tx204"/>
            <p:cNvSpPr/>
            <p:nvPr/>
          </p:nvSpPr>
          <p:spPr>
            <a:xfrm>
              <a:off x="5142670" y="37529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205" name="tx205"/>
            <p:cNvSpPr/>
            <p:nvPr/>
          </p:nvSpPr>
          <p:spPr>
            <a:xfrm>
              <a:off x="5558959" y="37529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206" name="tx206"/>
            <p:cNvSpPr/>
            <p:nvPr/>
          </p:nvSpPr>
          <p:spPr>
            <a:xfrm>
              <a:off x="5975247" y="37529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207" name="tx207"/>
            <p:cNvSpPr/>
            <p:nvPr/>
          </p:nvSpPr>
          <p:spPr>
            <a:xfrm>
              <a:off x="6391535" y="37529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208" name="tx208"/>
            <p:cNvSpPr/>
            <p:nvPr/>
          </p:nvSpPr>
          <p:spPr>
            <a:xfrm>
              <a:off x="6807824" y="37529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209" name="tx209"/>
            <p:cNvSpPr/>
            <p:nvPr/>
          </p:nvSpPr>
          <p:spPr>
            <a:xfrm>
              <a:off x="7224112" y="37529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210" name="tx210"/>
            <p:cNvSpPr/>
            <p:nvPr/>
          </p:nvSpPr>
          <p:spPr>
            <a:xfrm>
              <a:off x="7640400" y="37529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211" name="tx211"/>
            <p:cNvSpPr/>
            <p:nvPr/>
          </p:nvSpPr>
          <p:spPr>
            <a:xfrm>
              <a:off x="8056688" y="37529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212" name="tx212"/>
            <p:cNvSpPr/>
            <p:nvPr/>
          </p:nvSpPr>
          <p:spPr>
            <a:xfrm>
              <a:off x="8472977" y="37529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213" name="tx213"/>
            <p:cNvSpPr/>
            <p:nvPr/>
          </p:nvSpPr>
          <p:spPr>
            <a:xfrm>
              <a:off x="5558959" y="3529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214" name="tx214"/>
            <p:cNvSpPr/>
            <p:nvPr/>
          </p:nvSpPr>
          <p:spPr>
            <a:xfrm>
              <a:off x="5975247" y="3529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215" name="tx215"/>
            <p:cNvSpPr/>
            <p:nvPr/>
          </p:nvSpPr>
          <p:spPr>
            <a:xfrm>
              <a:off x="6391535" y="3529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216" name="tx216"/>
            <p:cNvSpPr/>
            <p:nvPr/>
          </p:nvSpPr>
          <p:spPr>
            <a:xfrm>
              <a:off x="6807824" y="3529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217" name="tx217"/>
            <p:cNvSpPr/>
            <p:nvPr/>
          </p:nvSpPr>
          <p:spPr>
            <a:xfrm>
              <a:off x="7224112" y="3529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218" name="tx218"/>
            <p:cNvSpPr/>
            <p:nvPr/>
          </p:nvSpPr>
          <p:spPr>
            <a:xfrm>
              <a:off x="7640400" y="3529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219" name="tx219"/>
            <p:cNvSpPr/>
            <p:nvPr/>
          </p:nvSpPr>
          <p:spPr>
            <a:xfrm>
              <a:off x="8056688" y="3529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220" name="tx220"/>
            <p:cNvSpPr/>
            <p:nvPr/>
          </p:nvSpPr>
          <p:spPr>
            <a:xfrm>
              <a:off x="8472977" y="3529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221" name="tx221"/>
            <p:cNvSpPr/>
            <p:nvPr/>
          </p:nvSpPr>
          <p:spPr>
            <a:xfrm>
              <a:off x="7640400" y="4423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222" name="tx222"/>
            <p:cNvSpPr/>
            <p:nvPr/>
          </p:nvSpPr>
          <p:spPr>
            <a:xfrm>
              <a:off x="8056688" y="4423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223" name="tx223"/>
            <p:cNvSpPr/>
            <p:nvPr/>
          </p:nvSpPr>
          <p:spPr>
            <a:xfrm>
              <a:off x="8472977" y="4423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224" name="tx224"/>
            <p:cNvSpPr/>
            <p:nvPr/>
          </p:nvSpPr>
          <p:spPr>
            <a:xfrm>
              <a:off x="7254241" y="50943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25" name="tx225"/>
            <p:cNvSpPr/>
            <p:nvPr/>
          </p:nvSpPr>
          <p:spPr>
            <a:xfrm>
              <a:off x="7670530" y="50943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226" name="tx226"/>
            <p:cNvSpPr/>
            <p:nvPr/>
          </p:nvSpPr>
          <p:spPr>
            <a:xfrm>
              <a:off x="8086818" y="50943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227" name="tx227"/>
            <p:cNvSpPr/>
            <p:nvPr/>
          </p:nvSpPr>
          <p:spPr>
            <a:xfrm>
              <a:off x="8503106" y="50943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228" name="tx228"/>
            <p:cNvSpPr/>
            <p:nvPr/>
          </p:nvSpPr>
          <p:spPr>
            <a:xfrm>
              <a:off x="2258782" y="39765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29" name="tx229"/>
            <p:cNvSpPr/>
            <p:nvPr/>
          </p:nvSpPr>
          <p:spPr>
            <a:xfrm>
              <a:off x="2675070" y="39765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30" name="tx230"/>
            <p:cNvSpPr/>
            <p:nvPr/>
          </p:nvSpPr>
          <p:spPr>
            <a:xfrm>
              <a:off x="3091358" y="39765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31" name="tx231"/>
            <p:cNvSpPr/>
            <p:nvPr/>
          </p:nvSpPr>
          <p:spPr>
            <a:xfrm>
              <a:off x="3507647" y="39765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232" name="tx232"/>
            <p:cNvSpPr/>
            <p:nvPr/>
          </p:nvSpPr>
          <p:spPr>
            <a:xfrm>
              <a:off x="3923935" y="39765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233" name="tx233"/>
            <p:cNvSpPr/>
            <p:nvPr/>
          </p:nvSpPr>
          <p:spPr>
            <a:xfrm>
              <a:off x="4340223" y="39765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34" name="tx234"/>
            <p:cNvSpPr/>
            <p:nvPr/>
          </p:nvSpPr>
          <p:spPr>
            <a:xfrm>
              <a:off x="4756512" y="39765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35" name="tx235"/>
            <p:cNvSpPr/>
            <p:nvPr/>
          </p:nvSpPr>
          <p:spPr>
            <a:xfrm>
              <a:off x="5172800" y="39765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236" name="tx236"/>
            <p:cNvSpPr/>
            <p:nvPr/>
          </p:nvSpPr>
          <p:spPr>
            <a:xfrm>
              <a:off x="5589088" y="39765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237" name="tx237"/>
            <p:cNvSpPr/>
            <p:nvPr/>
          </p:nvSpPr>
          <p:spPr>
            <a:xfrm>
              <a:off x="6005376" y="39765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238" name="tx238"/>
            <p:cNvSpPr/>
            <p:nvPr/>
          </p:nvSpPr>
          <p:spPr>
            <a:xfrm>
              <a:off x="6391535" y="39765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239" name="tx239"/>
            <p:cNvSpPr/>
            <p:nvPr/>
          </p:nvSpPr>
          <p:spPr>
            <a:xfrm>
              <a:off x="6807824" y="39765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240" name="tx240"/>
            <p:cNvSpPr/>
            <p:nvPr/>
          </p:nvSpPr>
          <p:spPr>
            <a:xfrm>
              <a:off x="7224112" y="39765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241" name="tx241"/>
            <p:cNvSpPr/>
            <p:nvPr/>
          </p:nvSpPr>
          <p:spPr>
            <a:xfrm>
              <a:off x="7640400" y="39765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242" name="tx242"/>
            <p:cNvSpPr/>
            <p:nvPr/>
          </p:nvSpPr>
          <p:spPr>
            <a:xfrm>
              <a:off x="8056688" y="39765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243" name="tx243"/>
            <p:cNvSpPr/>
            <p:nvPr/>
          </p:nvSpPr>
          <p:spPr>
            <a:xfrm>
              <a:off x="8472977" y="39765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244" name="rc244"/>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45" name="rc245"/>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46" name="rc246"/>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47" name="rc247"/>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48" name="rc248"/>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49" name="rc249"/>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50" name="rc250"/>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51" name="rc251"/>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52" name="rc252"/>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53" name="rc253"/>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54" name="rc254"/>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55" name="rc255"/>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56" name="rc256"/>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57" name="rc257"/>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58" name="rc258"/>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59" name="rc259"/>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60" name="rc260"/>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61" name="rc261"/>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62" name="rc262"/>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63" name="rc263"/>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64" name="rc264"/>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65" name="rc265"/>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66" name="rc266"/>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67" name="rc267"/>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68" name="rc268"/>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69" name="rc269"/>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70" name="rc270"/>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71" name="rc271"/>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72" name="rc272"/>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73" name="rc273"/>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74" name="rc274"/>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75" name="rc275"/>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76" name="rc276"/>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77" name="rc277"/>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78" name="rc278"/>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79" name="rc279"/>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80" name="rc280"/>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81" name="rc281"/>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82" name="rc282"/>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83" name="rc283"/>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84" name="rc284"/>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85" name="rc285"/>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86" name="rc286"/>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87" name="rc287"/>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88" name="rc288"/>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89" name="rc289"/>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90" name="rc290"/>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91" name="rc291"/>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92" name="rc292"/>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93" name="rc293"/>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94" name="rc294"/>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95" name="rc295"/>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96" name="rc296"/>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97" name="rc297"/>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98" name="rc298"/>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299" name="rc299"/>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00" name="rc300"/>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01" name="rc301"/>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02" name="rc302"/>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03" name="rc303"/>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04" name="rc304"/>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05" name="rc305"/>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06" name="rc306"/>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07" name="rc307"/>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08" name="rc308"/>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09" name="rc309"/>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10" name="rc310"/>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11" name="rc311"/>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12" name="rc312"/>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13" name="rc313"/>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14" name="rc314"/>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15" name="rc315"/>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16" name="rc316"/>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17" name="rc317"/>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18" name="rc318"/>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19" name="rc319"/>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20" name="rc320"/>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21" name="rc321"/>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22" name="rc322"/>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23" name="rc323"/>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24" name="rc324"/>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25" name="rc325"/>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26" name="rc326"/>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27" name="rc327"/>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28" name="rc328"/>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29" name="rc329"/>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30" name="rc330"/>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31" name="rc331"/>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32" name="rc332"/>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33" name="rc333"/>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34" name="rc334"/>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35" name="rc335"/>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36" name="rc336"/>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37" name="rc337"/>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38" name="rc338"/>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39" name="rc339"/>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40" name="rc340"/>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41" name="rc341"/>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42" name="rc342"/>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43" name="rc343"/>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44" name="rc344"/>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45" name="rc345"/>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46" name="rc346"/>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47" name="rc347"/>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48" name="rc348"/>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49" name="rc349"/>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50" name="rc350"/>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51" name="rc351"/>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52" name="rc352"/>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53" name="rc353"/>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54" name="rc354"/>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55" name="rc355"/>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56" name="rc356"/>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57" name="rc357"/>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58" name="rc358"/>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59" name="rc359"/>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60" name="rc360"/>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61" name="rc361"/>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62" name="rc362"/>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63" name="rc363"/>
            <p:cNvSpPr/>
            <p:nvPr/>
          </p:nvSpPr>
          <p:spPr>
            <a:xfrm>
              <a:off x="2080767" y="3903545"/>
              <a:ext cx="6660612" cy="223565"/>
            </a:xfrm>
            <a:prstGeom prst="rect">
              <a:avLst/>
            </a:prstGeom>
            <a:noFill/>
            <a:ln w="27101" cap="flat">
              <a:solidFill>
                <a:srgbClr val="000000">
                  <a:alpha val="100000"/>
                </a:srgbClr>
              </a:solidFill>
              <a:prstDash val="solid"/>
              <a:miter/>
            </a:ln>
          </p:spPr>
          <p:txBody>
            <a:bodyPr/>
            <a:lstStyle/>
            <a:p/>
          </p:txBody>
        </p:sp>
        <p:sp>
          <p:nvSpPr>
            <p:cNvPr id="364" name="tx364"/>
            <p:cNvSpPr/>
            <p:nvPr/>
          </p:nvSpPr>
          <p:spPr>
            <a:xfrm rot="-2700000">
              <a:off x="220801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365" name="tx365"/>
            <p:cNvSpPr/>
            <p:nvPr/>
          </p:nvSpPr>
          <p:spPr>
            <a:xfrm rot="-2700000">
              <a:off x="2625815"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366" name="tx366"/>
            <p:cNvSpPr/>
            <p:nvPr/>
          </p:nvSpPr>
          <p:spPr>
            <a:xfrm rot="-2700000">
              <a:off x="304059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367" name="tx367"/>
            <p:cNvSpPr/>
            <p:nvPr/>
          </p:nvSpPr>
          <p:spPr>
            <a:xfrm rot="-2700000">
              <a:off x="345687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368" name="tx368"/>
            <p:cNvSpPr/>
            <p:nvPr/>
          </p:nvSpPr>
          <p:spPr>
            <a:xfrm rot="-2700000">
              <a:off x="387316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369" name="tx369"/>
            <p:cNvSpPr/>
            <p:nvPr/>
          </p:nvSpPr>
          <p:spPr>
            <a:xfrm rot="-2700000">
              <a:off x="428945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370" name="tx370"/>
            <p:cNvSpPr/>
            <p:nvPr/>
          </p:nvSpPr>
          <p:spPr>
            <a:xfrm rot="-2700000">
              <a:off x="470574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371" name="tx371"/>
            <p:cNvSpPr/>
            <p:nvPr/>
          </p:nvSpPr>
          <p:spPr>
            <a:xfrm rot="-2700000">
              <a:off x="512203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372" name="tx372"/>
            <p:cNvSpPr/>
            <p:nvPr/>
          </p:nvSpPr>
          <p:spPr>
            <a:xfrm rot="-2700000">
              <a:off x="553832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373" name="tx373"/>
            <p:cNvSpPr/>
            <p:nvPr/>
          </p:nvSpPr>
          <p:spPr>
            <a:xfrm rot="-2700000">
              <a:off x="595460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374" name="tx374"/>
            <p:cNvSpPr/>
            <p:nvPr/>
          </p:nvSpPr>
          <p:spPr>
            <a:xfrm rot="-2700000">
              <a:off x="637089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375" name="tx375"/>
            <p:cNvSpPr/>
            <p:nvPr/>
          </p:nvSpPr>
          <p:spPr>
            <a:xfrm rot="-2700000">
              <a:off x="678718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376" name="tx376"/>
            <p:cNvSpPr/>
            <p:nvPr/>
          </p:nvSpPr>
          <p:spPr>
            <a:xfrm rot="-2700000">
              <a:off x="720347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377" name="tx377"/>
            <p:cNvSpPr/>
            <p:nvPr/>
          </p:nvSpPr>
          <p:spPr>
            <a:xfrm rot="-2700000">
              <a:off x="761976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378" name="tx378"/>
            <p:cNvSpPr/>
            <p:nvPr/>
          </p:nvSpPr>
          <p:spPr>
            <a:xfrm rot="-2700000">
              <a:off x="803605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379" name="tx379"/>
            <p:cNvSpPr/>
            <p:nvPr/>
          </p:nvSpPr>
          <p:spPr>
            <a:xfrm rot="-2700000">
              <a:off x="845233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380" name="tx380"/>
            <p:cNvSpPr/>
            <p:nvPr/>
          </p:nvSpPr>
          <p:spPr>
            <a:xfrm>
              <a:off x="1318889" y="5306655"/>
              <a:ext cx="36621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Belarus</a:t>
              </a:r>
            </a:p>
          </p:txBody>
        </p:sp>
        <p:sp>
          <p:nvSpPr>
            <p:cNvPr id="381" name="tx381"/>
            <p:cNvSpPr/>
            <p:nvPr/>
          </p:nvSpPr>
          <p:spPr>
            <a:xfrm>
              <a:off x="1372930" y="5083090"/>
              <a:ext cx="312176"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Serbia</a:t>
              </a:r>
            </a:p>
          </p:txBody>
        </p:sp>
        <p:sp>
          <p:nvSpPr>
            <p:cNvPr id="382" name="tx382"/>
            <p:cNvSpPr/>
            <p:nvPr/>
          </p:nvSpPr>
          <p:spPr>
            <a:xfrm>
              <a:off x="508182" y="4859525"/>
              <a:ext cx="330281"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Bosnia</a:t>
              </a:r>
            </a:p>
          </p:txBody>
        </p:sp>
        <p:sp>
          <p:nvSpPr>
            <p:cNvPr id="383" name="tx383"/>
            <p:cNvSpPr/>
            <p:nvPr/>
          </p:nvSpPr>
          <p:spPr>
            <a:xfrm>
              <a:off x="868456" y="4859525"/>
              <a:ext cx="18022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and</a:t>
              </a:r>
            </a:p>
          </p:txBody>
        </p:sp>
        <p:sp>
          <p:nvSpPr>
            <p:cNvPr id="384" name="tx384"/>
            <p:cNvSpPr/>
            <p:nvPr/>
          </p:nvSpPr>
          <p:spPr>
            <a:xfrm>
              <a:off x="1078676" y="4859525"/>
              <a:ext cx="60643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Herzegovina</a:t>
              </a:r>
            </a:p>
          </p:txBody>
        </p:sp>
        <p:sp>
          <p:nvSpPr>
            <p:cNvPr id="385" name="tx385"/>
            <p:cNvSpPr/>
            <p:nvPr/>
          </p:nvSpPr>
          <p:spPr>
            <a:xfrm>
              <a:off x="1288897" y="4635960"/>
              <a:ext cx="396209"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Bulgaria</a:t>
              </a:r>
            </a:p>
          </p:txBody>
        </p:sp>
        <p:sp>
          <p:nvSpPr>
            <p:cNvPr id="386" name="tx386"/>
            <p:cNvSpPr/>
            <p:nvPr/>
          </p:nvSpPr>
          <p:spPr>
            <a:xfrm>
              <a:off x="1252869" y="4412395"/>
              <a:ext cx="432236"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Romania</a:t>
              </a:r>
            </a:p>
          </p:txBody>
        </p:sp>
        <p:sp>
          <p:nvSpPr>
            <p:cNvPr id="387" name="tx387"/>
            <p:cNvSpPr/>
            <p:nvPr/>
          </p:nvSpPr>
          <p:spPr>
            <a:xfrm>
              <a:off x="1108669" y="4188830"/>
              <a:ext cx="57643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Montenegro</a:t>
              </a:r>
            </a:p>
          </p:txBody>
        </p:sp>
        <p:sp>
          <p:nvSpPr>
            <p:cNvPr id="388" name="tx388"/>
            <p:cNvSpPr/>
            <p:nvPr/>
          </p:nvSpPr>
          <p:spPr>
            <a:xfrm>
              <a:off x="1379057" y="3965264"/>
              <a:ext cx="306049" cy="77358"/>
            </a:xfrm>
            <a:prstGeom prst="rect">
              <a:avLst/>
            </a:prstGeom>
            <a:noFill/>
          </p:spPr>
          <p:txBody>
            <a:bodyPr lIns="0" rIns="0" tIns="0" bIns="0" anchorCtr="1" anchor="ctr" wrap="none"/>
            <a:lstStyle/>
            <a:p>
              <a:pPr algn="l" marL="0" marR="0" indent="0">
                <a:spcBef>
                  <a:spcPts val="0"/>
                </a:spcBef>
                <a:spcAft>
                  <a:spcPts val="0"/>
                </a:spcAft>
              </a:pPr>
              <a:r>
                <a:rPr sz="850" i="0" b="1">
                  <a:solidFill>
                    <a:srgbClr val="4D4D4D">
                      <a:alpha val="100000"/>
                    </a:srgbClr>
                  </a:solidFill>
                  <a:latin typeface="Arial"/>
                  <a:cs typeface="Arial"/>
                </a:rPr>
                <a:t>ECAR</a:t>
              </a:r>
            </a:p>
          </p:txBody>
        </p:sp>
        <p:sp>
          <p:nvSpPr>
            <p:cNvPr id="389" name="tx389"/>
            <p:cNvSpPr/>
            <p:nvPr/>
          </p:nvSpPr>
          <p:spPr>
            <a:xfrm>
              <a:off x="862604" y="3741699"/>
              <a:ext cx="26407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North</a:t>
              </a:r>
            </a:p>
          </p:txBody>
        </p:sp>
        <p:sp>
          <p:nvSpPr>
            <p:cNvPr id="390" name="tx390"/>
            <p:cNvSpPr/>
            <p:nvPr/>
          </p:nvSpPr>
          <p:spPr>
            <a:xfrm>
              <a:off x="1156675" y="3741699"/>
              <a:ext cx="528431"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Macedonia</a:t>
              </a:r>
            </a:p>
          </p:txBody>
        </p:sp>
        <p:sp>
          <p:nvSpPr>
            <p:cNvPr id="391" name="tx391"/>
            <p:cNvSpPr/>
            <p:nvPr/>
          </p:nvSpPr>
          <p:spPr>
            <a:xfrm>
              <a:off x="1276827" y="3518134"/>
              <a:ext cx="408279"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Moldova</a:t>
              </a:r>
            </a:p>
          </p:txBody>
        </p:sp>
        <p:sp>
          <p:nvSpPr>
            <p:cNvPr id="392" name="tx392"/>
            <p:cNvSpPr/>
            <p:nvPr/>
          </p:nvSpPr>
          <p:spPr>
            <a:xfrm>
              <a:off x="1300875" y="3294569"/>
              <a:ext cx="38423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Georgia</a:t>
              </a:r>
            </a:p>
          </p:txBody>
        </p:sp>
        <p:sp>
          <p:nvSpPr>
            <p:cNvPr id="393" name="tx393"/>
            <p:cNvSpPr/>
            <p:nvPr/>
          </p:nvSpPr>
          <p:spPr>
            <a:xfrm>
              <a:off x="1120556" y="3071004"/>
              <a:ext cx="56455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Kazakhstan</a:t>
              </a:r>
            </a:p>
          </p:txBody>
        </p:sp>
        <p:sp>
          <p:nvSpPr>
            <p:cNvPr id="394" name="tx394"/>
            <p:cNvSpPr/>
            <p:nvPr/>
          </p:nvSpPr>
          <p:spPr>
            <a:xfrm>
              <a:off x="1282953" y="2847439"/>
              <a:ext cx="402153"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Armenia</a:t>
              </a:r>
            </a:p>
          </p:txBody>
        </p:sp>
        <p:sp>
          <p:nvSpPr>
            <p:cNvPr id="395" name="tx395"/>
            <p:cNvSpPr/>
            <p:nvPr/>
          </p:nvSpPr>
          <p:spPr>
            <a:xfrm>
              <a:off x="1324833" y="2623874"/>
              <a:ext cx="360273"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Albania</a:t>
              </a:r>
            </a:p>
          </p:txBody>
        </p:sp>
        <p:sp>
          <p:nvSpPr>
            <p:cNvPr id="396" name="tx396"/>
            <p:cNvSpPr/>
            <p:nvPr/>
          </p:nvSpPr>
          <p:spPr>
            <a:xfrm>
              <a:off x="1336994" y="2400308"/>
              <a:ext cx="348112"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Croatia</a:t>
              </a:r>
            </a:p>
          </p:txBody>
        </p:sp>
        <p:sp>
          <p:nvSpPr>
            <p:cNvPr id="397" name="tx397"/>
            <p:cNvSpPr/>
            <p:nvPr/>
          </p:nvSpPr>
          <p:spPr>
            <a:xfrm>
              <a:off x="1330868" y="2176743"/>
              <a:ext cx="35423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Greece</a:t>
              </a:r>
            </a:p>
          </p:txBody>
        </p:sp>
        <p:sp>
          <p:nvSpPr>
            <p:cNvPr id="398" name="tx398"/>
            <p:cNvSpPr/>
            <p:nvPr/>
          </p:nvSpPr>
          <p:spPr>
            <a:xfrm>
              <a:off x="1240982" y="1953178"/>
              <a:ext cx="44412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Tajikistan</a:t>
              </a:r>
            </a:p>
          </p:txBody>
        </p:sp>
        <p:sp>
          <p:nvSpPr>
            <p:cNvPr id="399" name="tx399"/>
            <p:cNvSpPr/>
            <p:nvPr/>
          </p:nvSpPr>
          <p:spPr>
            <a:xfrm>
              <a:off x="1150731" y="1729613"/>
              <a:ext cx="534375"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Kyrgyzstan</a:t>
              </a:r>
            </a:p>
          </p:txBody>
        </p:sp>
        <p:sp>
          <p:nvSpPr>
            <p:cNvPr id="400" name="tx400"/>
            <p:cNvSpPr/>
            <p:nvPr/>
          </p:nvSpPr>
          <p:spPr>
            <a:xfrm>
              <a:off x="1150731" y="1506048"/>
              <a:ext cx="534375"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Uzbekistan</a:t>
              </a:r>
            </a:p>
          </p:txBody>
        </p:sp>
        <p:sp>
          <p:nvSpPr>
            <p:cNvPr id="401" name="tx401"/>
            <p:cNvSpPr/>
            <p:nvPr/>
          </p:nvSpPr>
          <p:spPr>
            <a:xfrm>
              <a:off x="1034877" y="1282483"/>
              <a:ext cx="650229"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Turkmenistan</a:t>
              </a:r>
            </a:p>
          </p:txBody>
        </p:sp>
        <p:sp>
          <p:nvSpPr>
            <p:cNvPr id="402" name="tx402"/>
            <p:cNvSpPr/>
            <p:nvPr/>
          </p:nvSpPr>
          <p:spPr>
            <a:xfrm>
              <a:off x="3466415" y="5845885"/>
              <a:ext cx="16597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  </a:t>
              </a:r>
            </a:p>
          </p:txBody>
        </p:sp>
        <p:pic>
          <p:nvPicPr>
            <p:cNvPr id="403" name="pic403"/>
            <p:cNvPicPr/>
            <p:nvPr/>
          </p:nvPicPr>
          <p:blipFill>
            <a:blip r:embed="rId2" cstate="print"/>
            <a:stretch>
              <a:fillRect/>
            </a:stretch>
          </p:blipFill>
          <p:spPr>
            <a:xfrm>
              <a:off x="5195732" y="5699625"/>
              <a:ext cx="2160000" cy="219455"/>
            </a:xfrm>
            <a:prstGeom prst="rect">
              <a:avLst/>
            </a:prstGeom>
          </p:spPr>
        </p:pic>
        <p:sp>
          <p:nvSpPr>
            <p:cNvPr id="404" name="pl404"/>
            <p:cNvSpPr/>
            <p:nvPr/>
          </p:nvSpPr>
          <p:spPr>
            <a:xfrm>
              <a:off x="5199332"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05" name="pl405"/>
            <p:cNvSpPr/>
            <p:nvPr/>
          </p:nvSpPr>
          <p:spPr>
            <a:xfrm>
              <a:off x="5742968"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06" name="pl406"/>
            <p:cNvSpPr/>
            <p:nvPr/>
          </p:nvSpPr>
          <p:spPr>
            <a:xfrm>
              <a:off x="6286604"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07" name="pl407"/>
            <p:cNvSpPr/>
            <p:nvPr/>
          </p:nvSpPr>
          <p:spPr>
            <a:xfrm>
              <a:off x="6830241"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08" name="pl408"/>
            <p:cNvSpPr/>
            <p:nvPr/>
          </p:nvSpPr>
          <p:spPr>
            <a:xfrm>
              <a:off x="5199332"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09" name="pl409"/>
            <p:cNvSpPr/>
            <p:nvPr/>
          </p:nvSpPr>
          <p:spPr>
            <a:xfrm>
              <a:off x="5742968"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10" name="pl410"/>
            <p:cNvSpPr/>
            <p:nvPr/>
          </p:nvSpPr>
          <p:spPr>
            <a:xfrm>
              <a:off x="6286604"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11" name="pl411"/>
            <p:cNvSpPr/>
            <p:nvPr/>
          </p:nvSpPr>
          <p:spPr>
            <a:xfrm>
              <a:off x="6830241"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12" name="tx412"/>
            <p:cNvSpPr/>
            <p:nvPr/>
          </p:nvSpPr>
          <p:spPr>
            <a:xfrm>
              <a:off x="5168242" y="598867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413" name="tx413"/>
            <p:cNvSpPr/>
            <p:nvPr/>
          </p:nvSpPr>
          <p:spPr>
            <a:xfrm>
              <a:off x="5680789"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a:t>
              </a:r>
            </a:p>
          </p:txBody>
        </p:sp>
        <p:sp>
          <p:nvSpPr>
            <p:cNvPr id="414" name="tx414"/>
            <p:cNvSpPr/>
            <p:nvPr/>
          </p:nvSpPr>
          <p:spPr>
            <a:xfrm>
              <a:off x="6224425"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50</a:t>
              </a:r>
            </a:p>
          </p:txBody>
        </p:sp>
        <p:sp>
          <p:nvSpPr>
            <p:cNvPr id="415" name="tx415"/>
            <p:cNvSpPr/>
            <p:nvPr/>
          </p:nvSpPr>
          <p:spPr>
            <a:xfrm>
              <a:off x="6768062"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75</a:t>
              </a:r>
            </a:p>
          </p:txBody>
        </p:sp>
        <p:sp>
          <p:nvSpPr>
            <p:cNvPr id="416" name="tx416"/>
            <p:cNvSpPr/>
            <p:nvPr/>
          </p:nvSpPr>
          <p:spPr>
            <a:xfrm>
              <a:off x="1747736" y="435349"/>
              <a:ext cx="477353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HPVc programme coverage, girls, by country, ECAR, 2010-2025</a:t>
              </a:r>
            </a:p>
          </p:txBody>
        </p:sp>
        <p:sp>
          <p:nvSpPr>
            <p:cNvPr id="417" name="tx417"/>
            <p:cNvSpPr/>
            <p:nvPr/>
          </p:nvSpPr>
          <p:spPr>
            <a:xfrm>
              <a:off x="4912427"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418" name="tx418"/>
            <p:cNvSpPr/>
            <p:nvPr/>
          </p:nvSpPr>
          <p:spPr>
            <a:xfrm>
              <a:off x="4588547" y="6352059"/>
              <a:ext cx="44858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Only countries with HPV introduction and where estimates were made are displayed.</a:t>
              </a:r>
            </a:p>
          </p:txBody>
        </p:sp>
        <p:sp>
          <p:nvSpPr>
            <p:cNvPr id="419" name="tx419"/>
            <p:cNvSpPr/>
            <p:nvPr/>
          </p:nvSpPr>
          <p:spPr>
            <a:xfrm>
              <a:off x="5010451" y="6472760"/>
              <a:ext cx="40639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without HPV vaccination are included in the aggregate with a value of 0.</a:t>
              </a:r>
            </a:p>
          </p:txBody>
        </p:sp>
        <p:sp>
          <p:nvSpPr>
            <p:cNvPr id="420" name="tx420"/>
            <p:cNvSpPr/>
            <p:nvPr/>
          </p:nvSpPr>
          <p:spPr>
            <a:xfrm>
              <a:off x="5973131" y="6593460"/>
              <a:ext cx="31012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ordered based on descending coverage in 2025.</a:t>
              </a:r>
            </a:p>
          </p:txBody>
        </p:sp>
      </p:grpSp>
      <p:sp>
        <p:nvSpPr>
          <p:cNvPr id="4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'HPVc programme coverage' indicator is defined as the target population who received the last dose of HPV vaccine in the reporting year.
This heatmap shows HPVc programme coverage among girls, by country and year. The colour gradient is based on the best performing country.
In 2025, Turkmenistan had the highest HPVc coverage (97%), and Belarus had the lowest coverage (2%).
Countries without HPV vaccine in 2025 (n=3): Azerbaijan, Turkiye, and Ukraine.</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4646081"/>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384504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304401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22429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124168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504659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0" name="pl10"/>
            <p:cNvSpPr/>
            <p:nvPr/>
          </p:nvSpPr>
          <p:spPr>
            <a:xfrm>
              <a:off x="803984" y="424556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1" name="pl11"/>
            <p:cNvSpPr/>
            <p:nvPr/>
          </p:nvSpPr>
          <p:spPr>
            <a:xfrm>
              <a:off x="803984" y="3444528"/>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2" name="pl12"/>
            <p:cNvSpPr/>
            <p:nvPr/>
          </p:nvSpPr>
          <p:spPr>
            <a:xfrm>
              <a:off x="803984" y="26434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3" name="pl13"/>
            <p:cNvSpPr/>
            <p:nvPr/>
          </p:nvSpPr>
          <p:spPr>
            <a:xfrm>
              <a:off x="803984" y="1842457"/>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4" name="pl14"/>
            <p:cNvSpPr/>
            <p:nvPr/>
          </p:nvSpPr>
          <p:spPr>
            <a:xfrm>
              <a:off x="803984" y="104142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5" name="pl15"/>
            <p:cNvSpPr/>
            <p:nvPr/>
          </p:nvSpPr>
          <p:spPr>
            <a:xfrm>
              <a:off x="803984" y="144193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6" name="pl16"/>
            <p:cNvSpPr/>
            <p:nvPr/>
          </p:nvSpPr>
          <p:spPr>
            <a:xfrm>
              <a:off x="169843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9474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9104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8735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88365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94"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698435" y="1241680"/>
              <a:ext cx="6481525" cy="440569"/>
            </a:xfrm>
            <a:custGeom>
              <a:avLst/>
              <a:pathLst>
                <a:path w="6481525" h="440569">
                  <a:moveTo>
                    <a:pt x="0" y="160207"/>
                  </a:moveTo>
                  <a:lnTo>
                    <a:pt x="259261" y="80103"/>
                  </a:lnTo>
                  <a:lnTo>
                    <a:pt x="518522" y="240310"/>
                  </a:lnTo>
                  <a:lnTo>
                    <a:pt x="777783" y="440569"/>
                  </a:lnTo>
                  <a:lnTo>
                    <a:pt x="1037044" y="160207"/>
                  </a:lnTo>
                  <a:lnTo>
                    <a:pt x="1296305" y="80103"/>
                  </a:lnTo>
                  <a:lnTo>
                    <a:pt x="1555566" y="80103"/>
                  </a:lnTo>
                  <a:lnTo>
                    <a:pt x="1814827" y="0"/>
                  </a:lnTo>
                  <a:lnTo>
                    <a:pt x="2074088" y="0"/>
                  </a:lnTo>
                  <a:lnTo>
                    <a:pt x="2333349" y="120155"/>
                  </a:lnTo>
                  <a:lnTo>
                    <a:pt x="2592610" y="160207"/>
                  </a:lnTo>
                  <a:lnTo>
                    <a:pt x="2851871" y="200258"/>
                  </a:lnTo>
                  <a:lnTo>
                    <a:pt x="3111132" y="80103"/>
                  </a:lnTo>
                  <a:lnTo>
                    <a:pt x="3370393" y="40051"/>
                  </a:lnTo>
                  <a:lnTo>
                    <a:pt x="3629654" y="320414"/>
                  </a:lnTo>
                  <a:lnTo>
                    <a:pt x="3888915" y="280362"/>
                  </a:lnTo>
                  <a:lnTo>
                    <a:pt x="4148176" y="360465"/>
                  </a:lnTo>
                  <a:lnTo>
                    <a:pt x="4407437" y="240310"/>
                  </a:lnTo>
                  <a:lnTo>
                    <a:pt x="4666698" y="160207"/>
                  </a:lnTo>
                  <a:lnTo>
                    <a:pt x="4925959" y="120155"/>
                  </a:lnTo>
                  <a:lnTo>
                    <a:pt x="5185220" y="280362"/>
                  </a:lnTo>
                  <a:lnTo>
                    <a:pt x="5444481" y="280362"/>
                  </a:lnTo>
                  <a:lnTo>
                    <a:pt x="5703742" y="240310"/>
                  </a:lnTo>
                  <a:lnTo>
                    <a:pt x="5963003" y="240310"/>
                  </a:lnTo>
                  <a:lnTo>
                    <a:pt x="6222264" y="360465"/>
                  </a:lnTo>
                  <a:lnTo>
                    <a:pt x="6481525" y="320414"/>
                  </a:lnTo>
                </a:path>
              </a:pathLst>
            </a:custGeom>
            <a:ln w="27101" cap="flat">
              <a:solidFill>
                <a:srgbClr val="F8766D">
                  <a:alpha val="100000"/>
                </a:srgbClr>
              </a:solidFill>
              <a:prstDash val="solid"/>
              <a:round/>
            </a:ln>
          </p:spPr>
          <p:txBody>
            <a:bodyPr/>
            <a:lstStyle/>
            <a:p/>
          </p:txBody>
        </p:sp>
        <p:sp>
          <p:nvSpPr>
            <p:cNvPr id="25" name="pl25"/>
            <p:cNvSpPr/>
            <p:nvPr/>
          </p:nvSpPr>
          <p:spPr>
            <a:xfrm>
              <a:off x="1698435" y="1321784"/>
              <a:ext cx="6481525" cy="1521967"/>
            </a:xfrm>
            <a:custGeom>
              <a:avLst/>
              <a:pathLst>
                <a:path w="6481525" h="1521967">
                  <a:moveTo>
                    <a:pt x="0" y="1521967"/>
                  </a:moveTo>
                  <a:lnTo>
                    <a:pt x="259261" y="240310"/>
                  </a:lnTo>
                  <a:lnTo>
                    <a:pt x="518522" y="280362"/>
                  </a:lnTo>
                  <a:lnTo>
                    <a:pt x="777783" y="0"/>
                  </a:lnTo>
                  <a:lnTo>
                    <a:pt x="1037044" y="0"/>
                  </a:lnTo>
                  <a:lnTo>
                    <a:pt x="1296305" y="80103"/>
                  </a:lnTo>
                  <a:lnTo>
                    <a:pt x="1555566" y="360465"/>
                  </a:lnTo>
                  <a:lnTo>
                    <a:pt x="1814827" y="240310"/>
                  </a:lnTo>
                  <a:lnTo>
                    <a:pt x="2074088" y="360465"/>
                  </a:lnTo>
                  <a:lnTo>
                    <a:pt x="2333349" y="640828"/>
                  </a:lnTo>
                  <a:lnTo>
                    <a:pt x="2592610" y="440569"/>
                  </a:lnTo>
                  <a:lnTo>
                    <a:pt x="2851871" y="200258"/>
                  </a:lnTo>
                  <a:lnTo>
                    <a:pt x="3111132" y="240310"/>
                  </a:lnTo>
                  <a:lnTo>
                    <a:pt x="3370393" y="80103"/>
                  </a:lnTo>
                  <a:lnTo>
                    <a:pt x="3629654" y="200258"/>
                  </a:lnTo>
                  <a:lnTo>
                    <a:pt x="3888915" y="280362"/>
                  </a:lnTo>
                  <a:lnTo>
                    <a:pt x="4148176" y="400517"/>
                  </a:lnTo>
                  <a:lnTo>
                    <a:pt x="4407437" y="160207"/>
                  </a:lnTo>
                  <a:lnTo>
                    <a:pt x="4666698" y="120155"/>
                  </a:lnTo>
                  <a:lnTo>
                    <a:pt x="4925959" y="120155"/>
                  </a:lnTo>
                  <a:lnTo>
                    <a:pt x="5185220" y="240310"/>
                  </a:lnTo>
                  <a:lnTo>
                    <a:pt x="5444481" y="200258"/>
                  </a:lnTo>
                  <a:lnTo>
                    <a:pt x="5703742" y="240310"/>
                  </a:lnTo>
                  <a:lnTo>
                    <a:pt x="5963003" y="200258"/>
                  </a:lnTo>
                  <a:lnTo>
                    <a:pt x="6222264" y="240310"/>
                  </a:lnTo>
                  <a:lnTo>
                    <a:pt x="6481525" y="200258"/>
                  </a:lnTo>
                </a:path>
              </a:pathLst>
            </a:custGeom>
            <a:ln w="27101" cap="flat">
              <a:solidFill>
                <a:srgbClr val="7CAE00">
                  <a:alpha val="100000"/>
                </a:srgbClr>
              </a:solidFill>
              <a:prstDash val="solid"/>
              <a:round/>
            </a:ln>
          </p:spPr>
          <p:txBody>
            <a:bodyPr/>
            <a:lstStyle/>
            <a:p/>
          </p:txBody>
        </p:sp>
        <p:sp>
          <p:nvSpPr>
            <p:cNvPr id="26" name="pl26"/>
            <p:cNvSpPr/>
            <p:nvPr/>
          </p:nvSpPr>
          <p:spPr>
            <a:xfrm>
              <a:off x="3772523" y="1922560"/>
              <a:ext cx="4407437" cy="3124038"/>
            </a:xfrm>
            <a:custGeom>
              <a:avLst/>
              <a:pathLst>
                <a:path w="4407437" h="3124038">
                  <a:moveTo>
                    <a:pt x="0" y="3124038"/>
                  </a:moveTo>
                  <a:lnTo>
                    <a:pt x="259261" y="2002588"/>
                  </a:lnTo>
                  <a:lnTo>
                    <a:pt x="518522" y="2002588"/>
                  </a:lnTo>
                  <a:lnTo>
                    <a:pt x="777783" y="1922485"/>
                  </a:lnTo>
                  <a:lnTo>
                    <a:pt x="1037044" y="1762278"/>
                  </a:lnTo>
                  <a:lnTo>
                    <a:pt x="1296305" y="1682174"/>
                  </a:lnTo>
                  <a:lnTo>
                    <a:pt x="1555566" y="1521967"/>
                  </a:lnTo>
                  <a:lnTo>
                    <a:pt x="1814827" y="1361760"/>
                  </a:lnTo>
                  <a:lnTo>
                    <a:pt x="2074088" y="1241605"/>
                  </a:lnTo>
                  <a:lnTo>
                    <a:pt x="2333349" y="480621"/>
                  </a:lnTo>
                  <a:lnTo>
                    <a:pt x="2592610" y="480621"/>
                  </a:lnTo>
                  <a:lnTo>
                    <a:pt x="2851871" y="320414"/>
                  </a:lnTo>
                  <a:lnTo>
                    <a:pt x="3111132" y="400517"/>
                  </a:lnTo>
                  <a:lnTo>
                    <a:pt x="3370393" y="200258"/>
                  </a:lnTo>
                  <a:lnTo>
                    <a:pt x="3629654" y="160207"/>
                  </a:lnTo>
                  <a:lnTo>
                    <a:pt x="3888915" y="40051"/>
                  </a:lnTo>
                  <a:lnTo>
                    <a:pt x="4148176" y="40051"/>
                  </a:lnTo>
                  <a:lnTo>
                    <a:pt x="4407437" y="0"/>
                  </a:lnTo>
                </a:path>
              </a:pathLst>
            </a:custGeom>
            <a:ln w="27101" cap="flat">
              <a:solidFill>
                <a:srgbClr val="00BFC4">
                  <a:alpha val="100000"/>
                </a:srgbClr>
              </a:solidFill>
              <a:prstDash val="solid"/>
              <a:round/>
            </a:ln>
          </p:spPr>
          <p:txBody>
            <a:bodyPr/>
            <a:lstStyle/>
            <a:p/>
          </p:txBody>
        </p:sp>
        <p:sp>
          <p:nvSpPr>
            <p:cNvPr id="27" name="pl27"/>
            <p:cNvSpPr/>
            <p:nvPr/>
          </p:nvSpPr>
          <p:spPr>
            <a:xfrm>
              <a:off x="4291045" y="3724890"/>
              <a:ext cx="3888915" cy="1321708"/>
            </a:xfrm>
            <a:custGeom>
              <a:avLst/>
              <a:pathLst>
                <a:path w="3888915" h="1321708">
                  <a:moveTo>
                    <a:pt x="0" y="1321708"/>
                  </a:moveTo>
                  <a:lnTo>
                    <a:pt x="259261" y="1321708"/>
                  </a:lnTo>
                  <a:lnTo>
                    <a:pt x="518522" y="1321708"/>
                  </a:lnTo>
                  <a:lnTo>
                    <a:pt x="777783" y="1281656"/>
                  </a:lnTo>
                  <a:lnTo>
                    <a:pt x="1037044" y="1281656"/>
                  </a:lnTo>
                  <a:lnTo>
                    <a:pt x="1296305" y="1321708"/>
                  </a:lnTo>
                  <a:lnTo>
                    <a:pt x="1555566" y="1321708"/>
                  </a:lnTo>
                  <a:lnTo>
                    <a:pt x="1814827" y="1201553"/>
                  </a:lnTo>
                  <a:lnTo>
                    <a:pt x="2074088" y="1161501"/>
                  </a:lnTo>
                  <a:lnTo>
                    <a:pt x="2333349" y="1161501"/>
                  </a:lnTo>
                  <a:lnTo>
                    <a:pt x="2592610" y="640828"/>
                  </a:lnTo>
                  <a:lnTo>
                    <a:pt x="2851871" y="680880"/>
                  </a:lnTo>
                  <a:lnTo>
                    <a:pt x="3111132" y="520673"/>
                  </a:lnTo>
                  <a:lnTo>
                    <a:pt x="3370393" y="400517"/>
                  </a:lnTo>
                  <a:lnTo>
                    <a:pt x="3629654" y="320414"/>
                  </a:lnTo>
                  <a:lnTo>
                    <a:pt x="3888915" y="0"/>
                  </a:lnTo>
                </a:path>
              </a:pathLst>
            </a:custGeom>
            <a:ln w="27101" cap="flat">
              <a:solidFill>
                <a:srgbClr val="C77CFF">
                  <a:alpha val="100000"/>
                </a:srgbClr>
              </a:solidFill>
              <a:prstDash val="solid"/>
              <a:round/>
            </a:ln>
          </p:spPr>
          <p:txBody>
            <a:bodyPr/>
            <a:lstStyle/>
            <a:p/>
          </p:txBody>
        </p:sp>
        <p:sp>
          <p:nvSpPr>
            <p:cNvPr id="28" name="pl28"/>
            <p:cNvSpPr/>
            <p:nvPr/>
          </p:nvSpPr>
          <p:spPr>
            <a:xfrm>
              <a:off x="803984" y="1441939"/>
              <a:ext cx="8270426" cy="0"/>
            </a:xfrm>
            <a:custGeom>
              <a:avLst/>
              <a:pathLst>
                <a:path w="8270426" h="0">
                  <a:moveTo>
                    <a:pt x="0" y="0"/>
                  </a:moveTo>
                  <a:lnTo>
                    <a:pt x="8270426" y="0"/>
                  </a:lnTo>
                  <a:lnTo>
                    <a:pt x="8270426" y="0"/>
                  </a:lnTo>
                </a:path>
              </a:pathLst>
            </a:custGeom>
            <a:ln w="13550" cap="flat">
              <a:solidFill>
                <a:srgbClr val="A9A9A9">
                  <a:alpha val="100000"/>
                </a:srgbClr>
              </a:solidFill>
              <a:prstDash val="dash"/>
              <a:round/>
            </a:ln>
          </p:spPr>
          <p:txBody>
            <a:bodyPr/>
            <a:lstStyle/>
            <a:p/>
          </p:txBody>
        </p:sp>
        <p:sp>
          <p:nvSpPr>
            <p:cNvPr id="29" name="tx29"/>
            <p:cNvSpPr/>
            <p:nvPr/>
          </p:nvSpPr>
          <p:spPr>
            <a:xfrm>
              <a:off x="1474682" y="14229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91</a:t>
              </a:r>
            </a:p>
          </p:txBody>
        </p:sp>
        <p:sp>
          <p:nvSpPr>
            <p:cNvPr id="30" name="tx30"/>
            <p:cNvSpPr/>
            <p:nvPr/>
          </p:nvSpPr>
          <p:spPr>
            <a:xfrm>
              <a:off x="1474685" y="2864857"/>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55</a:t>
              </a:r>
            </a:p>
          </p:txBody>
        </p:sp>
        <p:sp>
          <p:nvSpPr>
            <p:cNvPr id="31" name="tx31"/>
            <p:cNvSpPr/>
            <p:nvPr/>
          </p:nvSpPr>
          <p:spPr>
            <a:xfrm>
              <a:off x="3628691" y="501730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0</a:t>
              </a:r>
            </a:p>
          </p:txBody>
        </p:sp>
        <p:sp>
          <p:nvSpPr>
            <p:cNvPr id="32" name="tx32"/>
            <p:cNvSpPr/>
            <p:nvPr/>
          </p:nvSpPr>
          <p:spPr>
            <a:xfrm>
              <a:off x="4147217" y="501730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0</a:t>
              </a:r>
            </a:p>
          </p:txBody>
        </p:sp>
        <p:sp>
          <p:nvSpPr>
            <p:cNvPr id="33" name="pl33"/>
            <p:cNvSpPr/>
            <p:nvPr/>
          </p:nvSpPr>
          <p:spPr>
            <a:xfrm>
              <a:off x="8196320" y="1567064"/>
              <a:ext cx="201875" cy="61325"/>
            </a:xfrm>
            <a:custGeom>
              <a:avLst/>
              <a:pathLst>
                <a:path w="201875" h="61325">
                  <a:moveTo>
                    <a:pt x="201875" y="61325"/>
                  </a:moveTo>
                  <a:lnTo>
                    <a:pt x="0" y="0"/>
                  </a:lnTo>
                </a:path>
              </a:pathLst>
            </a:custGeom>
          </p:spPr>
          <p:txBody>
            <a:bodyPr/>
            <a:lstStyle/>
            <a:p/>
          </p:txBody>
        </p:sp>
        <p:sp>
          <p:nvSpPr>
            <p:cNvPr id="34" name="pl34"/>
            <p:cNvSpPr/>
            <p:nvPr/>
          </p:nvSpPr>
          <p:spPr>
            <a:xfrm>
              <a:off x="8196495" y="1458683"/>
              <a:ext cx="201628" cy="58557"/>
            </a:xfrm>
            <a:custGeom>
              <a:avLst/>
              <a:pathLst>
                <a:path w="201628" h="58557">
                  <a:moveTo>
                    <a:pt x="201628" y="0"/>
                  </a:moveTo>
                  <a:lnTo>
                    <a:pt x="0" y="58557"/>
                  </a:lnTo>
                </a:path>
              </a:pathLst>
            </a:custGeom>
          </p:spPr>
          <p:txBody>
            <a:bodyPr/>
            <a:lstStyle/>
            <a:p/>
          </p:txBody>
        </p:sp>
        <p:sp>
          <p:nvSpPr>
            <p:cNvPr id="35" name="pl35"/>
            <p:cNvSpPr/>
            <p:nvPr/>
          </p:nvSpPr>
          <p:spPr>
            <a:xfrm>
              <a:off x="8198793" y="1922561"/>
              <a:ext cx="199352" cy="5"/>
            </a:xfrm>
            <a:custGeom>
              <a:avLst/>
              <a:pathLst>
                <a:path w="199352" h="5">
                  <a:moveTo>
                    <a:pt x="199352" y="5"/>
                  </a:moveTo>
                  <a:lnTo>
                    <a:pt x="0" y="0"/>
                  </a:lnTo>
                </a:path>
              </a:pathLst>
            </a:custGeom>
          </p:spPr>
          <p:txBody>
            <a:bodyPr/>
            <a:lstStyle/>
            <a:p/>
          </p:txBody>
        </p:sp>
        <p:sp>
          <p:nvSpPr>
            <p:cNvPr id="36" name="pl36"/>
            <p:cNvSpPr/>
            <p:nvPr/>
          </p:nvSpPr>
          <p:spPr>
            <a:xfrm>
              <a:off x="8198793" y="3724891"/>
              <a:ext cx="199359" cy="2"/>
            </a:xfrm>
            <a:custGeom>
              <a:avLst/>
              <a:pathLst>
                <a:path w="199359" h="2">
                  <a:moveTo>
                    <a:pt x="199359" y="2"/>
                  </a:moveTo>
                  <a:lnTo>
                    <a:pt x="0" y="0"/>
                  </a:lnTo>
                </a:path>
              </a:pathLst>
            </a:custGeom>
          </p:spPr>
          <p:txBody>
            <a:bodyPr/>
            <a:lstStyle/>
            <a:p/>
          </p:txBody>
        </p:sp>
        <p:sp>
          <p:nvSpPr>
            <p:cNvPr id="37" name="tx37"/>
            <p:cNvSpPr/>
            <p:nvPr/>
          </p:nvSpPr>
          <p:spPr>
            <a:xfrm>
              <a:off x="8421055" y="1589571"/>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87</a:t>
              </a:r>
            </a:p>
          </p:txBody>
        </p:sp>
        <p:sp>
          <p:nvSpPr>
            <p:cNvPr id="38" name="tx38"/>
            <p:cNvSpPr/>
            <p:nvPr/>
          </p:nvSpPr>
          <p:spPr>
            <a:xfrm>
              <a:off x="8420984" y="1394972"/>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88</a:t>
              </a:r>
            </a:p>
          </p:txBody>
        </p:sp>
        <p:sp>
          <p:nvSpPr>
            <p:cNvPr id="39" name="tx39"/>
            <p:cNvSpPr/>
            <p:nvPr/>
          </p:nvSpPr>
          <p:spPr>
            <a:xfrm>
              <a:off x="8421005" y="1870858"/>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78</a:t>
              </a:r>
            </a:p>
          </p:txBody>
        </p:sp>
        <p:sp>
          <p:nvSpPr>
            <p:cNvPr id="40" name="tx40"/>
            <p:cNvSpPr/>
            <p:nvPr/>
          </p:nvSpPr>
          <p:spPr>
            <a:xfrm>
              <a:off x="8421013" y="36731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33</a:t>
              </a:r>
            </a:p>
          </p:txBody>
        </p:sp>
        <p:sp>
          <p:nvSpPr>
            <p:cNvPr id="41" name="tx41"/>
            <p:cNvSpPr/>
            <p:nvPr/>
          </p:nvSpPr>
          <p:spPr>
            <a:xfrm>
              <a:off x="663630" y="499658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2" name="tx42"/>
            <p:cNvSpPr/>
            <p:nvPr/>
          </p:nvSpPr>
          <p:spPr>
            <a:xfrm>
              <a:off x="585906" y="419554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43" name="tx43"/>
            <p:cNvSpPr/>
            <p:nvPr/>
          </p:nvSpPr>
          <p:spPr>
            <a:xfrm>
              <a:off x="585906" y="339451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44" name="tx44"/>
            <p:cNvSpPr/>
            <p:nvPr/>
          </p:nvSpPr>
          <p:spPr>
            <a:xfrm>
              <a:off x="585906" y="259347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45" name="tx45"/>
            <p:cNvSpPr/>
            <p:nvPr/>
          </p:nvSpPr>
          <p:spPr>
            <a:xfrm>
              <a:off x="585906" y="179243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46" name="tx46"/>
            <p:cNvSpPr/>
            <p:nvPr/>
          </p:nvSpPr>
          <p:spPr>
            <a:xfrm>
              <a:off x="508182" y="991404"/>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7" name="tx47"/>
            <p:cNvSpPr/>
            <p:nvPr/>
          </p:nvSpPr>
          <p:spPr>
            <a:xfrm>
              <a:off x="585906" y="139192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48" name="tx48"/>
            <p:cNvSpPr/>
            <p:nvPr/>
          </p:nvSpPr>
          <p:spPr>
            <a:xfrm rot="-5400000">
              <a:off x="154298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9" name="tx49"/>
            <p:cNvSpPr/>
            <p:nvPr/>
          </p:nvSpPr>
          <p:spPr>
            <a:xfrm rot="-5400000">
              <a:off x="283929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50" name="tx50"/>
            <p:cNvSpPr/>
            <p:nvPr/>
          </p:nvSpPr>
          <p:spPr>
            <a:xfrm rot="-5400000">
              <a:off x="413559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1" name="tx51"/>
            <p:cNvSpPr/>
            <p:nvPr/>
          </p:nvSpPr>
          <p:spPr>
            <a:xfrm rot="-5400000">
              <a:off x="543190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2" name="tx52"/>
            <p:cNvSpPr/>
            <p:nvPr/>
          </p:nvSpPr>
          <p:spPr>
            <a:xfrm rot="-5400000">
              <a:off x="672820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53" name="tx53"/>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4" name="tx54"/>
            <p:cNvSpPr/>
            <p:nvPr/>
          </p:nvSpPr>
          <p:spPr>
            <a:xfrm rot="-5400000">
              <a:off x="6468946"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5" name="tx55"/>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6" name="tx56"/>
            <p:cNvSpPr/>
            <p:nvPr/>
          </p:nvSpPr>
          <p:spPr>
            <a:xfrm rot="-5400000">
              <a:off x="-37121" y="2993992"/>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7" name="pl57"/>
            <p:cNvSpPr/>
            <p:nvPr/>
          </p:nvSpPr>
          <p:spPr>
            <a:xfrm>
              <a:off x="3533479" y="610315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8" name="pl58"/>
            <p:cNvSpPr/>
            <p:nvPr/>
          </p:nvSpPr>
          <p:spPr>
            <a:xfrm>
              <a:off x="4249186" y="610315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59" name="pl59"/>
            <p:cNvSpPr/>
            <p:nvPr/>
          </p:nvSpPr>
          <p:spPr>
            <a:xfrm>
              <a:off x="4995983" y="610315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0" name="pl60"/>
            <p:cNvSpPr/>
            <p:nvPr/>
          </p:nvSpPr>
          <p:spPr>
            <a:xfrm>
              <a:off x="5742689" y="610315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61" name="tx61"/>
            <p:cNvSpPr/>
            <p:nvPr/>
          </p:nvSpPr>
          <p:spPr>
            <a:xfrm>
              <a:off x="380057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62" name="tx62"/>
            <p:cNvSpPr/>
            <p:nvPr/>
          </p:nvSpPr>
          <p:spPr>
            <a:xfrm>
              <a:off x="451628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63" name="tx63"/>
            <p:cNvSpPr/>
            <p:nvPr/>
          </p:nvSpPr>
          <p:spPr>
            <a:xfrm>
              <a:off x="5263083" y="6053135"/>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PCVC</a:t>
              </a:r>
            </a:p>
          </p:txBody>
        </p:sp>
        <p:sp>
          <p:nvSpPr>
            <p:cNvPr id="64" name="tx64"/>
            <p:cNvSpPr/>
            <p:nvPr/>
          </p:nvSpPr>
          <p:spPr>
            <a:xfrm>
              <a:off x="600978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65" name="tx65"/>
            <p:cNvSpPr/>
            <p:nvPr/>
          </p:nvSpPr>
          <p:spPr>
            <a:xfrm>
              <a:off x="2010328" y="435349"/>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3472408" y="616400"/>
              <a:ext cx="29335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in their national programme, 2000-2025</a:t>
              </a:r>
            </a:p>
          </p:txBody>
        </p:sp>
        <p:sp>
          <p:nvSpPr>
            <p:cNvPr id="67" name="tx67"/>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8" name="tx68"/>
            <p:cNvSpPr/>
            <p:nvPr/>
          </p:nvSpPr>
          <p:spPr>
            <a:xfrm>
              <a:off x="3298420" y="6472760"/>
              <a:ext cx="5775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four vaccination coverage indicators contribute to SDG indicator 3.b.1 are: DTP3, MCV2, PCVC and HPVc</a:t>
              </a:r>
            </a:p>
          </p:txBody>
        </p:sp>
        <p:sp>
          <p:nvSpPr>
            <p:cNvPr id="69" name="tx69"/>
            <p:cNvSpPr/>
            <p:nvPr/>
          </p:nvSpPr>
          <p:spPr>
            <a:xfrm>
              <a:off x="6004312" y="6593460"/>
              <a:ext cx="3070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global target is 90% coverage of all four antigens by 2030</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Four vaccination coverage indicators contribute to Sustainable Development Goal 3, indicator b.1: DTP3, PCVC, MCV2 and HPVc (females).
The IA2030 global target is 90% coverage of all four antigens by 2030.
In 2025, ECAR had achieved at least 90% coverage of 0 out of the 4 vaccines.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73" y="102476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 name="rc5"/>
            <p:cNvSpPr/>
            <p:nvPr/>
          </p:nvSpPr>
          <p:spPr>
            <a:xfrm>
              <a:off x="955973" y="170961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 name="rc6"/>
            <p:cNvSpPr/>
            <p:nvPr/>
          </p:nvSpPr>
          <p:spPr>
            <a:xfrm>
              <a:off x="955973" y="2052043"/>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 name="rc7"/>
            <p:cNvSpPr/>
            <p:nvPr/>
          </p:nvSpPr>
          <p:spPr>
            <a:xfrm>
              <a:off x="955973" y="2736893"/>
              <a:ext cx="311051" cy="342425"/>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8" name="rc8"/>
            <p:cNvSpPr/>
            <p:nvPr/>
          </p:nvSpPr>
          <p:spPr>
            <a:xfrm>
              <a:off x="955973" y="1367193"/>
              <a:ext cx="311051" cy="342425"/>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9" name="rc9"/>
            <p:cNvSpPr/>
            <p:nvPr/>
          </p:nvSpPr>
          <p:spPr>
            <a:xfrm>
              <a:off x="955973" y="2394468"/>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0" name="rc10"/>
            <p:cNvSpPr/>
            <p:nvPr/>
          </p:nvSpPr>
          <p:spPr>
            <a:xfrm>
              <a:off x="955973" y="444901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 name="rc11"/>
            <p:cNvSpPr/>
            <p:nvPr/>
          </p:nvSpPr>
          <p:spPr>
            <a:xfrm>
              <a:off x="955973" y="5133868"/>
              <a:ext cx="311051" cy="342425"/>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2" name="rc12"/>
            <p:cNvSpPr/>
            <p:nvPr/>
          </p:nvSpPr>
          <p:spPr>
            <a:xfrm>
              <a:off x="955973" y="4791443"/>
              <a:ext cx="311051" cy="342425"/>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3" name="rc13"/>
            <p:cNvSpPr/>
            <p:nvPr/>
          </p:nvSpPr>
          <p:spPr>
            <a:xfrm>
              <a:off x="1267024" y="102476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 name="rc14"/>
            <p:cNvSpPr/>
            <p:nvPr/>
          </p:nvSpPr>
          <p:spPr>
            <a:xfrm>
              <a:off x="1267024" y="170961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 name="rc15"/>
            <p:cNvSpPr/>
            <p:nvPr/>
          </p:nvSpPr>
          <p:spPr>
            <a:xfrm>
              <a:off x="1267024" y="2052043"/>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 name="rc16"/>
            <p:cNvSpPr/>
            <p:nvPr/>
          </p:nvSpPr>
          <p:spPr>
            <a:xfrm>
              <a:off x="1267024" y="2736893"/>
              <a:ext cx="311051" cy="342425"/>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7" name="rc17"/>
            <p:cNvSpPr/>
            <p:nvPr/>
          </p:nvSpPr>
          <p:spPr>
            <a:xfrm>
              <a:off x="1267024" y="1367193"/>
              <a:ext cx="311051" cy="342425"/>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8" name="rc18"/>
            <p:cNvSpPr/>
            <p:nvPr/>
          </p:nvSpPr>
          <p:spPr>
            <a:xfrm>
              <a:off x="1267024" y="2394468"/>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9" name="rc19"/>
            <p:cNvSpPr/>
            <p:nvPr/>
          </p:nvSpPr>
          <p:spPr>
            <a:xfrm>
              <a:off x="1267024" y="4449018"/>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 name="rc20"/>
            <p:cNvSpPr/>
            <p:nvPr/>
          </p:nvSpPr>
          <p:spPr>
            <a:xfrm>
              <a:off x="1267024" y="5133868"/>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 name="rc21"/>
            <p:cNvSpPr/>
            <p:nvPr/>
          </p:nvSpPr>
          <p:spPr>
            <a:xfrm>
              <a:off x="1267024" y="4791443"/>
              <a:ext cx="311051" cy="342425"/>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2" name="rc22"/>
            <p:cNvSpPr/>
            <p:nvPr/>
          </p:nvSpPr>
          <p:spPr>
            <a:xfrm>
              <a:off x="1578076" y="102476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 name="rc23"/>
            <p:cNvSpPr/>
            <p:nvPr/>
          </p:nvSpPr>
          <p:spPr>
            <a:xfrm>
              <a:off x="1578076" y="170961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 name="rc24"/>
            <p:cNvSpPr/>
            <p:nvPr/>
          </p:nvSpPr>
          <p:spPr>
            <a:xfrm>
              <a:off x="1578076" y="2052043"/>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 name="rc25"/>
            <p:cNvSpPr/>
            <p:nvPr/>
          </p:nvSpPr>
          <p:spPr>
            <a:xfrm>
              <a:off x="1578076" y="2736893"/>
              <a:ext cx="311051" cy="342425"/>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6" name="rc26"/>
            <p:cNvSpPr/>
            <p:nvPr/>
          </p:nvSpPr>
          <p:spPr>
            <a:xfrm>
              <a:off x="1578076" y="1367193"/>
              <a:ext cx="311051" cy="342425"/>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7" name="rc27"/>
            <p:cNvSpPr/>
            <p:nvPr/>
          </p:nvSpPr>
          <p:spPr>
            <a:xfrm>
              <a:off x="1578076" y="2394468"/>
              <a:ext cx="311051" cy="342425"/>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8" name="rc28"/>
            <p:cNvSpPr/>
            <p:nvPr/>
          </p:nvSpPr>
          <p:spPr>
            <a:xfrm>
              <a:off x="1578076" y="4449018"/>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 name="rc29"/>
            <p:cNvSpPr/>
            <p:nvPr/>
          </p:nvSpPr>
          <p:spPr>
            <a:xfrm>
              <a:off x="1578076" y="5133868"/>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0" name="rc30"/>
            <p:cNvSpPr/>
            <p:nvPr/>
          </p:nvSpPr>
          <p:spPr>
            <a:xfrm>
              <a:off x="1578076" y="4791443"/>
              <a:ext cx="311051" cy="342425"/>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1" name="rc31"/>
            <p:cNvSpPr/>
            <p:nvPr/>
          </p:nvSpPr>
          <p:spPr>
            <a:xfrm>
              <a:off x="1889127" y="102476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2" name="rc32"/>
            <p:cNvSpPr/>
            <p:nvPr/>
          </p:nvSpPr>
          <p:spPr>
            <a:xfrm>
              <a:off x="1889127" y="1709618"/>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3" name="rc33"/>
            <p:cNvSpPr/>
            <p:nvPr/>
          </p:nvSpPr>
          <p:spPr>
            <a:xfrm>
              <a:off x="1889127" y="2052043"/>
              <a:ext cx="311051" cy="34242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4" name="rc34"/>
            <p:cNvSpPr/>
            <p:nvPr/>
          </p:nvSpPr>
          <p:spPr>
            <a:xfrm>
              <a:off x="1889127" y="2736893"/>
              <a:ext cx="311051" cy="342425"/>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5" name="rc35"/>
            <p:cNvSpPr/>
            <p:nvPr/>
          </p:nvSpPr>
          <p:spPr>
            <a:xfrm>
              <a:off x="1889127" y="1367193"/>
              <a:ext cx="311051" cy="342425"/>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6" name="rc36"/>
            <p:cNvSpPr/>
            <p:nvPr/>
          </p:nvSpPr>
          <p:spPr>
            <a:xfrm>
              <a:off x="1889127" y="2394468"/>
              <a:ext cx="311051" cy="342425"/>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37" name="rc37"/>
            <p:cNvSpPr/>
            <p:nvPr/>
          </p:nvSpPr>
          <p:spPr>
            <a:xfrm>
              <a:off x="1889127" y="444901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8" name="rc38"/>
            <p:cNvSpPr/>
            <p:nvPr/>
          </p:nvSpPr>
          <p:spPr>
            <a:xfrm>
              <a:off x="1889127" y="5133868"/>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9" name="rc39"/>
            <p:cNvSpPr/>
            <p:nvPr/>
          </p:nvSpPr>
          <p:spPr>
            <a:xfrm>
              <a:off x="1889127" y="4791443"/>
              <a:ext cx="311051" cy="342425"/>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40" name="rc40"/>
            <p:cNvSpPr/>
            <p:nvPr/>
          </p:nvSpPr>
          <p:spPr>
            <a:xfrm>
              <a:off x="2200178" y="1024768"/>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1" name="rc41"/>
            <p:cNvSpPr/>
            <p:nvPr/>
          </p:nvSpPr>
          <p:spPr>
            <a:xfrm>
              <a:off x="2200178" y="170961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2" name="rc42"/>
            <p:cNvSpPr/>
            <p:nvPr/>
          </p:nvSpPr>
          <p:spPr>
            <a:xfrm>
              <a:off x="2200178" y="2052043"/>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3" name="rc43"/>
            <p:cNvSpPr/>
            <p:nvPr/>
          </p:nvSpPr>
          <p:spPr>
            <a:xfrm>
              <a:off x="2200178" y="2736893"/>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4" name="rc44"/>
            <p:cNvSpPr/>
            <p:nvPr/>
          </p:nvSpPr>
          <p:spPr>
            <a:xfrm>
              <a:off x="2200178" y="1367193"/>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5" name="rc45"/>
            <p:cNvSpPr/>
            <p:nvPr/>
          </p:nvSpPr>
          <p:spPr>
            <a:xfrm>
              <a:off x="2200178" y="2394468"/>
              <a:ext cx="311051" cy="34242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46" name="rc46"/>
            <p:cNvSpPr/>
            <p:nvPr/>
          </p:nvSpPr>
          <p:spPr>
            <a:xfrm>
              <a:off x="2200178" y="4449018"/>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7" name="rc47"/>
            <p:cNvSpPr/>
            <p:nvPr/>
          </p:nvSpPr>
          <p:spPr>
            <a:xfrm>
              <a:off x="2200178" y="5133868"/>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8" name="rc48"/>
            <p:cNvSpPr/>
            <p:nvPr/>
          </p:nvSpPr>
          <p:spPr>
            <a:xfrm>
              <a:off x="2200178" y="4791443"/>
              <a:ext cx="311051" cy="342425"/>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49" name="rc49"/>
            <p:cNvSpPr/>
            <p:nvPr/>
          </p:nvSpPr>
          <p:spPr>
            <a:xfrm>
              <a:off x="2511229" y="102476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0" name="rc50"/>
            <p:cNvSpPr/>
            <p:nvPr/>
          </p:nvSpPr>
          <p:spPr>
            <a:xfrm>
              <a:off x="2511229" y="170961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1" name="rc51"/>
            <p:cNvSpPr/>
            <p:nvPr/>
          </p:nvSpPr>
          <p:spPr>
            <a:xfrm>
              <a:off x="2511229" y="2052043"/>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2" name="rc52"/>
            <p:cNvSpPr/>
            <p:nvPr/>
          </p:nvSpPr>
          <p:spPr>
            <a:xfrm>
              <a:off x="2511229" y="2736893"/>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3" name="rc53"/>
            <p:cNvSpPr/>
            <p:nvPr/>
          </p:nvSpPr>
          <p:spPr>
            <a:xfrm>
              <a:off x="2511229" y="1367193"/>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4" name="rc54"/>
            <p:cNvSpPr/>
            <p:nvPr/>
          </p:nvSpPr>
          <p:spPr>
            <a:xfrm>
              <a:off x="2511229" y="2394468"/>
              <a:ext cx="311051" cy="34242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55" name="rc55"/>
            <p:cNvSpPr/>
            <p:nvPr/>
          </p:nvSpPr>
          <p:spPr>
            <a:xfrm>
              <a:off x="2511229" y="444901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6" name="rc56"/>
            <p:cNvSpPr/>
            <p:nvPr/>
          </p:nvSpPr>
          <p:spPr>
            <a:xfrm>
              <a:off x="2511229" y="513386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7" name="rc57"/>
            <p:cNvSpPr/>
            <p:nvPr/>
          </p:nvSpPr>
          <p:spPr>
            <a:xfrm>
              <a:off x="2511229" y="4791443"/>
              <a:ext cx="311051" cy="342425"/>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58" name="rc58"/>
            <p:cNvSpPr/>
            <p:nvPr/>
          </p:nvSpPr>
          <p:spPr>
            <a:xfrm>
              <a:off x="2822280" y="102476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9" name="rc59"/>
            <p:cNvSpPr/>
            <p:nvPr/>
          </p:nvSpPr>
          <p:spPr>
            <a:xfrm>
              <a:off x="2822280" y="170961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0" name="rc60"/>
            <p:cNvSpPr/>
            <p:nvPr/>
          </p:nvSpPr>
          <p:spPr>
            <a:xfrm>
              <a:off x="2822280" y="2052043"/>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1" name="rc61"/>
            <p:cNvSpPr/>
            <p:nvPr/>
          </p:nvSpPr>
          <p:spPr>
            <a:xfrm>
              <a:off x="2822280" y="2736893"/>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2" name="rc62"/>
            <p:cNvSpPr/>
            <p:nvPr/>
          </p:nvSpPr>
          <p:spPr>
            <a:xfrm>
              <a:off x="2822280" y="1367193"/>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3" name="rc63"/>
            <p:cNvSpPr/>
            <p:nvPr/>
          </p:nvSpPr>
          <p:spPr>
            <a:xfrm>
              <a:off x="2822280" y="2394468"/>
              <a:ext cx="311051" cy="342425"/>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64" name="rc64"/>
            <p:cNvSpPr/>
            <p:nvPr/>
          </p:nvSpPr>
          <p:spPr>
            <a:xfrm>
              <a:off x="2822280" y="444901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5" name="rc65"/>
            <p:cNvSpPr/>
            <p:nvPr/>
          </p:nvSpPr>
          <p:spPr>
            <a:xfrm>
              <a:off x="2822280" y="5133868"/>
              <a:ext cx="311051" cy="34242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6" name="rc66"/>
            <p:cNvSpPr/>
            <p:nvPr/>
          </p:nvSpPr>
          <p:spPr>
            <a:xfrm>
              <a:off x="2822280" y="4791443"/>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7" name="rc67"/>
            <p:cNvSpPr/>
            <p:nvPr/>
          </p:nvSpPr>
          <p:spPr>
            <a:xfrm>
              <a:off x="2822280"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8" name="rc68"/>
            <p:cNvSpPr/>
            <p:nvPr/>
          </p:nvSpPr>
          <p:spPr>
            <a:xfrm>
              <a:off x="3133332" y="102476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9" name="rc69"/>
            <p:cNvSpPr/>
            <p:nvPr/>
          </p:nvSpPr>
          <p:spPr>
            <a:xfrm>
              <a:off x="3133332" y="1709618"/>
              <a:ext cx="311051" cy="34242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0" name="rc70"/>
            <p:cNvSpPr/>
            <p:nvPr/>
          </p:nvSpPr>
          <p:spPr>
            <a:xfrm>
              <a:off x="3133332" y="2052043"/>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 name="rc71"/>
            <p:cNvSpPr/>
            <p:nvPr/>
          </p:nvSpPr>
          <p:spPr>
            <a:xfrm>
              <a:off x="3133332" y="273689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 name="rc72"/>
            <p:cNvSpPr/>
            <p:nvPr/>
          </p:nvSpPr>
          <p:spPr>
            <a:xfrm>
              <a:off x="3133332" y="1367193"/>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3" name="rc73"/>
            <p:cNvSpPr/>
            <p:nvPr/>
          </p:nvSpPr>
          <p:spPr>
            <a:xfrm>
              <a:off x="3133332" y="2394468"/>
              <a:ext cx="311051" cy="342425"/>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74" name="rc74"/>
            <p:cNvSpPr/>
            <p:nvPr/>
          </p:nvSpPr>
          <p:spPr>
            <a:xfrm>
              <a:off x="3133332" y="444901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5" name="rc75"/>
            <p:cNvSpPr/>
            <p:nvPr/>
          </p:nvSpPr>
          <p:spPr>
            <a:xfrm>
              <a:off x="3133332" y="5133868"/>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6" name="rc76"/>
            <p:cNvSpPr/>
            <p:nvPr/>
          </p:nvSpPr>
          <p:spPr>
            <a:xfrm>
              <a:off x="3133332" y="4791443"/>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7" name="rc77"/>
            <p:cNvSpPr/>
            <p:nvPr/>
          </p:nvSpPr>
          <p:spPr>
            <a:xfrm>
              <a:off x="3133332"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8" name="rc78"/>
            <p:cNvSpPr/>
            <p:nvPr/>
          </p:nvSpPr>
          <p:spPr>
            <a:xfrm>
              <a:off x="3444383" y="102476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9" name="rc79"/>
            <p:cNvSpPr/>
            <p:nvPr/>
          </p:nvSpPr>
          <p:spPr>
            <a:xfrm>
              <a:off x="3444383" y="170961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0" name="rc80"/>
            <p:cNvSpPr/>
            <p:nvPr/>
          </p:nvSpPr>
          <p:spPr>
            <a:xfrm>
              <a:off x="3444383" y="2052043"/>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1" name="rc81"/>
            <p:cNvSpPr/>
            <p:nvPr/>
          </p:nvSpPr>
          <p:spPr>
            <a:xfrm>
              <a:off x="3444383" y="2736893"/>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2" name="rc82"/>
            <p:cNvSpPr/>
            <p:nvPr/>
          </p:nvSpPr>
          <p:spPr>
            <a:xfrm>
              <a:off x="3444383" y="1367193"/>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3" name="rc83"/>
            <p:cNvSpPr/>
            <p:nvPr/>
          </p:nvSpPr>
          <p:spPr>
            <a:xfrm>
              <a:off x="3444383" y="2394468"/>
              <a:ext cx="311051" cy="342425"/>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4" name="rc84"/>
            <p:cNvSpPr/>
            <p:nvPr/>
          </p:nvSpPr>
          <p:spPr>
            <a:xfrm>
              <a:off x="3444383" y="444901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5" name="rc85"/>
            <p:cNvSpPr/>
            <p:nvPr/>
          </p:nvSpPr>
          <p:spPr>
            <a:xfrm>
              <a:off x="3444383" y="5133868"/>
              <a:ext cx="311051" cy="34242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6" name="rc86"/>
            <p:cNvSpPr/>
            <p:nvPr/>
          </p:nvSpPr>
          <p:spPr>
            <a:xfrm>
              <a:off x="3444383" y="3079318"/>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7" name="rc87"/>
            <p:cNvSpPr/>
            <p:nvPr/>
          </p:nvSpPr>
          <p:spPr>
            <a:xfrm>
              <a:off x="3444383" y="4791443"/>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8" name="rc88"/>
            <p:cNvSpPr/>
            <p:nvPr/>
          </p:nvSpPr>
          <p:spPr>
            <a:xfrm>
              <a:off x="3444383"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9" name="rc89"/>
            <p:cNvSpPr/>
            <p:nvPr/>
          </p:nvSpPr>
          <p:spPr>
            <a:xfrm>
              <a:off x="3755434" y="102476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0" name="rc90"/>
            <p:cNvSpPr/>
            <p:nvPr/>
          </p:nvSpPr>
          <p:spPr>
            <a:xfrm>
              <a:off x="3755434" y="170961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1" name="rc91"/>
            <p:cNvSpPr/>
            <p:nvPr/>
          </p:nvSpPr>
          <p:spPr>
            <a:xfrm>
              <a:off x="3755434" y="2052043"/>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2" name="rc92"/>
            <p:cNvSpPr/>
            <p:nvPr/>
          </p:nvSpPr>
          <p:spPr>
            <a:xfrm>
              <a:off x="3755434" y="2736893"/>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3" name="rc93"/>
            <p:cNvSpPr/>
            <p:nvPr/>
          </p:nvSpPr>
          <p:spPr>
            <a:xfrm>
              <a:off x="3755434" y="1367193"/>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4" name="rc94"/>
            <p:cNvSpPr/>
            <p:nvPr/>
          </p:nvSpPr>
          <p:spPr>
            <a:xfrm>
              <a:off x="3755434" y="2394468"/>
              <a:ext cx="311051" cy="34242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95" name="rc95"/>
            <p:cNvSpPr/>
            <p:nvPr/>
          </p:nvSpPr>
          <p:spPr>
            <a:xfrm>
              <a:off x="3755434" y="4449018"/>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6" name="rc96"/>
            <p:cNvSpPr/>
            <p:nvPr/>
          </p:nvSpPr>
          <p:spPr>
            <a:xfrm>
              <a:off x="3755434" y="5133868"/>
              <a:ext cx="311051" cy="34242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97" name="rc97"/>
            <p:cNvSpPr/>
            <p:nvPr/>
          </p:nvSpPr>
          <p:spPr>
            <a:xfrm>
              <a:off x="3755434" y="3079318"/>
              <a:ext cx="311051" cy="342425"/>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98" name="rc98"/>
            <p:cNvSpPr/>
            <p:nvPr/>
          </p:nvSpPr>
          <p:spPr>
            <a:xfrm>
              <a:off x="3755434" y="4791443"/>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9" name="rc99"/>
            <p:cNvSpPr/>
            <p:nvPr/>
          </p:nvSpPr>
          <p:spPr>
            <a:xfrm>
              <a:off x="3755434"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0" name="rc100"/>
            <p:cNvSpPr/>
            <p:nvPr/>
          </p:nvSpPr>
          <p:spPr>
            <a:xfrm>
              <a:off x="4066485" y="1024768"/>
              <a:ext cx="311051" cy="34242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1" name="rc101"/>
            <p:cNvSpPr/>
            <p:nvPr/>
          </p:nvSpPr>
          <p:spPr>
            <a:xfrm>
              <a:off x="4066485" y="170961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2" name="rc102"/>
            <p:cNvSpPr/>
            <p:nvPr/>
          </p:nvSpPr>
          <p:spPr>
            <a:xfrm>
              <a:off x="4066485" y="2052043"/>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3" name="rc103"/>
            <p:cNvSpPr/>
            <p:nvPr/>
          </p:nvSpPr>
          <p:spPr>
            <a:xfrm>
              <a:off x="4066485" y="2736893"/>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4" name="rc104"/>
            <p:cNvSpPr/>
            <p:nvPr/>
          </p:nvSpPr>
          <p:spPr>
            <a:xfrm>
              <a:off x="4066485" y="1367193"/>
              <a:ext cx="311051" cy="34242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5" name="rc105"/>
            <p:cNvSpPr/>
            <p:nvPr/>
          </p:nvSpPr>
          <p:spPr>
            <a:xfrm>
              <a:off x="4066485" y="2394468"/>
              <a:ext cx="311051" cy="34242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6" name="rc106"/>
            <p:cNvSpPr/>
            <p:nvPr/>
          </p:nvSpPr>
          <p:spPr>
            <a:xfrm>
              <a:off x="4066485" y="444901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7" name="rc107"/>
            <p:cNvSpPr/>
            <p:nvPr/>
          </p:nvSpPr>
          <p:spPr>
            <a:xfrm>
              <a:off x="4066485" y="5133868"/>
              <a:ext cx="311051" cy="34242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8" name="rc108"/>
            <p:cNvSpPr/>
            <p:nvPr/>
          </p:nvSpPr>
          <p:spPr>
            <a:xfrm>
              <a:off x="4066485" y="3079318"/>
              <a:ext cx="311051" cy="342425"/>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09" name="rc109"/>
            <p:cNvSpPr/>
            <p:nvPr/>
          </p:nvSpPr>
          <p:spPr>
            <a:xfrm>
              <a:off x="4066485" y="4791443"/>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0" name="rc110"/>
            <p:cNvSpPr/>
            <p:nvPr/>
          </p:nvSpPr>
          <p:spPr>
            <a:xfrm>
              <a:off x="4066485"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1" name="rc111"/>
            <p:cNvSpPr/>
            <p:nvPr/>
          </p:nvSpPr>
          <p:spPr>
            <a:xfrm>
              <a:off x="4377537" y="102476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2" name="rc112"/>
            <p:cNvSpPr/>
            <p:nvPr/>
          </p:nvSpPr>
          <p:spPr>
            <a:xfrm>
              <a:off x="4377537" y="170961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3" name="rc113"/>
            <p:cNvSpPr/>
            <p:nvPr/>
          </p:nvSpPr>
          <p:spPr>
            <a:xfrm>
              <a:off x="4377537" y="2052043"/>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4" name="rc114"/>
            <p:cNvSpPr/>
            <p:nvPr/>
          </p:nvSpPr>
          <p:spPr>
            <a:xfrm>
              <a:off x="4377537" y="2736893"/>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5" name="rc115"/>
            <p:cNvSpPr/>
            <p:nvPr/>
          </p:nvSpPr>
          <p:spPr>
            <a:xfrm>
              <a:off x="4377537" y="1367193"/>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6" name="rc116"/>
            <p:cNvSpPr/>
            <p:nvPr/>
          </p:nvSpPr>
          <p:spPr>
            <a:xfrm>
              <a:off x="4377537" y="2394468"/>
              <a:ext cx="311051" cy="34242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7" name="rc117"/>
            <p:cNvSpPr/>
            <p:nvPr/>
          </p:nvSpPr>
          <p:spPr>
            <a:xfrm>
              <a:off x="4377537" y="4449018"/>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8" name="rc118"/>
            <p:cNvSpPr/>
            <p:nvPr/>
          </p:nvSpPr>
          <p:spPr>
            <a:xfrm>
              <a:off x="4377537" y="513386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9" name="rc119"/>
            <p:cNvSpPr/>
            <p:nvPr/>
          </p:nvSpPr>
          <p:spPr>
            <a:xfrm>
              <a:off x="4377537" y="3079318"/>
              <a:ext cx="311051" cy="342425"/>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20" name="rc120"/>
            <p:cNvSpPr/>
            <p:nvPr/>
          </p:nvSpPr>
          <p:spPr>
            <a:xfrm>
              <a:off x="4377537" y="4791443"/>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1" name="rc121"/>
            <p:cNvSpPr/>
            <p:nvPr/>
          </p:nvSpPr>
          <p:spPr>
            <a:xfrm>
              <a:off x="4377537"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2" name="rc122"/>
            <p:cNvSpPr/>
            <p:nvPr/>
          </p:nvSpPr>
          <p:spPr>
            <a:xfrm>
              <a:off x="4688588" y="1024768"/>
              <a:ext cx="311051" cy="34242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3" name="rc123"/>
            <p:cNvSpPr/>
            <p:nvPr/>
          </p:nvSpPr>
          <p:spPr>
            <a:xfrm>
              <a:off x="4688588" y="170961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4" name="rc124"/>
            <p:cNvSpPr/>
            <p:nvPr/>
          </p:nvSpPr>
          <p:spPr>
            <a:xfrm>
              <a:off x="4688588" y="2052043"/>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5" name="rc125"/>
            <p:cNvSpPr/>
            <p:nvPr/>
          </p:nvSpPr>
          <p:spPr>
            <a:xfrm>
              <a:off x="4688588" y="2736893"/>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6" name="rc126"/>
            <p:cNvSpPr/>
            <p:nvPr/>
          </p:nvSpPr>
          <p:spPr>
            <a:xfrm>
              <a:off x="4688588" y="1367193"/>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7" name="rc127"/>
            <p:cNvSpPr/>
            <p:nvPr/>
          </p:nvSpPr>
          <p:spPr>
            <a:xfrm>
              <a:off x="4688588" y="239446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8" name="rc128"/>
            <p:cNvSpPr/>
            <p:nvPr/>
          </p:nvSpPr>
          <p:spPr>
            <a:xfrm>
              <a:off x="4688588" y="444901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9" name="rc129"/>
            <p:cNvSpPr/>
            <p:nvPr/>
          </p:nvSpPr>
          <p:spPr>
            <a:xfrm>
              <a:off x="4688588" y="5133868"/>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0" name="rc130"/>
            <p:cNvSpPr/>
            <p:nvPr/>
          </p:nvSpPr>
          <p:spPr>
            <a:xfrm>
              <a:off x="4688588" y="3079318"/>
              <a:ext cx="311051" cy="342425"/>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31" name="rc131"/>
            <p:cNvSpPr/>
            <p:nvPr/>
          </p:nvSpPr>
          <p:spPr>
            <a:xfrm>
              <a:off x="4688588" y="479144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2" name="rc132"/>
            <p:cNvSpPr/>
            <p:nvPr/>
          </p:nvSpPr>
          <p:spPr>
            <a:xfrm>
              <a:off x="4688588"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3" name="rc133"/>
            <p:cNvSpPr/>
            <p:nvPr/>
          </p:nvSpPr>
          <p:spPr>
            <a:xfrm>
              <a:off x="4999639" y="1024768"/>
              <a:ext cx="311051" cy="34242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4" name="rc134"/>
            <p:cNvSpPr/>
            <p:nvPr/>
          </p:nvSpPr>
          <p:spPr>
            <a:xfrm>
              <a:off x="4999639" y="170961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5" name="rc135"/>
            <p:cNvSpPr/>
            <p:nvPr/>
          </p:nvSpPr>
          <p:spPr>
            <a:xfrm>
              <a:off x="4999639" y="205204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6" name="rc136"/>
            <p:cNvSpPr/>
            <p:nvPr/>
          </p:nvSpPr>
          <p:spPr>
            <a:xfrm>
              <a:off x="4999639" y="2736893"/>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7" name="rc137"/>
            <p:cNvSpPr/>
            <p:nvPr/>
          </p:nvSpPr>
          <p:spPr>
            <a:xfrm>
              <a:off x="4999639" y="1367193"/>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8" name="rc138"/>
            <p:cNvSpPr/>
            <p:nvPr/>
          </p:nvSpPr>
          <p:spPr>
            <a:xfrm>
              <a:off x="4999639" y="239446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9" name="rc139"/>
            <p:cNvSpPr/>
            <p:nvPr/>
          </p:nvSpPr>
          <p:spPr>
            <a:xfrm>
              <a:off x="4999639" y="444901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0" name="rc140"/>
            <p:cNvSpPr/>
            <p:nvPr/>
          </p:nvSpPr>
          <p:spPr>
            <a:xfrm>
              <a:off x="4999639" y="513386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1" name="rc141"/>
            <p:cNvSpPr/>
            <p:nvPr/>
          </p:nvSpPr>
          <p:spPr>
            <a:xfrm>
              <a:off x="4999639" y="3079318"/>
              <a:ext cx="311051" cy="342425"/>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42" name="rc142"/>
            <p:cNvSpPr/>
            <p:nvPr/>
          </p:nvSpPr>
          <p:spPr>
            <a:xfrm>
              <a:off x="4999639" y="479144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3" name="rc143"/>
            <p:cNvSpPr/>
            <p:nvPr/>
          </p:nvSpPr>
          <p:spPr>
            <a:xfrm>
              <a:off x="4999639" y="3421743"/>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44" name="rc144"/>
            <p:cNvSpPr/>
            <p:nvPr/>
          </p:nvSpPr>
          <p:spPr>
            <a:xfrm>
              <a:off x="5310690" y="1024768"/>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5" name="rc145"/>
            <p:cNvSpPr/>
            <p:nvPr/>
          </p:nvSpPr>
          <p:spPr>
            <a:xfrm>
              <a:off x="5310690" y="170961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6" name="rc146"/>
            <p:cNvSpPr/>
            <p:nvPr/>
          </p:nvSpPr>
          <p:spPr>
            <a:xfrm>
              <a:off x="5310690" y="2052043"/>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7" name="rc147"/>
            <p:cNvSpPr/>
            <p:nvPr/>
          </p:nvSpPr>
          <p:spPr>
            <a:xfrm>
              <a:off x="5310690" y="2736893"/>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8" name="rc148"/>
            <p:cNvSpPr/>
            <p:nvPr/>
          </p:nvSpPr>
          <p:spPr>
            <a:xfrm>
              <a:off x="5310690" y="1367193"/>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9" name="rc149"/>
            <p:cNvSpPr/>
            <p:nvPr/>
          </p:nvSpPr>
          <p:spPr>
            <a:xfrm>
              <a:off x="5310690" y="2394468"/>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0" name="rc150"/>
            <p:cNvSpPr/>
            <p:nvPr/>
          </p:nvSpPr>
          <p:spPr>
            <a:xfrm>
              <a:off x="5310690" y="444901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1" name="rc151"/>
            <p:cNvSpPr/>
            <p:nvPr/>
          </p:nvSpPr>
          <p:spPr>
            <a:xfrm>
              <a:off x="5310690" y="513386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2" name="rc152"/>
            <p:cNvSpPr/>
            <p:nvPr/>
          </p:nvSpPr>
          <p:spPr>
            <a:xfrm>
              <a:off x="5310690" y="3079318"/>
              <a:ext cx="311051" cy="342425"/>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53" name="rc153"/>
            <p:cNvSpPr/>
            <p:nvPr/>
          </p:nvSpPr>
          <p:spPr>
            <a:xfrm>
              <a:off x="5310690" y="4791443"/>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4" name="rc154"/>
            <p:cNvSpPr/>
            <p:nvPr/>
          </p:nvSpPr>
          <p:spPr>
            <a:xfrm>
              <a:off x="5310690" y="3421743"/>
              <a:ext cx="311051" cy="342425"/>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55" name="rc155"/>
            <p:cNvSpPr/>
            <p:nvPr/>
          </p:nvSpPr>
          <p:spPr>
            <a:xfrm>
              <a:off x="5621742" y="102476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6" name="rc156"/>
            <p:cNvSpPr/>
            <p:nvPr/>
          </p:nvSpPr>
          <p:spPr>
            <a:xfrm>
              <a:off x="5621742" y="1709618"/>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7" name="rc157"/>
            <p:cNvSpPr/>
            <p:nvPr/>
          </p:nvSpPr>
          <p:spPr>
            <a:xfrm>
              <a:off x="5621742" y="2052043"/>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8" name="rc158"/>
            <p:cNvSpPr/>
            <p:nvPr/>
          </p:nvSpPr>
          <p:spPr>
            <a:xfrm>
              <a:off x="5621742" y="2736893"/>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9" name="rc159"/>
            <p:cNvSpPr/>
            <p:nvPr/>
          </p:nvSpPr>
          <p:spPr>
            <a:xfrm>
              <a:off x="5621742" y="1367193"/>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0" name="rc160"/>
            <p:cNvSpPr/>
            <p:nvPr/>
          </p:nvSpPr>
          <p:spPr>
            <a:xfrm>
              <a:off x="5621742" y="2394468"/>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1" name="rc161"/>
            <p:cNvSpPr/>
            <p:nvPr/>
          </p:nvSpPr>
          <p:spPr>
            <a:xfrm>
              <a:off x="5621742" y="3764168"/>
              <a:ext cx="311051" cy="342425"/>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62" name="rc162"/>
            <p:cNvSpPr/>
            <p:nvPr/>
          </p:nvSpPr>
          <p:spPr>
            <a:xfrm>
              <a:off x="5621742" y="444901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3" name="rc163"/>
            <p:cNvSpPr/>
            <p:nvPr/>
          </p:nvSpPr>
          <p:spPr>
            <a:xfrm>
              <a:off x="5621742" y="5133868"/>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4" name="rc164"/>
            <p:cNvSpPr/>
            <p:nvPr/>
          </p:nvSpPr>
          <p:spPr>
            <a:xfrm>
              <a:off x="5621742" y="3079318"/>
              <a:ext cx="311051" cy="342425"/>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65" name="rc165"/>
            <p:cNvSpPr/>
            <p:nvPr/>
          </p:nvSpPr>
          <p:spPr>
            <a:xfrm>
              <a:off x="5621742" y="4791443"/>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6" name="rc166"/>
            <p:cNvSpPr/>
            <p:nvPr/>
          </p:nvSpPr>
          <p:spPr>
            <a:xfrm>
              <a:off x="5621742" y="3421743"/>
              <a:ext cx="311051" cy="342425"/>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67" name="rc167"/>
            <p:cNvSpPr/>
            <p:nvPr/>
          </p:nvSpPr>
          <p:spPr>
            <a:xfrm>
              <a:off x="5932793" y="102476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8" name="rc168"/>
            <p:cNvSpPr/>
            <p:nvPr/>
          </p:nvSpPr>
          <p:spPr>
            <a:xfrm>
              <a:off x="5932793" y="170961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9" name="rc169"/>
            <p:cNvSpPr/>
            <p:nvPr/>
          </p:nvSpPr>
          <p:spPr>
            <a:xfrm>
              <a:off x="5932793" y="2052043"/>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0" name="rc170"/>
            <p:cNvSpPr/>
            <p:nvPr/>
          </p:nvSpPr>
          <p:spPr>
            <a:xfrm>
              <a:off x="5932793" y="2736893"/>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1" name="rc171"/>
            <p:cNvSpPr/>
            <p:nvPr/>
          </p:nvSpPr>
          <p:spPr>
            <a:xfrm>
              <a:off x="5932793" y="1367193"/>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2" name="rc172"/>
            <p:cNvSpPr/>
            <p:nvPr/>
          </p:nvSpPr>
          <p:spPr>
            <a:xfrm>
              <a:off x="5932793" y="2394468"/>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3" name="rc173"/>
            <p:cNvSpPr/>
            <p:nvPr/>
          </p:nvSpPr>
          <p:spPr>
            <a:xfrm>
              <a:off x="5932793" y="3764168"/>
              <a:ext cx="311051" cy="342425"/>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74" name="rc174"/>
            <p:cNvSpPr/>
            <p:nvPr/>
          </p:nvSpPr>
          <p:spPr>
            <a:xfrm>
              <a:off x="5932793" y="4449018"/>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5" name="rc175"/>
            <p:cNvSpPr/>
            <p:nvPr/>
          </p:nvSpPr>
          <p:spPr>
            <a:xfrm>
              <a:off x="5932793" y="5133868"/>
              <a:ext cx="311051" cy="34242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6" name="rc176"/>
            <p:cNvSpPr/>
            <p:nvPr/>
          </p:nvSpPr>
          <p:spPr>
            <a:xfrm>
              <a:off x="5932793" y="3079318"/>
              <a:ext cx="311051" cy="342425"/>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77" name="rc177"/>
            <p:cNvSpPr/>
            <p:nvPr/>
          </p:nvSpPr>
          <p:spPr>
            <a:xfrm>
              <a:off x="5932793" y="4791443"/>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8" name="rc178"/>
            <p:cNvSpPr/>
            <p:nvPr/>
          </p:nvSpPr>
          <p:spPr>
            <a:xfrm>
              <a:off x="5932793" y="3421743"/>
              <a:ext cx="311051" cy="342425"/>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79" name="rc179"/>
            <p:cNvSpPr/>
            <p:nvPr/>
          </p:nvSpPr>
          <p:spPr>
            <a:xfrm>
              <a:off x="6243844" y="102476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0" name="rc180"/>
            <p:cNvSpPr/>
            <p:nvPr/>
          </p:nvSpPr>
          <p:spPr>
            <a:xfrm>
              <a:off x="6243844" y="1709618"/>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1" name="rc181"/>
            <p:cNvSpPr/>
            <p:nvPr/>
          </p:nvSpPr>
          <p:spPr>
            <a:xfrm>
              <a:off x="6243844" y="2052043"/>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2" name="rc182"/>
            <p:cNvSpPr/>
            <p:nvPr/>
          </p:nvSpPr>
          <p:spPr>
            <a:xfrm>
              <a:off x="6243844" y="2736893"/>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3" name="rc183"/>
            <p:cNvSpPr/>
            <p:nvPr/>
          </p:nvSpPr>
          <p:spPr>
            <a:xfrm>
              <a:off x="6243844" y="1367193"/>
              <a:ext cx="311051" cy="34242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4" name="rc184"/>
            <p:cNvSpPr/>
            <p:nvPr/>
          </p:nvSpPr>
          <p:spPr>
            <a:xfrm>
              <a:off x="6243844" y="2394468"/>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5" name="rc185"/>
            <p:cNvSpPr/>
            <p:nvPr/>
          </p:nvSpPr>
          <p:spPr>
            <a:xfrm>
              <a:off x="6243844" y="3764168"/>
              <a:ext cx="311051" cy="342425"/>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86" name="rc186"/>
            <p:cNvSpPr/>
            <p:nvPr/>
          </p:nvSpPr>
          <p:spPr>
            <a:xfrm>
              <a:off x="6243844" y="4449018"/>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7" name="rc187"/>
            <p:cNvSpPr/>
            <p:nvPr/>
          </p:nvSpPr>
          <p:spPr>
            <a:xfrm>
              <a:off x="6243844" y="5133868"/>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8" name="rc188"/>
            <p:cNvSpPr/>
            <p:nvPr/>
          </p:nvSpPr>
          <p:spPr>
            <a:xfrm>
              <a:off x="6243844" y="3079318"/>
              <a:ext cx="311051" cy="342425"/>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89" name="rc189"/>
            <p:cNvSpPr/>
            <p:nvPr/>
          </p:nvSpPr>
          <p:spPr>
            <a:xfrm>
              <a:off x="6243844" y="4791443"/>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0" name="rc190"/>
            <p:cNvSpPr/>
            <p:nvPr/>
          </p:nvSpPr>
          <p:spPr>
            <a:xfrm>
              <a:off x="6243844" y="3421743"/>
              <a:ext cx="311051" cy="342425"/>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91" name="rc191"/>
            <p:cNvSpPr/>
            <p:nvPr/>
          </p:nvSpPr>
          <p:spPr>
            <a:xfrm>
              <a:off x="6554895" y="102476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2" name="rc192"/>
            <p:cNvSpPr/>
            <p:nvPr/>
          </p:nvSpPr>
          <p:spPr>
            <a:xfrm>
              <a:off x="6554895" y="170961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3" name="rc193"/>
            <p:cNvSpPr/>
            <p:nvPr/>
          </p:nvSpPr>
          <p:spPr>
            <a:xfrm>
              <a:off x="6554895" y="2052043"/>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4" name="rc194"/>
            <p:cNvSpPr/>
            <p:nvPr/>
          </p:nvSpPr>
          <p:spPr>
            <a:xfrm>
              <a:off x="6554895" y="2736893"/>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5" name="rc195"/>
            <p:cNvSpPr/>
            <p:nvPr/>
          </p:nvSpPr>
          <p:spPr>
            <a:xfrm>
              <a:off x="6554895" y="1367193"/>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6" name="rc196"/>
            <p:cNvSpPr/>
            <p:nvPr/>
          </p:nvSpPr>
          <p:spPr>
            <a:xfrm>
              <a:off x="6554895" y="2394468"/>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7" name="rc197"/>
            <p:cNvSpPr/>
            <p:nvPr/>
          </p:nvSpPr>
          <p:spPr>
            <a:xfrm>
              <a:off x="6554895" y="3764168"/>
              <a:ext cx="311051" cy="34242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8" name="rc198"/>
            <p:cNvSpPr/>
            <p:nvPr/>
          </p:nvSpPr>
          <p:spPr>
            <a:xfrm>
              <a:off x="6554895" y="444901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9" name="rc199"/>
            <p:cNvSpPr/>
            <p:nvPr/>
          </p:nvSpPr>
          <p:spPr>
            <a:xfrm>
              <a:off x="6554895" y="5133868"/>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0" name="rc200"/>
            <p:cNvSpPr/>
            <p:nvPr/>
          </p:nvSpPr>
          <p:spPr>
            <a:xfrm>
              <a:off x="6554895" y="3079318"/>
              <a:ext cx="311051" cy="342425"/>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01" name="rc201"/>
            <p:cNvSpPr/>
            <p:nvPr/>
          </p:nvSpPr>
          <p:spPr>
            <a:xfrm>
              <a:off x="6554895" y="4791443"/>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2" name="rc202"/>
            <p:cNvSpPr/>
            <p:nvPr/>
          </p:nvSpPr>
          <p:spPr>
            <a:xfrm>
              <a:off x="6554895" y="3421743"/>
              <a:ext cx="311051" cy="342425"/>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203" name="rc203"/>
            <p:cNvSpPr/>
            <p:nvPr/>
          </p:nvSpPr>
          <p:spPr>
            <a:xfrm>
              <a:off x="6865947" y="102476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4" name="rc204"/>
            <p:cNvSpPr/>
            <p:nvPr/>
          </p:nvSpPr>
          <p:spPr>
            <a:xfrm>
              <a:off x="6865947" y="170961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5" name="rc205"/>
            <p:cNvSpPr/>
            <p:nvPr/>
          </p:nvSpPr>
          <p:spPr>
            <a:xfrm>
              <a:off x="6865947" y="2052043"/>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6" name="rc206"/>
            <p:cNvSpPr/>
            <p:nvPr/>
          </p:nvSpPr>
          <p:spPr>
            <a:xfrm>
              <a:off x="6865947" y="2736893"/>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7" name="rc207"/>
            <p:cNvSpPr/>
            <p:nvPr/>
          </p:nvSpPr>
          <p:spPr>
            <a:xfrm>
              <a:off x="6865947" y="1367193"/>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8" name="rc208"/>
            <p:cNvSpPr/>
            <p:nvPr/>
          </p:nvSpPr>
          <p:spPr>
            <a:xfrm>
              <a:off x="6865947" y="239446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9" name="rc209"/>
            <p:cNvSpPr/>
            <p:nvPr/>
          </p:nvSpPr>
          <p:spPr>
            <a:xfrm>
              <a:off x="6865947" y="3764168"/>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0" name="rc210"/>
            <p:cNvSpPr/>
            <p:nvPr/>
          </p:nvSpPr>
          <p:spPr>
            <a:xfrm>
              <a:off x="6865947" y="4449018"/>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1" name="rc211"/>
            <p:cNvSpPr/>
            <p:nvPr/>
          </p:nvSpPr>
          <p:spPr>
            <a:xfrm>
              <a:off x="6865947" y="5133868"/>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2" name="rc212"/>
            <p:cNvSpPr/>
            <p:nvPr/>
          </p:nvSpPr>
          <p:spPr>
            <a:xfrm>
              <a:off x="6865947" y="3079318"/>
              <a:ext cx="311051" cy="34242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13" name="rc213"/>
            <p:cNvSpPr/>
            <p:nvPr/>
          </p:nvSpPr>
          <p:spPr>
            <a:xfrm>
              <a:off x="6865947" y="4791443"/>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4" name="rc214"/>
            <p:cNvSpPr/>
            <p:nvPr/>
          </p:nvSpPr>
          <p:spPr>
            <a:xfrm>
              <a:off x="6865947" y="3421743"/>
              <a:ext cx="311051" cy="342425"/>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215" name="rc215"/>
            <p:cNvSpPr/>
            <p:nvPr/>
          </p:nvSpPr>
          <p:spPr>
            <a:xfrm>
              <a:off x="7176998" y="102476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6" name="rc216"/>
            <p:cNvSpPr/>
            <p:nvPr/>
          </p:nvSpPr>
          <p:spPr>
            <a:xfrm>
              <a:off x="7176998" y="170961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7" name="rc217"/>
            <p:cNvSpPr/>
            <p:nvPr/>
          </p:nvSpPr>
          <p:spPr>
            <a:xfrm>
              <a:off x="7176998" y="2052043"/>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8" name="rc218"/>
            <p:cNvSpPr/>
            <p:nvPr/>
          </p:nvSpPr>
          <p:spPr>
            <a:xfrm>
              <a:off x="7176998" y="2736893"/>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9" name="rc219"/>
            <p:cNvSpPr/>
            <p:nvPr/>
          </p:nvSpPr>
          <p:spPr>
            <a:xfrm>
              <a:off x="7176998" y="1367193"/>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0" name="rc220"/>
            <p:cNvSpPr/>
            <p:nvPr/>
          </p:nvSpPr>
          <p:spPr>
            <a:xfrm>
              <a:off x="7176998" y="239446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1" name="rc221"/>
            <p:cNvSpPr/>
            <p:nvPr/>
          </p:nvSpPr>
          <p:spPr>
            <a:xfrm>
              <a:off x="7176998" y="3764168"/>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2" name="rc222"/>
            <p:cNvSpPr/>
            <p:nvPr/>
          </p:nvSpPr>
          <p:spPr>
            <a:xfrm>
              <a:off x="7176998" y="4449018"/>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3" name="rc223"/>
            <p:cNvSpPr/>
            <p:nvPr/>
          </p:nvSpPr>
          <p:spPr>
            <a:xfrm>
              <a:off x="7176998" y="5133868"/>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4" name="rc224"/>
            <p:cNvSpPr/>
            <p:nvPr/>
          </p:nvSpPr>
          <p:spPr>
            <a:xfrm>
              <a:off x="7176998" y="3079318"/>
              <a:ext cx="311051" cy="34242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5" name="rc225"/>
            <p:cNvSpPr/>
            <p:nvPr/>
          </p:nvSpPr>
          <p:spPr>
            <a:xfrm>
              <a:off x="7176998" y="4791443"/>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6" name="rc226"/>
            <p:cNvSpPr/>
            <p:nvPr/>
          </p:nvSpPr>
          <p:spPr>
            <a:xfrm>
              <a:off x="7176998" y="3421743"/>
              <a:ext cx="311051" cy="342425"/>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27" name="rc227"/>
            <p:cNvSpPr/>
            <p:nvPr/>
          </p:nvSpPr>
          <p:spPr>
            <a:xfrm>
              <a:off x="7488049" y="102476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8" name="rc228"/>
            <p:cNvSpPr/>
            <p:nvPr/>
          </p:nvSpPr>
          <p:spPr>
            <a:xfrm>
              <a:off x="7488049" y="170961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9" name="rc229"/>
            <p:cNvSpPr/>
            <p:nvPr/>
          </p:nvSpPr>
          <p:spPr>
            <a:xfrm>
              <a:off x="7488049" y="2052043"/>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0" name="rc230"/>
            <p:cNvSpPr/>
            <p:nvPr/>
          </p:nvSpPr>
          <p:spPr>
            <a:xfrm>
              <a:off x="7488049" y="2736893"/>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1" name="rc231"/>
            <p:cNvSpPr/>
            <p:nvPr/>
          </p:nvSpPr>
          <p:spPr>
            <a:xfrm>
              <a:off x="7488049" y="1367193"/>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2" name="rc232"/>
            <p:cNvSpPr/>
            <p:nvPr/>
          </p:nvSpPr>
          <p:spPr>
            <a:xfrm>
              <a:off x="7488049" y="239446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3" name="rc233"/>
            <p:cNvSpPr/>
            <p:nvPr/>
          </p:nvSpPr>
          <p:spPr>
            <a:xfrm>
              <a:off x="7488049" y="376416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4" name="rc234"/>
            <p:cNvSpPr/>
            <p:nvPr/>
          </p:nvSpPr>
          <p:spPr>
            <a:xfrm>
              <a:off x="7488049" y="4106593"/>
              <a:ext cx="311051" cy="34242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35" name="rc235"/>
            <p:cNvSpPr/>
            <p:nvPr/>
          </p:nvSpPr>
          <p:spPr>
            <a:xfrm>
              <a:off x="7488049" y="4449018"/>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6" name="rc236"/>
            <p:cNvSpPr/>
            <p:nvPr/>
          </p:nvSpPr>
          <p:spPr>
            <a:xfrm>
              <a:off x="7488049" y="513386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7" name="rc237"/>
            <p:cNvSpPr/>
            <p:nvPr/>
          </p:nvSpPr>
          <p:spPr>
            <a:xfrm>
              <a:off x="7488049" y="3079318"/>
              <a:ext cx="311051" cy="342425"/>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38" name="rc238"/>
            <p:cNvSpPr/>
            <p:nvPr/>
          </p:nvSpPr>
          <p:spPr>
            <a:xfrm>
              <a:off x="7488049" y="4791443"/>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9" name="rc239"/>
            <p:cNvSpPr/>
            <p:nvPr/>
          </p:nvSpPr>
          <p:spPr>
            <a:xfrm>
              <a:off x="7488049" y="3421743"/>
              <a:ext cx="311051" cy="342425"/>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40" name="rc240"/>
            <p:cNvSpPr/>
            <p:nvPr/>
          </p:nvSpPr>
          <p:spPr>
            <a:xfrm>
              <a:off x="7799100" y="102476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1" name="rc241"/>
            <p:cNvSpPr/>
            <p:nvPr/>
          </p:nvSpPr>
          <p:spPr>
            <a:xfrm>
              <a:off x="7799100" y="170961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2" name="rc242"/>
            <p:cNvSpPr/>
            <p:nvPr/>
          </p:nvSpPr>
          <p:spPr>
            <a:xfrm>
              <a:off x="7799100" y="2052043"/>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3" name="rc243"/>
            <p:cNvSpPr/>
            <p:nvPr/>
          </p:nvSpPr>
          <p:spPr>
            <a:xfrm>
              <a:off x="7799100" y="2736893"/>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4" name="rc244"/>
            <p:cNvSpPr/>
            <p:nvPr/>
          </p:nvSpPr>
          <p:spPr>
            <a:xfrm>
              <a:off x="7799100" y="1367193"/>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5" name="rc245"/>
            <p:cNvSpPr/>
            <p:nvPr/>
          </p:nvSpPr>
          <p:spPr>
            <a:xfrm>
              <a:off x="7799100" y="2394468"/>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6" name="rc246"/>
            <p:cNvSpPr/>
            <p:nvPr/>
          </p:nvSpPr>
          <p:spPr>
            <a:xfrm>
              <a:off x="7799100" y="376416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7" name="rc247"/>
            <p:cNvSpPr/>
            <p:nvPr/>
          </p:nvSpPr>
          <p:spPr>
            <a:xfrm>
              <a:off x="7799100" y="4106593"/>
              <a:ext cx="311051" cy="34242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48" name="rc248"/>
            <p:cNvSpPr/>
            <p:nvPr/>
          </p:nvSpPr>
          <p:spPr>
            <a:xfrm>
              <a:off x="7799100" y="4449018"/>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9" name="rc249"/>
            <p:cNvSpPr/>
            <p:nvPr/>
          </p:nvSpPr>
          <p:spPr>
            <a:xfrm>
              <a:off x="7799100" y="5133868"/>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50" name="rc250"/>
            <p:cNvSpPr/>
            <p:nvPr/>
          </p:nvSpPr>
          <p:spPr>
            <a:xfrm>
              <a:off x="7799100" y="3079318"/>
              <a:ext cx="311051" cy="342425"/>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1" name="rc251"/>
            <p:cNvSpPr/>
            <p:nvPr/>
          </p:nvSpPr>
          <p:spPr>
            <a:xfrm>
              <a:off x="7799100" y="4791443"/>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2" name="rc252"/>
            <p:cNvSpPr/>
            <p:nvPr/>
          </p:nvSpPr>
          <p:spPr>
            <a:xfrm>
              <a:off x="7799100" y="3421743"/>
              <a:ext cx="311051" cy="342425"/>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53" name="rc253"/>
            <p:cNvSpPr/>
            <p:nvPr/>
          </p:nvSpPr>
          <p:spPr>
            <a:xfrm>
              <a:off x="8110152" y="102476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4" name="rc254"/>
            <p:cNvSpPr/>
            <p:nvPr/>
          </p:nvSpPr>
          <p:spPr>
            <a:xfrm>
              <a:off x="8110152" y="170961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5" name="rc255"/>
            <p:cNvSpPr/>
            <p:nvPr/>
          </p:nvSpPr>
          <p:spPr>
            <a:xfrm>
              <a:off x="8110152" y="2052043"/>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6" name="rc256"/>
            <p:cNvSpPr/>
            <p:nvPr/>
          </p:nvSpPr>
          <p:spPr>
            <a:xfrm>
              <a:off x="8110152" y="2736893"/>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7" name="rc257"/>
            <p:cNvSpPr/>
            <p:nvPr/>
          </p:nvSpPr>
          <p:spPr>
            <a:xfrm>
              <a:off x="8110152" y="1367193"/>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8" name="rc258"/>
            <p:cNvSpPr/>
            <p:nvPr/>
          </p:nvSpPr>
          <p:spPr>
            <a:xfrm>
              <a:off x="8110152" y="239446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9" name="rc259"/>
            <p:cNvSpPr/>
            <p:nvPr/>
          </p:nvSpPr>
          <p:spPr>
            <a:xfrm>
              <a:off x="8110152" y="376416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0" name="rc260"/>
            <p:cNvSpPr/>
            <p:nvPr/>
          </p:nvSpPr>
          <p:spPr>
            <a:xfrm>
              <a:off x="8110152" y="4106593"/>
              <a:ext cx="311051" cy="34242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61" name="rc261"/>
            <p:cNvSpPr/>
            <p:nvPr/>
          </p:nvSpPr>
          <p:spPr>
            <a:xfrm>
              <a:off x="8110152" y="4449018"/>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2" name="rc262"/>
            <p:cNvSpPr/>
            <p:nvPr/>
          </p:nvSpPr>
          <p:spPr>
            <a:xfrm>
              <a:off x="8110152" y="513386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3" name="rc263"/>
            <p:cNvSpPr/>
            <p:nvPr/>
          </p:nvSpPr>
          <p:spPr>
            <a:xfrm>
              <a:off x="8110152" y="3079318"/>
              <a:ext cx="311051" cy="34242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64" name="rc264"/>
            <p:cNvSpPr/>
            <p:nvPr/>
          </p:nvSpPr>
          <p:spPr>
            <a:xfrm>
              <a:off x="8110152" y="4791443"/>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5" name="rc265"/>
            <p:cNvSpPr/>
            <p:nvPr/>
          </p:nvSpPr>
          <p:spPr>
            <a:xfrm>
              <a:off x="8110152" y="3421743"/>
              <a:ext cx="311051" cy="342425"/>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66" name="rc266"/>
            <p:cNvSpPr/>
            <p:nvPr/>
          </p:nvSpPr>
          <p:spPr>
            <a:xfrm>
              <a:off x="8421203" y="102476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7" name="rc267"/>
            <p:cNvSpPr/>
            <p:nvPr/>
          </p:nvSpPr>
          <p:spPr>
            <a:xfrm>
              <a:off x="8421203" y="1709618"/>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8" name="rc268"/>
            <p:cNvSpPr/>
            <p:nvPr/>
          </p:nvSpPr>
          <p:spPr>
            <a:xfrm>
              <a:off x="8421203" y="2052043"/>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69" name="rc269"/>
            <p:cNvSpPr/>
            <p:nvPr/>
          </p:nvSpPr>
          <p:spPr>
            <a:xfrm>
              <a:off x="8421203" y="2736893"/>
              <a:ext cx="311051" cy="34242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70" name="rc270"/>
            <p:cNvSpPr/>
            <p:nvPr/>
          </p:nvSpPr>
          <p:spPr>
            <a:xfrm>
              <a:off x="8421203" y="1367193"/>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1" name="rc271"/>
            <p:cNvSpPr/>
            <p:nvPr/>
          </p:nvSpPr>
          <p:spPr>
            <a:xfrm>
              <a:off x="8421203" y="2394468"/>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72" name="rc272"/>
            <p:cNvSpPr/>
            <p:nvPr/>
          </p:nvSpPr>
          <p:spPr>
            <a:xfrm>
              <a:off x="8421203" y="376416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73" name="rc273"/>
            <p:cNvSpPr/>
            <p:nvPr/>
          </p:nvSpPr>
          <p:spPr>
            <a:xfrm>
              <a:off x="8421203" y="4106593"/>
              <a:ext cx="311051" cy="34242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74" name="rc274"/>
            <p:cNvSpPr/>
            <p:nvPr/>
          </p:nvSpPr>
          <p:spPr>
            <a:xfrm>
              <a:off x="8421203" y="444901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75" name="rc275"/>
            <p:cNvSpPr/>
            <p:nvPr/>
          </p:nvSpPr>
          <p:spPr>
            <a:xfrm>
              <a:off x="8421203" y="5133868"/>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6" name="rc276"/>
            <p:cNvSpPr/>
            <p:nvPr/>
          </p:nvSpPr>
          <p:spPr>
            <a:xfrm>
              <a:off x="8421203" y="3079318"/>
              <a:ext cx="311051" cy="34242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77" name="rc277"/>
            <p:cNvSpPr/>
            <p:nvPr/>
          </p:nvSpPr>
          <p:spPr>
            <a:xfrm>
              <a:off x="8421203" y="4791443"/>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78" name="rc278"/>
            <p:cNvSpPr/>
            <p:nvPr/>
          </p:nvSpPr>
          <p:spPr>
            <a:xfrm>
              <a:off x="8421203" y="3421743"/>
              <a:ext cx="311051" cy="342425"/>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79" name="rc279"/>
            <p:cNvSpPr/>
            <p:nvPr/>
          </p:nvSpPr>
          <p:spPr>
            <a:xfrm>
              <a:off x="8732254" y="102476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0" name="rc280"/>
            <p:cNvSpPr/>
            <p:nvPr/>
          </p:nvSpPr>
          <p:spPr>
            <a:xfrm>
              <a:off x="8732254" y="1709618"/>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1" name="rc281"/>
            <p:cNvSpPr/>
            <p:nvPr/>
          </p:nvSpPr>
          <p:spPr>
            <a:xfrm>
              <a:off x="8732254" y="2052043"/>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2" name="rc282"/>
            <p:cNvSpPr/>
            <p:nvPr/>
          </p:nvSpPr>
          <p:spPr>
            <a:xfrm>
              <a:off x="8732254" y="2736893"/>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83" name="rc283"/>
            <p:cNvSpPr/>
            <p:nvPr/>
          </p:nvSpPr>
          <p:spPr>
            <a:xfrm>
              <a:off x="8732254" y="1367193"/>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4" name="rc284"/>
            <p:cNvSpPr/>
            <p:nvPr/>
          </p:nvSpPr>
          <p:spPr>
            <a:xfrm>
              <a:off x="8732254" y="2394468"/>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85" name="rc285"/>
            <p:cNvSpPr/>
            <p:nvPr/>
          </p:nvSpPr>
          <p:spPr>
            <a:xfrm>
              <a:off x="8732254" y="3764168"/>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6" name="rc286"/>
            <p:cNvSpPr/>
            <p:nvPr/>
          </p:nvSpPr>
          <p:spPr>
            <a:xfrm>
              <a:off x="8732254" y="4106593"/>
              <a:ext cx="311051" cy="34242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87" name="rc287"/>
            <p:cNvSpPr/>
            <p:nvPr/>
          </p:nvSpPr>
          <p:spPr>
            <a:xfrm>
              <a:off x="8732254" y="444901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8" name="rc288"/>
            <p:cNvSpPr/>
            <p:nvPr/>
          </p:nvSpPr>
          <p:spPr>
            <a:xfrm>
              <a:off x="8732254" y="513386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9" name="rc289"/>
            <p:cNvSpPr/>
            <p:nvPr/>
          </p:nvSpPr>
          <p:spPr>
            <a:xfrm>
              <a:off x="8732254" y="3079318"/>
              <a:ext cx="311051" cy="34242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90" name="rc290"/>
            <p:cNvSpPr/>
            <p:nvPr/>
          </p:nvSpPr>
          <p:spPr>
            <a:xfrm>
              <a:off x="8732254" y="4791443"/>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1" name="rc291"/>
            <p:cNvSpPr/>
            <p:nvPr/>
          </p:nvSpPr>
          <p:spPr>
            <a:xfrm>
              <a:off x="8732254" y="3421743"/>
              <a:ext cx="311051" cy="342425"/>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92" name="rc292"/>
            <p:cNvSpPr/>
            <p:nvPr/>
          </p:nvSpPr>
          <p:spPr>
            <a:xfrm>
              <a:off x="4066485" y="54762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3" name="rc293"/>
            <p:cNvSpPr/>
            <p:nvPr/>
          </p:nvSpPr>
          <p:spPr>
            <a:xfrm>
              <a:off x="4377537" y="54762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4" name="rc294"/>
            <p:cNvSpPr/>
            <p:nvPr/>
          </p:nvSpPr>
          <p:spPr>
            <a:xfrm>
              <a:off x="4688588" y="54762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5" name="rc295"/>
            <p:cNvSpPr/>
            <p:nvPr/>
          </p:nvSpPr>
          <p:spPr>
            <a:xfrm>
              <a:off x="4999639" y="547629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96" name="rc296"/>
            <p:cNvSpPr/>
            <p:nvPr/>
          </p:nvSpPr>
          <p:spPr>
            <a:xfrm>
              <a:off x="5310690" y="547629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97" name="rc297"/>
            <p:cNvSpPr/>
            <p:nvPr/>
          </p:nvSpPr>
          <p:spPr>
            <a:xfrm>
              <a:off x="5621742" y="54762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8" name="rc298"/>
            <p:cNvSpPr/>
            <p:nvPr/>
          </p:nvSpPr>
          <p:spPr>
            <a:xfrm>
              <a:off x="5932793" y="54762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9" name="rc299"/>
            <p:cNvSpPr/>
            <p:nvPr/>
          </p:nvSpPr>
          <p:spPr>
            <a:xfrm>
              <a:off x="6243844" y="5476293"/>
              <a:ext cx="311051" cy="342425"/>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300" name="rc300"/>
            <p:cNvSpPr/>
            <p:nvPr/>
          </p:nvSpPr>
          <p:spPr>
            <a:xfrm>
              <a:off x="6554895" y="5476293"/>
              <a:ext cx="311051" cy="34242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01" name="rc301"/>
            <p:cNvSpPr/>
            <p:nvPr/>
          </p:nvSpPr>
          <p:spPr>
            <a:xfrm>
              <a:off x="6865947" y="5476293"/>
              <a:ext cx="311051" cy="34242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02" name="rc302"/>
            <p:cNvSpPr/>
            <p:nvPr/>
          </p:nvSpPr>
          <p:spPr>
            <a:xfrm>
              <a:off x="7176998" y="5476293"/>
              <a:ext cx="311051" cy="342425"/>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303" name="rc303"/>
            <p:cNvSpPr/>
            <p:nvPr/>
          </p:nvSpPr>
          <p:spPr>
            <a:xfrm>
              <a:off x="7488049" y="5476293"/>
              <a:ext cx="311051" cy="342425"/>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304" name="rc304"/>
            <p:cNvSpPr/>
            <p:nvPr/>
          </p:nvSpPr>
          <p:spPr>
            <a:xfrm>
              <a:off x="7799100" y="5476293"/>
              <a:ext cx="311051" cy="342425"/>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05" name="rc305"/>
            <p:cNvSpPr/>
            <p:nvPr/>
          </p:nvSpPr>
          <p:spPr>
            <a:xfrm>
              <a:off x="8110152" y="5476293"/>
              <a:ext cx="311051" cy="342425"/>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306" name="rc306"/>
            <p:cNvSpPr/>
            <p:nvPr/>
          </p:nvSpPr>
          <p:spPr>
            <a:xfrm>
              <a:off x="8421203" y="5476293"/>
              <a:ext cx="311051" cy="342425"/>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307" name="rc307"/>
            <p:cNvSpPr/>
            <p:nvPr/>
          </p:nvSpPr>
          <p:spPr>
            <a:xfrm>
              <a:off x="8732254" y="5476293"/>
              <a:ext cx="311051" cy="342425"/>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08" name="rc308"/>
            <p:cNvSpPr/>
            <p:nvPr/>
          </p:nvSpPr>
          <p:spPr>
            <a:xfrm>
              <a:off x="4066485" y="54762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09" name="rc309"/>
            <p:cNvSpPr/>
            <p:nvPr/>
          </p:nvSpPr>
          <p:spPr>
            <a:xfrm>
              <a:off x="4377537" y="54762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10" name="rc310"/>
            <p:cNvSpPr/>
            <p:nvPr/>
          </p:nvSpPr>
          <p:spPr>
            <a:xfrm>
              <a:off x="4688588" y="54762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11" name="rc311"/>
            <p:cNvSpPr/>
            <p:nvPr/>
          </p:nvSpPr>
          <p:spPr>
            <a:xfrm>
              <a:off x="4999639" y="547629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12" name="rc312"/>
            <p:cNvSpPr/>
            <p:nvPr/>
          </p:nvSpPr>
          <p:spPr>
            <a:xfrm>
              <a:off x="5310690" y="547629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13" name="rc313"/>
            <p:cNvSpPr/>
            <p:nvPr/>
          </p:nvSpPr>
          <p:spPr>
            <a:xfrm>
              <a:off x="5621742" y="54762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14" name="rc314"/>
            <p:cNvSpPr/>
            <p:nvPr/>
          </p:nvSpPr>
          <p:spPr>
            <a:xfrm>
              <a:off x="5932793" y="54762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15" name="rc315"/>
            <p:cNvSpPr/>
            <p:nvPr/>
          </p:nvSpPr>
          <p:spPr>
            <a:xfrm>
              <a:off x="6243844" y="5476293"/>
              <a:ext cx="311051" cy="342425"/>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316" name="rc316"/>
            <p:cNvSpPr/>
            <p:nvPr/>
          </p:nvSpPr>
          <p:spPr>
            <a:xfrm>
              <a:off x="6554895" y="5476293"/>
              <a:ext cx="311051" cy="34242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17" name="rc317"/>
            <p:cNvSpPr/>
            <p:nvPr/>
          </p:nvSpPr>
          <p:spPr>
            <a:xfrm>
              <a:off x="6865947" y="5476293"/>
              <a:ext cx="311051" cy="34242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18" name="rc318"/>
            <p:cNvSpPr/>
            <p:nvPr/>
          </p:nvSpPr>
          <p:spPr>
            <a:xfrm>
              <a:off x="7176998" y="5476293"/>
              <a:ext cx="311051" cy="342425"/>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319" name="rc319"/>
            <p:cNvSpPr/>
            <p:nvPr/>
          </p:nvSpPr>
          <p:spPr>
            <a:xfrm>
              <a:off x="7488049" y="5476293"/>
              <a:ext cx="311051" cy="342425"/>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320" name="rc320"/>
            <p:cNvSpPr/>
            <p:nvPr/>
          </p:nvSpPr>
          <p:spPr>
            <a:xfrm>
              <a:off x="7799100" y="5476293"/>
              <a:ext cx="311051" cy="342425"/>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21" name="rc321"/>
            <p:cNvSpPr/>
            <p:nvPr/>
          </p:nvSpPr>
          <p:spPr>
            <a:xfrm>
              <a:off x="8110152" y="5476293"/>
              <a:ext cx="311051" cy="342425"/>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322" name="rc322"/>
            <p:cNvSpPr/>
            <p:nvPr/>
          </p:nvSpPr>
          <p:spPr>
            <a:xfrm>
              <a:off x="8421203" y="5476293"/>
              <a:ext cx="311051" cy="342425"/>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323" name="rc323"/>
            <p:cNvSpPr/>
            <p:nvPr/>
          </p:nvSpPr>
          <p:spPr>
            <a:xfrm>
              <a:off x="8732254" y="5476293"/>
              <a:ext cx="311051" cy="342425"/>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24" name="rc324"/>
            <p:cNvSpPr/>
            <p:nvPr/>
          </p:nvSpPr>
          <p:spPr>
            <a:xfrm>
              <a:off x="4066485" y="54762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25" name="rc325"/>
            <p:cNvSpPr/>
            <p:nvPr/>
          </p:nvSpPr>
          <p:spPr>
            <a:xfrm>
              <a:off x="4377537" y="54762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26" name="rc326"/>
            <p:cNvSpPr/>
            <p:nvPr/>
          </p:nvSpPr>
          <p:spPr>
            <a:xfrm>
              <a:off x="4688588" y="54762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27" name="rc327"/>
            <p:cNvSpPr/>
            <p:nvPr/>
          </p:nvSpPr>
          <p:spPr>
            <a:xfrm>
              <a:off x="4999639" y="547629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28" name="rc328"/>
            <p:cNvSpPr/>
            <p:nvPr/>
          </p:nvSpPr>
          <p:spPr>
            <a:xfrm>
              <a:off x="5310690" y="547629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29" name="rc329"/>
            <p:cNvSpPr/>
            <p:nvPr/>
          </p:nvSpPr>
          <p:spPr>
            <a:xfrm>
              <a:off x="5621742" y="54762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0" name="rc330"/>
            <p:cNvSpPr/>
            <p:nvPr/>
          </p:nvSpPr>
          <p:spPr>
            <a:xfrm>
              <a:off x="5932793" y="54762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1" name="rc331"/>
            <p:cNvSpPr/>
            <p:nvPr/>
          </p:nvSpPr>
          <p:spPr>
            <a:xfrm>
              <a:off x="6243844" y="5476293"/>
              <a:ext cx="311051" cy="342425"/>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332" name="rc332"/>
            <p:cNvSpPr/>
            <p:nvPr/>
          </p:nvSpPr>
          <p:spPr>
            <a:xfrm>
              <a:off x="6554895" y="5476293"/>
              <a:ext cx="311051" cy="34242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33" name="rc333"/>
            <p:cNvSpPr/>
            <p:nvPr/>
          </p:nvSpPr>
          <p:spPr>
            <a:xfrm>
              <a:off x="6865947" y="5476293"/>
              <a:ext cx="311051" cy="34242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34" name="rc334"/>
            <p:cNvSpPr/>
            <p:nvPr/>
          </p:nvSpPr>
          <p:spPr>
            <a:xfrm>
              <a:off x="7176998" y="5476293"/>
              <a:ext cx="311051" cy="342425"/>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335" name="rc335"/>
            <p:cNvSpPr/>
            <p:nvPr/>
          </p:nvSpPr>
          <p:spPr>
            <a:xfrm>
              <a:off x="7488049" y="5476293"/>
              <a:ext cx="311051" cy="342425"/>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336" name="rc336"/>
            <p:cNvSpPr/>
            <p:nvPr/>
          </p:nvSpPr>
          <p:spPr>
            <a:xfrm>
              <a:off x="7799100" y="5476293"/>
              <a:ext cx="311051" cy="342425"/>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37" name="rc337"/>
            <p:cNvSpPr/>
            <p:nvPr/>
          </p:nvSpPr>
          <p:spPr>
            <a:xfrm>
              <a:off x="8110152" y="5476293"/>
              <a:ext cx="311051" cy="342425"/>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338" name="rc338"/>
            <p:cNvSpPr/>
            <p:nvPr/>
          </p:nvSpPr>
          <p:spPr>
            <a:xfrm>
              <a:off x="8421203" y="5476293"/>
              <a:ext cx="311051" cy="342425"/>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339" name="rc339"/>
            <p:cNvSpPr/>
            <p:nvPr/>
          </p:nvSpPr>
          <p:spPr>
            <a:xfrm>
              <a:off x="8732254" y="5476293"/>
              <a:ext cx="311051" cy="342425"/>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40" name="tx340"/>
            <p:cNvSpPr/>
            <p:nvPr/>
          </p:nvSpPr>
          <p:spPr>
            <a:xfrm>
              <a:off x="1051240"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41" name="tx341"/>
            <p:cNvSpPr/>
            <p:nvPr/>
          </p:nvSpPr>
          <p:spPr>
            <a:xfrm>
              <a:off x="1051240"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42" name="tx342"/>
            <p:cNvSpPr/>
            <p:nvPr/>
          </p:nvSpPr>
          <p:spPr>
            <a:xfrm>
              <a:off x="1051240"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43" name="tx343"/>
            <p:cNvSpPr/>
            <p:nvPr/>
          </p:nvSpPr>
          <p:spPr>
            <a:xfrm>
              <a:off x="1051240"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44" name="tx344"/>
            <p:cNvSpPr/>
            <p:nvPr/>
          </p:nvSpPr>
          <p:spPr>
            <a:xfrm>
              <a:off x="1362291"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45" name="tx345"/>
            <p:cNvSpPr/>
            <p:nvPr/>
          </p:nvSpPr>
          <p:spPr>
            <a:xfrm>
              <a:off x="1362291"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46" name="tx346"/>
            <p:cNvSpPr/>
            <p:nvPr/>
          </p:nvSpPr>
          <p:spPr>
            <a:xfrm>
              <a:off x="1362291"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47" name="tx347"/>
            <p:cNvSpPr/>
            <p:nvPr/>
          </p:nvSpPr>
          <p:spPr>
            <a:xfrm>
              <a:off x="1362291"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48" name="tx348"/>
            <p:cNvSpPr/>
            <p:nvPr/>
          </p:nvSpPr>
          <p:spPr>
            <a:xfrm>
              <a:off x="1362291"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49" name="tx349"/>
            <p:cNvSpPr/>
            <p:nvPr/>
          </p:nvSpPr>
          <p:spPr>
            <a:xfrm>
              <a:off x="1673342"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50" name="tx350"/>
            <p:cNvSpPr/>
            <p:nvPr/>
          </p:nvSpPr>
          <p:spPr>
            <a:xfrm>
              <a:off x="1673342"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51" name="tx351"/>
            <p:cNvSpPr/>
            <p:nvPr/>
          </p:nvSpPr>
          <p:spPr>
            <a:xfrm>
              <a:off x="1673342"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52" name="tx352"/>
            <p:cNvSpPr/>
            <p:nvPr/>
          </p:nvSpPr>
          <p:spPr>
            <a:xfrm>
              <a:off x="1673342"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53" name="tx353"/>
            <p:cNvSpPr/>
            <p:nvPr/>
          </p:nvSpPr>
          <p:spPr>
            <a:xfrm>
              <a:off x="1673342"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54" name="tx354"/>
            <p:cNvSpPr/>
            <p:nvPr/>
          </p:nvSpPr>
          <p:spPr>
            <a:xfrm>
              <a:off x="1673342"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55" name="tx355"/>
            <p:cNvSpPr/>
            <p:nvPr/>
          </p:nvSpPr>
          <p:spPr>
            <a:xfrm>
              <a:off x="1984393"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56" name="tx356"/>
            <p:cNvSpPr/>
            <p:nvPr/>
          </p:nvSpPr>
          <p:spPr>
            <a:xfrm>
              <a:off x="1984393"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57" name="tx357"/>
            <p:cNvSpPr/>
            <p:nvPr/>
          </p:nvSpPr>
          <p:spPr>
            <a:xfrm>
              <a:off x="1984393"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58" name="tx358"/>
            <p:cNvSpPr/>
            <p:nvPr/>
          </p:nvSpPr>
          <p:spPr>
            <a:xfrm>
              <a:off x="1984393"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59" name="tx359"/>
            <p:cNvSpPr/>
            <p:nvPr/>
          </p:nvSpPr>
          <p:spPr>
            <a:xfrm>
              <a:off x="1984393"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60" name="tx360"/>
            <p:cNvSpPr/>
            <p:nvPr/>
          </p:nvSpPr>
          <p:spPr>
            <a:xfrm>
              <a:off x="1984393"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61" name="tx361"/>
            <p:cNvSpPr/>
            <p:nvPr/>
          </p:nvSpPr>
          <p:spPr>
            <a:xfrm>
              <a:off x="1984393"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62" name="tx362"/>
            <p:cNvSpPr/>
            <p:nvPr/>
          </p:nvSpPr>
          <p:spPr>
            <a:xfrm>
              <a:off x="2295445"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63" name="tx363"/>
            <p:cNvSpPr/>
            <p:nvPr/>
          </p:nvSpPr>
          <p:spPr>
            <a:xfrm>
              <a:off x="2295445"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64" name="tx364"/>
            <p:cNvSpPr/>
            <p:nvPr/>
          </p:nvSpPr>
          <p:spPr>
            <a:xfrm>
              <a:off x="2295445"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65" name="tx365"/>
            <p:cNvSpPr/>
            <p:nvPr/>
          </p:nvSpPr>
          <p:spPr>
            <a:xfrm>
              <a:off x="2295445"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66" name="tx366"/>
            <p:cNvSpPr/>
            <p:nvPr/>
          </p:nvSpPr>
          <p:spPr>
            <a:xfrm>
              <a:off x="2295445"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67" name="tx367"/>
            <p:cNvSpPr/>
            <p:nvPr/>
          </p:nvSpPr>
          <p:spPr>
            <a:xfrm>
              <a:off x="2295445"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68" name="tx368"/>
            <p:cNvSpPr/>
            <p:nvPr/>
          </p:nvSpPr>
          <p:spPr>
            <a:xfrm>
              <a:off x="2295445"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69" name="tx369"/>
            <p:cNvSpPr/>
            <p:nvPr/>
          </p:nvSpPr>
          <p:spPr>
            <a:xfrm>
              <a:off x="2606496"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70" name="tx370"/>
            <p:cNvSpPr/>
            <p:nvPr/>
          </p:nvSpPr>
          <p:spPr>
            <a:xfrm>
              <a:off x="2606496"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71" name="tx371"/>
            <p:cNvSpPr/>
            <p:nvPr/>
          </p:nvSpPr>
          <p:spPr>
            <a:xfrm>
              <a:off x="2606496"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72" name="tx372"/>
            <p:cNvSpPr/>
            <p:nvPr/>
          </p:nvSpPr>
          <p:spPr>
            <a:xfrm>
              <a:off x="2606496"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73" name="tx373"/>
            <p:cNvSpPr/>
            <p:nvPr/>
          </p:nvSpPr>
          <p:spPr>
            <a:xfrm>
              <a:off x="2606496"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74" name="tx374"/>
            <p:cNvSpPr/>
            <p:nvPr/>
          </p:nvSpPr>
          <p:spPr>
            <a:xfrm>
              <a:off x="2606496"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75" name="tx375"/>
            <p:cNvSpPr/>
            <p:nvPr/>
          </p:nvSpPr>
          <p:spPr>
            <a:xfrm>
              <a:off x="2606496"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76" name="tx376"/>
            <p:cNvSpPr/>
            <p:nvPr/>
          </p:nvSpPr>
          <p:spPr>
            <a:xfrm>
              <a:off x="2917547"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77" name="tx377"/>
            <p:cNvSpPr/>
            <p:nvPr/>
          </p:nvSpPr>
          <p:spPr>
            <a:xfrm>
              <a:off x="2917547"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78" name="tx378"/>
            <p:cNvSpPr/>
            <p:nvPr/>
          </p:nvSpPr>
          <p:spPr>
            <a:xfrm>
              <a:off x="2917547"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79" name="tx379"/>
            <p:cNvSpPr/>
            <p:nvPr/>
          </p:nvSpPr>
          <p:spPr>
            <a:xfrm>
              <a:off x="2917547"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80" name="tx380"/>
            <p:cNvSpPr/>
            <p:nvPr/>
          </p:nvSpPr>
          <p:spPr>
            <a:xfrm>
              <a:off x="2917547"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81" name="tx381"/>
            <p:cNvSpPr/>
            <p:nvPr/>
          </p:nvSpPr>
          <p:spPr>
            <a:xfrm>
              <a:off x="2917547"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82" name="tx382"/>
            <p:cNvSpPr/>
            <p:nvPr/>
          </p:nvSpPr>
          <p:spPr>
            <a:xfrm>
              <a:off x="2917547"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83" name="tx383"/>
            <p:cNvSpPr/>
            <p:nvPr/>
          </p:nvSpPr>
          <p:spPr>
            <a:xfrm>
              <a:off x="2917547"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84" name="tx384"/>
            <p:cNvSpPr/>
            <p:nvPr/>
          </p:nvSpPr>
          <p:spPr>
            <a:xfrm>
              <a:off x="3228598"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85" name="tx385"/>
            <p:cNvSpPr/>
            <p:nvPr/>
          </p:nvSpPr>
          <p:spPr>
            <a:xfrm>
              <a:off x="3228598"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86" name="tx386"/>
            <p:cNvSpPr/>
            <p:nvPr/>
          </p:nvSpPr>
          <p:spPr>
            <a:xfrm>
              <a:off x="3228598"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87" name="tx387"/>
            <p:cNvSpPr/>
            <p:nvPr/>
          </p:nvSpPr>
          <p:spPr>
            <a:xfrm>
              <a:off x="3228598"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88" name="tx388"/>
            <p:cNvSpPr/>
            <p:nvPr/>
          </p:nvSpPr>
          <p:spPr>
            <a:xfrm>
              <a:off x="3228598"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89" name="tx389"/>
            <p:cNvSpPr/>
            <p:nvPr/>
          </p:nvSpPr>
          <p:spPr>
            <a:xfrm>
              <a:off x="3228598"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90" name="tx390"/>
            <p:cNvSpPr/>
            <p:nvPr/>
          </p:nvSpPr>
          <p:spPr>
            <a:xfrm>
              <a:off x="3228598"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91" name="tx391"/>
            <p:cNvSpPr/>
            <p:nvPr/>
          </p:nvSpPr>
          <p:spPr>
            <a:xfrm>
              <a:off x="3228598"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92" name="tx392"/>
            <p:cNvSpPr/>
            <p:nvPr/>
          </p:nvSpPr>
          <p:spPr>
            <a:xfrm>
              <a:off x="3539650"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93" name="tx393"/>
            <p:cNvSpPr/>
            <p:nvPr/>
          </p:nvSpPr>
          <p:spPr>
            <a:xfrm>
              <a:off x="3539650"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94" name="tx394"/>
            <p:cNvSpPr/>
            <p:nvPr/>
          </p:nvSpPr>
          <p:spPr>
            <a:xfrm>
              <a:off x="3539650"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95" name="tx395"/>
            <p:cNvSpPr/>
            <p:nvPr/>
          </p:nvSpPr>
          <p:spPr>
            <a:xfrm>
              <a:off x="3539650"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96" name="tx396"/>
            <p:cNvSpPr/>
            <p:nvPr/>
          </p:nvSpPr>
          <p:spPr>
            <a:xfrm>
              <a:off x="3539650"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97" name="tx397"/>
            <p:cNvSpPr/>
            <p:nvPr/>
          </p:nvSpPr>
          <p:spPr>
            <a:xfrm>
              <a:off x="3539650"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98" name="tx398"/>
            <p:cNvSpPr/>
            <p:nvPr/>
          </p:nvSpPr>
          <p:spPr>
            <a:xfrm>
              <a:off x="3539650"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99" name="tx399"/>
            <p:cNvSpPr/>
            <p:nvPr/>
          </p:nvSpPr>
          <p:spPr>
            <a:xfrm>
              <a:off x="3539650"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00" name="tx400"/>
            <p:cNvSpPr/>
            <p:nvPr/>
          </p:nvSpPr>
          <p:spPr>
            <a:xfrm>
              <a:off x="3850701"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01" name="tx401"/>
            <p:cNvSpPr/>
            <p:nvPr/>
          </p:nvSpPr>
          <p:spPr>
            <a:xfrm>
              <a:off x="3850701"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02" name="tx402"/>
            <p:cNvSpPr/>
            <p:nvPr/>
          </p:nvSpPr>
          <p:spPr>
            <a:xfrm>
              <a:off x="3850701"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03" name="tx403"/>
            <p:cNvSpPr/>
            <p:nvPr/>
          </p:nvSpPr>
          <p:spPr>
            <a:xfrm>
              <a:off x="3850701"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04" name="tx404"/>
            <p:cNvSpPr/>
            <p:nvPr/>
          </p:nvSpPr>
          <p:spPr>
            <a:xfrm>
              <a:off x="3850701"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05" name="tx405"/>
            <p:cNvSpPr/>
            <p:nvPr/>
          </p:nvSpPr>
          <p:spPr>
            <a:xfrm>
              <a:off x="3850701"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06" name="tx406"/>
            <p:cNvSpPr/>
            <p:nvPr/>
          </p:nvSpPr>
          <p:spPr>
            <a:xfrm>
              <a:off x="3850701"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07" name="tx407"/>
            <p:cNvSpPr/>
            <p:nvPr/>
          </p:nvSpPr>
          <p:spPr>
            <a:xfrm>
              <a:off x="3850701"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08" name="tx408"/>
            <p:cNvSpPr/>
            <p:nvPr/>
          </p:nvSpPr>
          <p:spPr>
            <a:xfrm>
              <a:off x="3850701"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09" name="tx409"/>
            <p:cNvSpPr/>
            <p:nvPr/>
          </p:nvSpPr>
          <p:spPr>
            <a:xfrm>
              <a:off x="4161752"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10" name="tx410"/>
            <p:cNvSpPr/>
            <p:nvPr/>
          </p:nvSpPr>
          <p:spPr>
            <a:xfrm>
              <a:off x="4161752"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11" name="tx411"/>
            <p:cNvSpPr/>
            <p:nvPr/>
          </p:nvSpPr>
          <p:spPr>
            <a:xfrm>
              <a:off x="4161752"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12" name="tx412"/>
            <p:cNvSpPr/>
            <p:nvPr/>
          </p:nvSpPr>
          <p:spPr>
            <a:xfrm>
              <a:off x="4161752"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13" name="tx413"/>
            <p:cNvSpPr/>
            <p:nvPr/>
          </p:nvSpPr>
          <p:spPr>
            <a:xfrm>
              <a:off x="4161752"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14" name="tx414"/>
            <p:cNvSpPr/>
            <p:nvPr/>
          </p:nvSpPr>
          <p:spPr>
            <a:xfrm>
              <a:off x="4161752"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15" name="tx415"/>
            <p:cNvSpPr/>
            <p:nvPr/>
          </p:nvSpPr>
          <p:spPr>
            <a:xfrm>
              <a:off x="4161752"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16" name="tx416"/>
            <p:cNvSpPr/>
            <p:nvPr/>
          </p:nvSpPr>
          <p:spPr>
            <a:xfrm>
              <a:off x="4161752"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17" name="tx417"/>
            <p:cNvSpPr/>
            <p:nvPr/>
          </p:nvSpPr>
          <p:spPr>
            <a:xfrm>
              <a:off x="4161752"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18" name="tx418"/>
            <p:cNvSpPr/>
            <p:nvPr/>
          </p:nvSpPr>
          <p:spPr>
            <a:xfrm>
              <a:off x="4472803"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19" name="tx419"/>
            <p:cNvSpPr/>
            <p:nvPr/>
          </p:nvSpPr>
          <p:spPr>
            <a:xfrm>
              <a:off x="4472803"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20" name="tx420"/>
            <p:cNvSpPr/>
            <p:nvPr/>
          </p:nvSpPr>
          <p:spPr>
            <a:xfrm>
              <a:off x="4472803"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21" name="tx421"/>
            <p:cNvSpPr/>
            <p:nvPr/>
          </p:nvSpPr>
          <p:spPr>
            <a:xfrm>
              <a:off x="4472803"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22" name="tx422"/>
            <p:cNvSpPr/>
            <p:nvPr/>
          </p:nvSpPr>
          <p:spPr>
            <a:xfrm>
              <a:off x="4472803"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23" name="tx423"/>
            <p:cNvSpPr/>
            <p:nvPr/>
          </p:nvSpPr>
          <p:spPr>
            <a:xfrm>
              <a:off x="4472803"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24" name="tx424"/>
            <p:cNvSpPr/>
            <p:nvPr/>
          </p:nvSpPr>
          <p:spPr>
            <a:xfrm>
              <a:off x="4472803"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25" name="tx425"/>
            <p:cNvSpPr/>
            <p:nvPr/>
          </p:nvSpPr>
          <p:spPr>
            <a:xfrm>
              <a:off x="4472803"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26" name="tx426"/>
            <p:cNvSpPr/>
            <p:nvPr/>
          </p:nvSpPr>
          <p:spPr>
            <a:xfrm>
              <a:off x="4472803"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27" name="tx427"/>
            <p:cNvSpPr/>
            <p:nvPr/>
          </p:nvSpPr>
          <p:spPr>
            <a:xfrm>
              <a:off x="4783855"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28" name="tx428"/>
            <p:cNvSpPr/>
            <p:nvPr/>
          </p:nvSpPr>
          <p:spPr>
            <a:xfrm>
              <a:off x="4783855"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29" name="tx429"/>
            <p:cNvSpPr/>
            <p:nvPr/>
          </p:nvSpPr>
          <p:spPr>
            <a:xfrm>
              <a:off x="4783855"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30" name="tx430"/>
            <p:cNvSpPr/>
            <p:nvPr/>
          </p:nvSpPr>
          <p:spPr>
            <a:xfrm>
              <a:off x="4783855"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31" name="tx431"/>
            <p:cNvSpPr/>
            <p:nvPr/>
          </p:nvSpPr>
          <p:spPr>
            <a:xfrm>
              <a:off x="4783855"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32" name="tx432"/>
            <p:cNvSpPr/>
            <p:nvPr/>
          </p:nvSpPr>
          <p:spPr>
            <a:xfrm>
              <a:off x="4783855"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33" name="tx433"/>
            <p:cNvSpPr/>
            <p:nvPr/>
          </p:nvSpPr>
          <p:spPr>
            <a:xfrm>
              <a:off x="4783855"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34" name="tx434"/>
            <p:cNvSpPr/>
            <p:nvPr/>
          </p:nvSpPr>
          <p:spPr>
            <a:xfrm>
              <a:off x="4783855"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35" name="tx435"/>
            <p:cNvSpPr/>
            <p:nvPr/>
          </p:nvSpPr>
          <p:spPr>
            <a:xfrm>
              <a:off x="4783855"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36" name="tx436"/>
            <p:cNvSpPr/>
            <p:nvPr/>
          </p:nvSpPr>
          <p:spPr>
            <a:xfrm>
              <a:off x="5094906"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37" name="tx437"/>
            <p:cNvSpPr/>
            <p:nvPr/>
          </p:nvSpPr>
          <p:spPr>
            <a:xfrm>
              <a:off x="5094906"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38" name="tx438"/>
            <p:cNvSpPr/>
            <p:nvPr/>
          </p:nvSpPr>
          <p:spPr>
            <a:xfrm>
              <a:off x="5094906"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39" name="tx439"/>
            <p:cNvSpPr/>
            <p:nvPr/>
          </p:nvSpPr>
          <p:spPr>
            <a:xfrm>
              <a:off x="5094906"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40" name="tx440"/>
            <p:cNvSpPr/>
            <p:nvPr/>
          </p:nvSpPr>
          <p:spPr>
            <a:xfrm>
              <a:off x="5094906"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41" name="tx441"/>
            <p:cNvSpPr/>
            <p:nvPr/>
          </p:nvSpPr>
          <p:spPr>
            <a:xfrm>
              <a:off x="5094906"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42" name="tx442"/>
            <p:cNvSpPr/>
            <p:nvPr/>
          </p:nvSpPr>
          <p:spPr>
            <a:xfrm>
              <a:off x="5094906"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43" name="tx443"/>
            <p:cNvSpPr/>
            <p:nvPr/>
          </p:nvSpPr>
          <p:spPr>
            <a:xfrm>
              <a:off x="5094906"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44" name="tx444"/>
            <p:cNvSpPr/>
            <p:nvPr/>
          </p:nvSpPr>
          <p:spPr>
            <a:xfrm>
              <a:off x="5094906"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45" name="tx445"/>
            <p:cNvSpPr/>
            <p:nvPr/>
          </p:nvSpPr>
          <p:spPr>
            <a:xfrm>
              <a:off x="5405957"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46" name="tx446"/>
            <p:cNvSpPr/>
            <p:nvPr/>
          </p:nvSpPr>
          <p:spPr>
            <a:xfrm>
              <a:off x="5405957"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47" name="tx447"/>
            <p:cNvSpPr/>
            <p:nvPr/>
          </p:nvSpPr>
          <p:spPr>
            <a:xfrm>
              <a:off x="5405957"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48" name="tx448"/>
            <p:cNvSpPr/>
            <p:nvPr/>
          </p:nvSpPr>
          <p:spPr>
            <a:xfrm>
              <a:off x="5405957"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49" name="tx449"/>
            <p:cNvSpPr/>
            <p:nvPr/>
          </p:nvSpPr>
          <p:spPr>
            <a:xfrm>
              <a:off x="5405957"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50" name="tx450"/>
            <p:cNvSpPr/>
            <p:nvPr/>
          </p:nvSpPr>
          <p:spPr>
            <a:xfrm>
              <a:off x="5405957"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51" name="tx451"/>
            <p:cNvSpPr/>
            <p:nvPr/>
          </p:nvSpPr>
          <p:spPr>
            <a:xfrm>
              <a:off x="5405957"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52" name="tx452"/>
            <p:cNvSpPr/>
            <p:nvPr/>
          </p:nvSpPr>
          <p:spPr>
            <a:xfrm>
              <a:off x="5405957"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53" name="tx453"/>
            <p:cNvSpPr/>
            <p:nvPr/>
          </p:nvSpPr>
          <p:spPr>
            <a:xfrm>
              <a:off x="5405957"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54" name="tx454"/>
            <p:cNvSpPr/>
            <p:nvPr/>
          </p:nvSpPr>
          <p:spPr>
            <a:xfrm>
              <a:off x="5717008"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55" name="tx455"/>
            <p:cNvSpPr/>
            <p:nvPr/>
          </p:nvSpPr>
          <p:spPr>
            <a:xfrm>
              <a:off x="5717008"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56" name="tx456"/>
            <p:cNvSpPr/>
            <p:nvPr/>
          </p:nvSpPr>
          <p:spPr>
            <a:xfrm>
              <a:off x="5717008"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57" name="tx457"/>
            <p:cNvSpPr/>
            <p:nvPr/>
          </p:nvSpPr>
          <p:spPr>
            <a:xfrm>
              <a:off x="5717008"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58" name="tx458"/>
            <p:cNvSpPr/>
            <p:nvPr/>
          </p:nvSpPr>
          <p:spPr>
            <a:xfrm>
              <a:off x="5717008"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59" name="tx459"/>
            <p:cNvSpPr/>
            <p:nvPr/>
          </p:nvSpPr>
          <p:spPr>
            <a:xfrm>
              <a:off x="5717008"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60" name="tx460"/>
            <p:cNvSpPr/>
            <p:nvPr/>
          </p:nvSpPr>
          <p:spPr>
            <a:xfrm>
              <a:off x="5717008"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61" name="tx461"/>
            <p:cNvSpPr/>
            <p:nvPr/>
          </p:nvSpPr>
          <p:spPr>
            <a:xfrm>
              <a:off x="5717008"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62" name="tx462"/>
            <p:cNvSpPr/>
            <p:nvPr/>
          </p:nvSpPr>
          <p:spPr>
            <a:xfrm>
              <a:off x="5717008"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63" name="tx463"/>
            <p:cNvSpPr/>
            <p:nvPr/>
          </p:nvSpPr>
          <p:spPr>
            <a:xfrm>
              <a:off x="6028060"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64" name="tx464"/>
            <p:cNvSpPr/>
            <p:nvPr/>
          </p:nvSpPr>
          <p:spPr>
            <a:xfrm>
              <a:off x="6028060"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65" name="tx465"/>
            <p:cNvSpPr/>
            <p:nvPr/>
          </p:nvSpPr>
          <p:spPr>
            <a:xfrm>
              <a:off x="6028060"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66" name="tx466"/>
            <p:cNvSpPr/>
            <p:nvPr/>
          </p:nvSpPr>
          <p:spPr>
            <a:xfrm>
              <a:off x="6028060"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67" name="tx467"/>
            <p:cNvSpPr/>
            <p:nvPr/>
          </p:nvSpPr>
          <p:spPr>
            <a:xfrm>
              <a:off x="6028060"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68" name="tx468"/>
            <p:cNvSpPr/>
            <p:nvPr/>
          </p:nvSpPr>
          <p:spPr>
            <a:xfrm>
              <a:off x="6028060"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69" name="tx469"/>
            <p:cNvSpPr/>
            <p:nvPr/>
          </p:nvSpPr>
          <p:spPr>
            <a:xfrm>
              <a:off x="6028060"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70" name="tx470"/>
            <p:cNvSpPr/>
            <p:nvPr/>
          </p:nvSpPr>
          <p:spPr>
            <a:xfrm>
              <a:off x="6028060"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71" name="tx471"/>
            <p:cNvSpPr/>
            <p:nvPr/>
          </p:nvSpPr>
          <p:spPr>
            <a:xfrm>
              <a:off x="6028060"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72" name="tx472"/>
            <p:cNvSpPr/>
            <p:nvPr/>
          </p:nvSpPr>
          <p:spPr>
            <a:xfrm>
              <a:off x="6028060"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73" name="tx473"/>
            <p:cNvSpPr/>
            <p:nvPr/>
          </p:nvSpPr>
          <p:spPr>
            <a:xfrm>
              <a:off x="6339111"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74" name="tx474"/>
            <p:cNvSpPr/>
            <p:nvPr/>
          </p:nvSpPr>
          <p:spPr>
            <a:xfrm>
              <a:off x="6339111"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75" name="tx475"/>
            <p:cNvSpPr/>
            <p:nvPr/>
          </p:nvSpPr>
          <p:spPr>
            <a:xfrm>
              <a:off x="6339111"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76" name="tx476"/>
            <p:cNvSpPr/>
            <p:nvPr/>
          </p:nvSpPr>
          <p:spPr>
            <a:xfrm>
              <a:off x="6339111"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77" name="tx477"/>
            <p:cNvSpPr/>
            <p:nvPr/>
          </p:nvSpPr>
          <p:spPr>
            <a:xfrm>
              <a:off x="6339111"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78" name="tx478"/>
            <p:cNvSpPr/>
            <p:nvPr/>
          </p:nvSpPr>
          <p:spPr>
            <a:xfrm>
              <a:off x="6339111"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79" name="tx479"/>
            <p:cNvSpPr/>
            <p:nvPr/>
          </p:nvSpPr>
          <p:spPr>
            <a:xfrm>
              <a:off x="6339111"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80" name="tx480"/>
            <p:cNvSpPr/>
            <p:nvPr/>
          </p:nvSpPr>
          <p:spPr>
            <a:xfrm>
              <a:off x="6339111"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81" name="tx481"/>
            <p:cNvSpPr/>
            <p:nvPr/>
          </p:nvSpPr>
          <p:spPr>
            <a:xfrm>
              <a:off x="6339111"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82" name="tx482"/>
            <p:cNvSpPr/>
            <p:nvPr/>
          </p:nvSpPr>
          <p:spPr>
            <a:xfrm>
              <a:off x="6339111"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83" name="tx483"/>
            <p:cNvSpPr/>
            <p:nvPr/>
          </p:nvSpPr>
          <p:spPr>
            <a:xfrm>
              <a:off x="6339111"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84" name="tx484"/>
            <p:cNvSpPr/>
            <p:nvPr/>
          </p:nvSpPr>
          <p:spPr>
            <a:xfrm>
              <a:off x="6650162"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85" name="tx485"/>
            <p:cNvSpPr/>
            <p:nvPr/>
          </p:nvSpPr>
          <p:spPr>
            <a:xfrm>
              <a:off x="6650162"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86" name="tx486"/>
            <p:cNvSpPr/>
            <p:nvPr/>
          </p:nvSpPr>
          <p:spPr>
            <a:xfrm>
              <a:off x="6650162"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87" name="tx487"/>
            <p:cNvSpPr/>
            <p:nvPr/>
          </p:nvSpPr>
          <p:spPr>
            <a:xfrm>
              <a:off x="6650162"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88" name="tx488"/>
            <p:cNvSpPr/>
            <p:nvPr/>
          </p:nvSpPr>
          <p:spPr>
            <a:xfrm>
              <a:off x="6650162"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89" name="tx489"/>
            <p:cNvSpPr/>
            <p:nvPr/>
          </p:nvSpPr>
          <p:spPr>
            <a:xfrm>
              <a:off x="6650162"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90" name="tx490"/>
            <p:cNvSpPr/>
            <p:nvPr/>
          </p:nvSpPr>
          <p:spPr>
            <a:xfrm>
              <a:off x="6650162"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91" name="tx491"/>
            <p:cNvSpPr/>
            <p:nvPr/>
          </p:nvSpPr>
          <p:spPr>
            <a:xfrm>
              <a:off x="6650162"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92" name="tx492"/>
            <p:cNvSpPr/>
            <p:nvPr/>
          </p:nvSpPr>
          <p:spPr>
            <a:xfrm>
              <a:off x="6650162"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93" name="tx493"/>
            <p:cNvSpPr/>
            <p:nvPr/>
          </p:nvSpPr>
          <p:spPr>
            <a:xfrm>
              <a:off x="6650162"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94" name="tx494"/>
            <p:cNvSpPr/>
            <p:nvPr/>
          </p:nvSpPr>
          <p:spPr>
            <a:xfrm>
              <a:off x="6650162"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95" name="tx495"/>
            <p:cNvSpPr/>
            <p:nvPr/>
          </p:nvSpPr>
          <p:spPr>
            <a:xfrm>
              <a:off x="6961213"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96" name="tx496"/>
            <p:cNvSpPr/>
            <p:nvPr/>
          </p:nvSpPr>
          <p:spPr>
            <a:xfrm>
              <a:off x="6961213"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97" name="tx497"/>
            <p:cNvSpPr/>
            <p:nvPr/>
          </p:nvSpPr>
          <p:spPr>
            <a:xfrm>
              <a:off x="6961213"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98" name="tx498"/>
            <p:cNvSpPr/>
            <p:nvPr/>
          </p:nvSpPr>
          <p:spPr>
            <a:xfrm>
              <a:off x="6961213"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99" name="tx499"/>
            <p:cNvSpPr/>
            <p:nvPr/>
          </p:nvSpPr>
          <p:spPr>
            <a:xfrm>
              <a:off x="6961213"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00" name="tx500"/>
            <p:cNvSpPr/>
            <p:nvPr/>
          </p:nvSpPr>
          <p:spPr>
            <a:xfrm>
              <a:off x="6961213"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01" name="tx501"/>
            <p:cNvSpPr/>
            <p:nvPr/>
          </p:nvSpPr>
          <p:spPr>
            <a:xfrm>
              <a:off x="6961213"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02" name="tx502"/>
            <p:cNvSpPr/>
            <p:nvPr/>
          </p:nvSpPr>
          <p:spPr>
            <a:xfrm>
              <a:off x="6961213"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03" name="tx503"/>
            <p:cNvSpPr/>
            <p:nvPr/>
          </p:nvSpPr>
          <p:spPr>
            <a:xfrm>
              <a:off x="6961213"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04" name="tx504"/>
            <p:cNvSpPr/>
            <p:nvPr/>
          </p:nvSpPr>
          <p:spPr>
            <a:xfrm>
              <a:off x="6961213"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05" name="tx505"/>
            <p:cNvSpPr/>
            <p:nvPr/>
          </p:nvSpPr>
          <p:spPr>
            <a:xfrm>
              <a:off x="6961213"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06" name="tx506"/>
            <p:cNvSpPr/>
            <p:nvPr/>
          </p:nvSpPr>
          <p:spPr>
            <a:xfrm>
              <a:off x="7272265"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07" name="tx507"/>
            <p:cNvSpPr/>
            <p:nvPr/>
          </p:nvSpPr>
          <p:spPr>
            <a:xfrm>
              <a:off x="7272265"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08" name="tx508"/>
            <p:cNvSpPr/>
            <p:nvPr/>
          </p:nvSpPr>
          <p:spPr>
            <a:xfrm>
              <a:off x="7272265"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09" name="tx509"/>
            <p:cNvSpPr/>
            <p:nvPr/>
          </p:nvSpPr>
          <p:spPr>
            <a:xfrm>
              <a:off x="7272265"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10" name="tx510"/>
            <p:cNvSpPr/>
            <p:nvPr/>
          </p:nvSpPr>
          <p:spPr>
            <a:xfrm>
              <a:off x="7272265"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11" name="tx511"/>
            <p:cNvSpPr/>
            <p:nvPr/>
          </p:nvSpPr>
          <p:spPr>
            <a:xfrm>
              <a:off x="7272265"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12" name="tx512"/>
            <p:cNvSpPr/>
            <p:nvPr/>
          </p:nvSpPr>
          <p:spPr>
            <a:xfrm>
              <a:off x="7272265"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13" name="tx513"/>
            <p:cNvSpPr/>
            <p:nvPr/>
          </p:nvSpPr>
          <p:spPr>
            <a:xfrm>
              <a:off x="7272265"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14" name="tx514"/>
            <p:cNvSpPr/>
            <p:nvPr/>
          </p:nvSpPr>
          <p:spPr>
            <a:xfrm>
              <a:off x="7272265"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15" name="tx515"/>
            <p:cNvSpPr/>
            <p:nvPr/>
          </p:nvSpPr>
          <p:spPr>
            <a:xfrm>
              <a:off x="7272265"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16" name="tx516"/>
            <p:cNvSpPr/>
            <p:nvPr/>
          </p:nvSpPr>
          <p:spPr>
            <a:xfrm>
              <a:off x="7272265"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17" name="tx517"/>
            <p:cNvSpPr/>
            <p:nvPr/>
          </p:nvSpPr>
          <p:spPr>
            <a:xfrm>
              <a:off x="7583316"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18" name="tx518"/>
            <p:cNvSpPr/>
            <p:nvPr/>
          </p:nvSpPr>
          <p:spPr>
            <a:xfrm>
              <a:off x="7583316"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19" name="tx519"/>
            <p:cNvSpPr/>
            <p:nvPr/>
          </p:nvSpPr>
          <p:spPr>
            <a:xfrm>
              <a:off x="7583316"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20" name="tx520"/>
            <p:cNvSpPr/>
            <p:nvPr/>
          </p:nvSpPr>
          <p:spPr>
            <a:xfrm>
              <a:off x="7583316"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21" name="tx521"/>
            <p:cNvSpPr/>
            <p:nvPr/>
          </p:nvSpPr>
          <p:spPr>
            <a:xfrm>
              <a:off x="7583316"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22" name="tx522"/>
            <p:cNvSpPr/>
            <p:nvPr/>
          </p:nvSpPr>
          <p:spPr>
            <a:xfrm>
              <a:off x="7583316"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23" name="tx523"/>
            <p:cNvSpPr/>
            <p:nvPr/>
          </p:nvSpPr>
          <p:spPr>
            <a:xfrm>
              <a:off x="7583316"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24" name="tx524"/>
            <p:cNvSpPr/>
            <p:nvPr/>
          </p:nvSpPr>
          <p:spPr>
            <a:xfrm>
              <a:off x="7583316"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25" name="tx525"/>
            <p:cNvSpPr/>
            <p:nvPr/>
          </p:nvSpPr>
          <p:spPr>
            <a:xfrm>
              <a:off x="7583316"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26" name="tx526"/>
            <p:cNvSpPr/>
            <p:nvPr/>
          </p:nvSpPr>
          <p:spPr>
            <a:xfrm>
              <a:off x="7583316"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27" name="tx527"/>
            <p:cNvSpPr/>
            <p:nvPr/>
          </p:nvSpPr>
          <p:spPr>
            <a:xfrm>
              <a:off x="7583316"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28" name="tx528"/>
            <p:cNvSpPr/>
            <p:nvPr/>
          </p:nvSpPr>
          <p:spPr>
            <a:xfrm>
              <a:off x="7894367"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29" name="tx529"/>
            <p:cNvSpPr/>
            <p:nvPr/>
          </p:nvSpPr>
          <p:spPr>
            <a:xfrm>
              <a:off x="7894367"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30" name="tx530"/>
            <p:cNvSpPr/>
            <p:nvPr/>
          </p:nvSpPr>
          <p:spPr>
            <a:xfrm>
              <a:off x="7894367"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31" name="tx531"/>
            <p:cNvSpPr/>
            <p:nvPr/>
          </p:nvSpPr>
          <p:spPr>
            <a:xfrm>
              <a:off x="7894367"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32" name="tx532"/>
            <p:cNvSpPr/>
            <p:nvPr/>
          </p:nvSpPr>
          <p:spPr>
            <a:xfrm>
              <a:off x="7894367"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33" name="tx533"/>
            <p:cNvSpPr/>
            <p:nvPr/>
          </p:nvSpPr>
          <p:spPr>
            <a:xfrm>
              <a:off x="7894367"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34" name="tx534"/>
            <p:cNvSpPr/>
            <p:nvPr/>
          </p:nvSpPr>
          <p:spPr>
            <a:xfrm>
              <a:off x="7894367"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35" name="tx535"/>
            <p:cNvSpPr/>
            <p:nvPr/>
          </p:nvSpPr>
          <p:spPr>
            <a:xfrm>
              <a:off x="7894367" y="42389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36" name="tx536"/>
            <p:cNvSpPr/>
            <p:nvPr/>
          </p:nvSpPr>
          <p:spPr>
            <a:xfrm>
              <a:off x="7894367"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37" name="tx537"/>
            <p:cNvSpPr/>
            <p:nvPr/>
          </p:nvSpPr>
          <p:spPr>
            <a:xfrm>
              <a:off x="7894367"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38" name="tx538"/>
            <p:cNvSpPr/>
            <p:nvPr/>
          </p:nvSpPr>
          <p:spPr>
            <a:xfrm>
              <a:off x="7894367"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39" name="tx539"/>
            <p:cNvSpPr/>
            <p:nvPr/>
          </p:nvSpPr>
          <p:spPr>
            <a:xfrm>
              <a:off x="7894367"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40" name="tx540"/>
            <p:cNvSpPr/>
            <p:nvPr/>
          </p:nvSpPr>
          <p:spPr>
            <a:xfrm>
              <a:off x="8205418"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41" name="tx541"/>
            <p:cNvSpPr/>
            <p:nvPr/>
          </p:nvSpPr>
          <p:spPr>
            <a:xfrm>
              <a:off x="8205418"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42" name="tx542"/>
            <p:cNvSpPr/>
            <p:nvPr/>
          </p:nvSpPr>
          <p:spPr>
            <a:xfrm>
              <a:off x="8205418"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43" name="tx543"/>
            <p:cNvSpPr/>
            <p:nvPr/>
          </p:nvSpPr>
          <p:spPr>
            <a:xfrm>
              <a:off x="8205418"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44" name="tx544"/>
            <p:cNvSpPr/>
            <p:nvPr/>
          </p:nvSpPr>
          <p:spPr>
            <a:xfrm>
              <a:off x="8205418"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45" name="tx545"/>
            <p:cNvSpPr/>
            <p:nvPr/>
          </p:nvSpPr>
          <p:spPr>
            <a:xfrm>
              <a:off x="8205418"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46" name="tx546"/>
            <p:cNvSpPr/>
            <p:nvPr/>
          </p:nvSpPr>
          <p:spPr>
            <a:xfrm>
              <a:off x="8205418"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47" name="tx547"/>
            <p:cNvSpPr/>
            <p:nvPr/>
          </p:nvSpPr>
          <p:spPr>
            <a:xfrm>
              <a:off x="8205418" y="42389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48" name="tx548"/>
            <p:cNvSpPr/>
            <p:nvPr/>
          </p:nvSpPr>
          <p:spPr>
            <a:xfrm>
              <a:off x="8205418"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49" name="tx549"/>
            <p:cNvSpPr/>
            <p:nvPr/>
          </p:nvSpPr>
          <p:spPr>
            <a:xfrm>
              <a:off x="8205418"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50" name="tx550"/>
            <p:cNvSpPr/>
            <p:nvPr/>
          </p:nvSpPr>
          <p:spPr>
            <a:xfrm>
              <a:off x="8205418"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51" name="tx551"/>
            <p:cNvSpPr/>
            <p:nvPr/>
          </p:nvSpPr>
          <p:spPr>
            <a:xfrm>
              <a:off x="8205418"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52" name="tx552"/>
            <p:cNvSpPr/>
            <p:nvPr/>
          </p:nvSpPr>
          <p:spPr>
            <a:xfrm>
              <a:off x="8516470"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53" name="tx553"/>
            <p:cNvSpPr/>
            <p:nvPr/>
          </p:nvSpPr>
          <p:spPr>
            <a:xfrm>
              <a:off x="8516470"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54" name="tx554"/>
            <p:cNvSpPr/>
            <p:nvPr/>
          </p:nvSpPr>
          <p:spPr>
            <a:xfrm>
              <a:off x="8516470"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55" name="tx555"/>
            <p:cNvSpPr/>
            <p:nvPr/>
          </p:nvSpPr>
          <p:spPr>
            <a:xfrm>
              <a:off x="8516470"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56" name="tx556"/>
            <p:cNvSpPr/>
            <p:nvPr/>
          </p:nvSpPr>
          <p:spPr>
            <a:xfrm>
              <a:off x="8516470"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57" name="tx557"/>
            <p:cNvSpPr/>
            <p:nvPr/>
          </p:nvSpPr>
          <p:spPr>
            <a:xfrm>
              <a:off x="8516470"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58" name="tx558"/>
            <p:cNvSpPr/>
            <p:nvPr/>
          </p:nvSpPr>
          <p:spPr>
            <a:xfrm>
              <a:off x="8516470"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59" name="tx559"/>
            <p:cNvSpPr/>
            <p:nvPr/>
          </p:nvSpPr>
          <p:spPr>
            <a:xfrm>
              <a:off x="8516470" y="42389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60" name="tx560"/>
            <p:cNvSpPr/>
            <p:nvPr/>
          </p:nvSpPr>
          <p:spPr>
            <a:xfrm>
              <a:off x="8516470"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61" name="tx561"/>
            <p:cNvSpPr/>
            <p:nvPr/>
          </p:nvSpPr>
          <p:spPr>
            <a:xfrm>
              <a:off x="8516470"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62" name="tx562"/>
            <p:cNvSpPr/>
            <p:nvPr/>
          </p:nvSpPr>
          <p:spPr>
            <a:xfrm>
              <a:off x="8516470"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63" name="tx563"/>
            <p:cNvSpPr/>
            <p:nvPr/>
          </p:nvSpPr>
          <p:spPr>
            <a:xfrm>
              <a:off x="8516470"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64" name="tx564"/>
            <p:cNvSpPr/>
            <p:nvPr/>
          </p:nvSpPr>
          <p:spPr>
            <a:xfrm>
              <a:off x="8827521"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65" name="tx565"/>
            <p:cNvSpPr/>
            <p:nvPr/>
          </p:nvSpPr>
          <p:spPr>
            <a:xfrm>
              <a:off x="8827521"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66" name="tx566"/>
            <p:cNvSpPr/>
            <p:nvPr/>
          </p:nvSpPr>
          <p:spPr>
            <a:xfrm>
              <a:off x="8827521"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67" name="tx567"/>
            <p:cNvSpPr/>
            <p:nvPr/>
          </p:nvSpPr>
          <p:spPr>
            <a:xfrm>
              <a:off x="8827521"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68" name="tx568"/>
            <p:cNvSpPr/>
            <p:nvPr/>
          </p:nvSpPr>
          <p:spPr>
            <a:xfrm>
              <a:off x="8827521"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69" name="tx569"/>
            <p:cNvSpPr/>
            <p:nvPr/>
          </p:nvSpPr>
          <p:spPr>
            <a:xfrm>
              <a:off x="8827521"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70" name="tx570"/>
            <p:cNvSpPr/>
            <p:nvPr/>
          </p:nvSpPr>
          <p:spPr>
            <a:xfrm>
              <a:off x="8827521"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71" name="tx571"/>
            <p:cNvSpPr/>
            <p:nvPr/>
          </p:nvSpPr>
          <p:spPr>
            <a:xfrm>
              <a:off x="8827521" y="42389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72" name="tx572"/>
            <p:cNvSpPr/>
            <p:nvPr/>
          </p:nvSpPr>
          <p:spPr>
            <a:xfrm>
              <a:off x="8827521"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73" name="tx573"/>
            <p:cNvSpPr/>
            <p:nvPr/>
          </p:nvSpPr>
          <p:spPr>
            <a:xfrm>
              <a:off x="8827521"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74" name="tx574"/>
            <p:cNvSpPr/>
            <p:nvPr/>
          </p:nvSpPr>
          <p:spPr>
            <a:xfrm>
              <a:off x="8827521"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75" name="tx575"/>
            <p:cNvSpPr/>
            <p:nvPr/>
          </p:nvSpPr>
          <p:spPr>
            <a:xfrm>
              <a:off x="8827521"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76" name="tx576"/>
            <p:cNvSpPr/>
            <p:nvPr/>
          </p:nvSpPr>
          <p:spPr>
            <a:xfrm>
              <a:off x="1051240"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577" name="tx577"/>
            <p:cNvSpPr/>
            <p:nvPr/>
          </p:nvSpPr>
          <p:spPr>
            <a:xfrm>
              <a:off x="1051240"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578" name="tx578"/>
            <p:cNvSpPr/>
            <p:nvPr/>
          </p:nvSpPr>
          <p:spPr>
            <a:xfrm>
              <a:off x="1081369"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79" name="tx579"/>
            <p:cNvSpPr/>
            <p:nvPr/>
          </p:nvSpPr>
          <p:spPr>
            <a:xfrm>
              <a:off x="1051240"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80" name="tx580"/>
            <p:cNvSpPr/>
            <p:nvPr/>
          </p:nvSpPr>
          <p:spPr>
            <a:xfrm>
              <a:off x="1055263" y="4923839"/>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581" name="tx581"/>
            <p:cNvSpPr/>
            <p:nvPr/>
          </p:nvSpPr>
          <p:spPr>
            <a:xfrm>
              <a:off x="1362291"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582" name="tx582"/>
            <p:cNvSpPr/>
            <p:nvPr/>
          </p:nvSpPr>
          <p:spPr>
            <a:xfrm>
              <a:off x="1362291"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583" name="tx583"/>
            <p:cNvSpPr/>
            <p:nvPr/>
          </p:nvSpPr>
          <p:spPr>
            <a:xfrm>
              <a:off x="1392420"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84" name="tx584"/>
            <p:cNvSpPr/>
            <p:nvPr/>
          </p:nvSpPr>
          <p:spPr>
            <a:xfrm>
              <a:off x="1362291"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585" name="tx585"/>
            <p:cNvSpPr/>
            <p:nvPr/>
          </p:nvSpPr>
          <p:spPr>
            <a:xfrm>
              <a:off x="1673342"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586" name="tx586"/>
            <p:cNvSpPr/>
            <p:nvPr/>
          </p:nvSpPr>
          <p:spPr>
            <a:xfrm>
              <a:off x="1703472"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87" name="tx587"/>
            <p:cNvSpPr/>
            <p:nvPr/>
          </p:nvSpPr>
          <p:spPr>
            <a:xfrm>
              <a:off x="1673342"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588" name="tx588"/>
            <p:cNvSpPr/>
            <p:nvPr/>
          </p:nvSpPr>
          <p:spPr>
            <a:xfrm>
              <a:off x="2014523"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89" name="tx589"/>
            <p:cNvSpPr/>
            <p:nvPr/>
          </p:nvSpPr>
          <p:spPr>
            <a:xfrm>
              <a:off x="1984393"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590" name="tx590"/>
            <p:cNvSpPr/>
            <p:nvPr/>
          </p:nvSpPr>
          <p:spPr>
            <a:xfrm>
              <a:off x="2325574"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91" name="tx591"/>
            <p:cNvSpPr/>
            <p:nvPr/>
          </p:nvSpPr>
          <p:spPr>
            <a:xfrm>
              <a:off x="2295445"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592" name="tx592"/>
            <p:cNvSpPr/>
            <p:nvPr/>
          </p:nvSpPr>
          <p:spPr>
            <a:xfrm>
              <a:off x="2636625"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93" name="tx593"/>
            <p:cNvSpPr/>
            <p:nvPr/>
          </p:nvSpPr>
          <p:spPr>
            <a:xfrm>
              <a:off x="2606496"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594" name="tx594"/>
            <p:cNvSpPr/>
            <p:nvPr/>
          </p:nvSpPr>
          <p:spPr>
            <a:xfrm>
              <a:off x="2947677"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95" name="tx595"/>
            <p:cNvSpPr/>
            <p:nvPr/>
          </p:nvSpPr>
          <p:spPr>
            <a:xfrm>
              <a:off x="2947677"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6" name="tx596"/>
            <p:cNvSpPr/>
            <p:nvPr/>
          </p:nvSpPr>
          <p:spPr>
            <a:xfrm>
              <a:off x="3228598"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597" name="tx597"/>
            <p:cNvSpPr/>
            <p:nvPr/>
          </p:nvSpPr>
          <p:spPr>
            <a:xfrm>
              <a:off x="3258728"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8" name="tx598"/>
            <p:cNvSpPr/>
            <p:nvPr/>
          </p:nvSpPr>
          <p:spPr>
            <a:xfrm>
              <a:off x="3539650"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599" name="tx599"/>
            <p:cNvSpPr/>
            <p:nvPr/>
          </p:nvSpPr>
          <p:spPr>
            <a:xfrm>
              <a:off x="3569779" y="32117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0" name="tx600"/>
            <p:cNvSpPr/>
            <p:nvPr/>
          </p:nvSpPr>
          <p:spPr>
            <a:xfrm>
              <a:off x="3569779"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1" name="tx601"/>
            <p:cNvSpPr/>
            <p:nvPr/>
          </p:nvSpPr>
          <p:spPr>
            <a:xfrm>
              <a:off x="3850701"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602" name="tx602"/>
            <p:cNvSpPr/>
            <p:nvPr/>
          </p:nvSpPr>
          <p:spPr>
            <a:xfrm>
              <a:off x="3880830"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3" name="tx603"/>
            <p:cNvSpPr/>
            <p:nvPr/>
          </p:nvSpPr>
          <p:spPr>
            <a:xfrm>
              <a:off x="4161752"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604" name="tx604"/>
            <p:cNvSpPr/>
            <p:nvPr/>
          </p:nvSpPr>
          <p:spPr>
            <a:xfrm>
              <a:off x="4191882"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5" name="tx605"/>
            <p:cNvSpPr/>
            <p:nvPr/>
          </p:nvSpPr>
          <p:spPr>
            <a:xfrm>
              <a:off x="4472803"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606" name="tx606"/>
            <p:cNvSpPr/>
            <p:nvPr/>
          </p:nvSpPr>
          <p:spPr>
            <a:xfrm>
              <a:off x="4502933"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7" name="tx607"/>
            <p:cNvSpPr/>
            <p:nvPr/>
          </p:nvSpPr>
          <p:spPr>
            <a:xfrm>
              <a:off x="4783855"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608" name="tx608"/>
            <p:cNvSpPr/>
            <p:nvPr/>
          </p:nvSpPr>
          <p:spPr>
            <a:xfrm>
              <a:off x="4813984"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9" name="tx609"/>
            <p:cNvSpPr/>
            <p:nvPr/>
          </p:nvSpPr>
          <p:spPr>
            <a:xfrm>
              <a:off x="5094906"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610" name="tx610"/>
            <p:cNvSpPr/>
            <p:nvPr/>
          </p:nvSpPr>
          <p:spPr>
            <a:xfrm>
              <a:off x="5125035"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611" name="tx611"/>
            <p:cNvSpPr/>
            <p:nvPr/>
          </p:nvSpPr>
          <p:spPr>
            <a:xfrm>
              <a:off x="5405957"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612" name="tx612"/>
            <p:cNvSpPr/>
            <p:nvPr/>
          </p:nvSpPr>
          <p:spPr>
            <a:xfrm>
              <a:off x="5409980" y="3554139"/>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613" name="tx613"/>
            <p:cNvSpPr/>
            <p:nvPr/>
          </p:nvSpPr>
          <p:spPr>
            <a:xfrm>
              <a:off x="5717008"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614" name="tx614"/>
            <p:cNvSpPr/>
            <p:nvPr/>
          </p:nvSpPr>
          <p:spPr>
            <a:xfrm>
              <a:off x="5717008"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615" name="tx615"/>
            <p:cNvSpPr/>
            <p:nvPr/>
          </p:nvSpPr>
          <p:spPr>
            <a:xfrm>
              <a:off x="5717008"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616" name="tx616"/>
            <p:cNvSpPr/>
            <p:nvPr/>
          </p:nvSpPr>
          <p:spPr>
            <a:xfrm>
              <a:off x="6028060"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617" name="tx617"/>
            <p:cNvSpPr/>
            <p:nvPr/>
          </p:nvSpPr>
          <p:spPr>
            <a:xfrm>
              <a:off x="6028060"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618" name="tx618"/>
            <p:cNvSpPr/>
            <p:nvPr/>
          </p:nvSpPr>
          <p:spPr>
            <a:xfrm>
              <a:off x="6339111"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619" name="tx619"/>
            <p:cNvSpPr/>
            <p:nvPr/>
          </p:nvSpPr>
          <p:spPr>
            <a:xfrm>
              <a:off x="6650162"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620" name="tx620"/>
            <p:cNvSpPr/>
            <p:nvPr/>
          </p:nvSpPr>
          <p:spPr>
            <a:xfrm>
              <a:off x="6961213"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621" name="tx621"/>
            <p:cNvSpPr/>
            <p:nvPr/>
          </p:nvSpPr>
          <p:spPr>
            <a:xfrm>
              <a:off x="7272265"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622" name="tx622"/>
            <p:cNvSpPr/>
            <p:nvPr/>
          </p:nvSpPr>
          <p:spPr>
            <a:xfrm>
              <a:off x="7583316" y="42389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623" name="tx623"/>
            <p:cNvSpPr/>
            <p:nvPr/>
          </p:nvSpPr>
          <p:spPr>
            <a:xfrm>
              <a:off x="7583316"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624" name="tx624"/>
            <p:cNvSpPr/>
            <p:nvPr/>
          </p:nvSpPr>
          <p:spPr>
            <a:xfrm>
              <a:off x="7894367"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625" name="tx625"/>
            <p:cNvSpPr/>
            <p:nvPr/>
          </p:nvSpPr>
          <p:spPr>
            <a:xfrm>
              <a:off x="8205418"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626" name="tx626"/>
            <p:cNvSpPr/>
            <p:nvPr/>
          </p:nvSpPr>
          <p:spPr>
            <a:xfrm>
              <a:off x="8516470"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627" name="tx627"/>
            <p:cNvSpPr/>
            <p:nvPr/>
          </p:nvSpPr>
          <p:spPr>
            <a:xfrm>
              <a:off x="8827521"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628" name="tx628"/>
            <p:cNvSpPr/>
            <p:nvPr/>
          </p:nvSpPr>
          <p:spPr>
            <a:xfrm>
              <a:off x="4191882"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29" name="tx629"/>
            <p:cNvSpPr/>
            <p:nvPr/>
          </p:nvSpPr>
          <p:spPr>
            <a:xfrm>
              <a:off x="4502933"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30" name="tx630"/>
            <p:cNvSpPr/>
            <p:nvPr/>
          </p:nvSpPr>
          <p:spPr>
            <a:xfrm>
              <a:off x="4813984"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31" name="tx631"/>
            <p:cNvSpPr/>
            <p:nvPr/>
          </p:nvSpPr>
          <p:spPr>
            <a:xfrm>
              <a:off x="5125035"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32" name="tx632"/>
            <p:cNvSpPr/>
            <p:nvPr/>
          </p:nvSpPr>
          <p:spPr>
            <a:xfrm>
              <a:off x="5436087"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33" name="tx633"/>
            <p:cNvSpPr/>
            <p:nvPr/>
          </p:nvSpPr>
          <p:spPr>
            <a:xfrm>
              <a:off x="5747138"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34" name="tx634"/>
            <p:cNvSpPr/>
            <p:nvPr/>
          </p:nvSpPr>
          <p:spPr>
            <a:xfrm>
              <a:off x="6058189"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35" name="tx635"/>
            <p:cNvSpPr/>
            <p:nvPr/>
          </p:nvSpPr>
          <p:spPr>
            <a:xfrm>
              <a:off x="6369240"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636" name="tx636"/>
            <p:cNvSpPr/>
            <p:nvPr/>
          </p:nvSpPr>
          <p:spPr>
            <a:xfrm>
              <a:off x="6680292"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637" name="tx637"/>
            <p:cNvSpPr/>
            <p:nvPr/>
          </p:nvSpPr>
          <p:spPr>
            <a:xfrm>
              <a:off x="6991343"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638" name="tx638"/>
            <p:cNvSpPr/>
            <p:nvPr/>
          </p:nvSpPr>
          <p:spPr>
            <a:xfrm>
              <a:off x="7272265" y="560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639" name="tx639"/>
            <p:cNvSpPr/>
            <p:nvPr/>
          </p:nvSpPr>
          <p:spPr>
            <a:xfrm>
              <a:off x="7583316" y="560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640" name="tx640"/>
            <p:cNvSpPr/>
            <p:nvPr/>
          </p:nvSpPr>
          <p:spPr>
            <a:xfrm>
              <a:off x="7894367" y="560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641" name="tx641"/>
            <p:cNvSpPr/>
            <p:nvPr/>
          </p:nvSpPr>
          <p:spPr>
            <a:xfrm>
              <a:off x="8205418" y="560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642" name="tx642"/>
            <p:cNvSpPr/>
            <p:nvPr/>
          </p:nvSpPr>
          <p:spPr>
            <a:xfrm>
              <a:off x="8516470" y="560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643" name="tx643"/>
            <p:cNvSpPr/>
            <p:nvPr/>
          </p:nvSpPr>
          <p:spPr>
            <a:xfrm>
              <a:off x="8827521" y="560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644" name="tx644"/>
            <p:cNvSpPr/>
            <p:nvPr/>
          </p:nvSpPr>
          <p:spPr>
            <a:xfrm>
              <a:off x="4191882"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45" name="tx645"/>
            <p:cNvSpPr/>
            <p:nvPr/>
          </p:nvSpPr>
          <p:spPr>
            <a:xfrm>
              <a:off x="4502933"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46" name="tx646"/>
            <p:cNvSpPr/>
            <p:nvPr/>
          </p:nvSpPr>
          <p:spPr>
            <a:xfrm>
              <a:off x="4813984"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47" name="tx647"/>
            <p:cNvSpPr/>
            <p:nvPr/>
          </p:nvSpPr>
          <p:spPr>
            <a:xfrm>
              <a:off x="5125035"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48" name="tx648"/>
            <p:cNvSpPr/>
            <p:nvPr/>
          </p:nvSpPr>
          <p:spPr>
            <a:xfrm>
              <a:off x="5436087"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49" name="tx649"/>
            <p:cNvSpPr/>
            <p:nvPr/>
          </p:nvSpPr>
          <p:spPr>
            <a:xfrm>
              <a:off x="5747138"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50" name="tx650"/>
            <p:cNvSpPr/>
            <p:nvPr/>
          </p:nvSpPr>
          <p:spPr>
            <a:xfrm>
              <a:off x="6058189"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51" name="tx651"/>
            <p:cNvSpPr/>
            <p:nvPr/>
          </p:nvSpPr>
          <p:spPr>
            <a:xfrm>
              <a:off x="6369240"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652" name="tx652"/>
            <p:cNvSpPr/>
            <p:nvPr/>
          </p:nvSpPr>
          <p:spPr>
            <a:xfrm>
              <a:off x="6680292"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653" name="tx653"/>
            <p:cNvSpPr/>
            <p:nvPr/>
          </p:nvSpPr>
          <p:spPr>
            <a:xfrm>
              <a:off x="6991343"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654" name="tx654"/>
            <p:cNvSpPr/>
            <p:nvPr/>
          </p:nvSpPr>
          <p:spPr>
            <a:xfrm>
              <a:off x="7272265" y="560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655" name="tx655"/>
            <p:cNvSpPr/>
            <p:nvPr/>
          </p:nvSpPr>
          <p:spPr>
            <a:xfrm>
              <a:off x="7583316" y="560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656" name="tx656"/>
            <p:cNvSpPr/>
            <p:nvPr/>
          </p:nvSpPr>
          <p:spPr>
            <a:xfrm>
              <a:off x="7894367" y="560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657" name="tx657"/>
            <p:cNvSpPr/>
            <p:nvPr/>
          </p:nvSpPr>
          <p:spPr>
            <a:xfrm>
              <a:off x="8205418" y="560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658" name="tx658"/>
            <p:cNvSpPr/>
            <p:nvPr/>
          </p:nvSpPr>
          <p:spPr>
            <a:xfrm>
              <a:off x="8516470" y="560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659" name="tx659"/>
            <p:cNvSpPr/>
            <p:nvPr/>
          </p:nvSpPr>
          <p:spPr>
            <a:xfrm>
              <a:off x="8827521" y="560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660" name="tx660"/>
            <p:cNvSpPr/>
            <p:nvPr/>
          </p:nvSpPr>
          <p:spPr>
            <a:xfrm>
              <a:off x="4191882"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61" name="tx661"/>
            <p:cNvSpPr/>
            <p:nvPr/>
          </p:nvSpPr>
          <p:spPr>
            <a:xfrm>
              <a:off x="4502933"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62" name="tx662"/>
            <p:cNvSpPr/>
            <p:nvPr/>
          </p:nvSpPr>
          <p:spPr>
            <a:xfrm>
              <a:off x="4813984"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63" name="tx663"/>
            <p:cNvSpPr/>
            <p:nvPr/>
          </p:nvSpPr>
          <p:spPr>
            <a:xfrm>
              <a:off x="5125035"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64" name="tx664"/>
            <p:cNvSpPr/>
            <p:nvPr/>
          </p:nvSpPr>
          <p:spPr>
            <a:xfrm>
              <a:off x="5436087"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65" name="tx665"/>
            <p:cNvSpPr/>
            <p:nvPr/>
          </p:nvSpPr>
          <p:spPr>
            <a:xfrm>
              <a:off x="5747138"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66" name="tx666"/>
            <p:cNvSpPr/>
            <p:nvPr/>
          </p:nvSpPr>
          <p:spPr>
            <a:xfrm>
              <a:off x="6058189"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67" name="tx667"/>
            <p:cNvSpPr/>
            <p:nvPr/>
          </p:nvSpPr>
          <p:spPr>
            <a:xfrm>
              <a:off x="6369240"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668" name="tx668"/>
            <p:cNvSpPr/>
            <p:nvPr/>
          </p:nvSpPr>
          <p:spPr>
            <a:xfrm>
              <a:off x="6680292"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669" name="tx669"/>
            <p:cNvSpPr/>
            <p:nvPr/>
          </p:nvSpPr>
          <p:spPr>
            <a:xfrm>
              <a:off x="6991343"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670" name="tx670"/>
            <p:cNvSpPr/>
            <p:nvPr/>
          </p:nvSpPr>
          <p:spPr>
            <a:xfrm>
              <a:off x="7272265" y="560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671" name="tx671"/>
            <p:cNvSpPr/>
            <p:nvPr/>
          </p:nvSpPr>
          <p:spPr>
            <a:xfrm>
              <a:off x="7583316" y="560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672" name="tx672"/>
            <p:cNvSpPr/>
            <p:nvPr/>
          </p:nvSpPr>
          <p:spPr>
            <a:xfrm>
              <a:off x="7894367" y="560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673" name="tx673"/>
            <p:cNvSpPr/>
            <p:nvPr/>
          </p:nvSpPr>
          <p:spPr>
            <a:xfrm>
              <a:off x="8205418" y="560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674" name="tx674"/>
            <p:cNvSpPr/>
            <p:nvPr/>
          </p:nvSpPr>
          <p:spPr>
            <a:xfrm>
              <a:off x="8516470" y="560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675" name="tx675"/>
            <p:cNvSpPr/>
            <p:nvPr/>
          </p:nvSpPr>
          <p:spPr>
            <a:xfrm>
              <a:off x="8827521" y="560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676" name="tx676"/>
            <p:cNvSpPr/>
            <p:nvPr/>
          </p:nvSpPr>
          <p:spPr>
            <a:xfrm>
              <a:off x="98714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a:t>
              </a:r>
            </a:p>
          </p:txBody>
        </p:sp>
        <p:sp>
          <p:nvSpPr>
            <p:cNvPr id="677" name="tx677"/>
            <p:cNvSpPr/>
            <p:nvPr/>
          </p:nvSpPr>
          <p:spPr>
            <a:xfrm>
              <a:off x="129819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2001</a:t>
              </a:r>
            </a:p>
          </p:txBody>
        </p:sp>
        <p:sp>
          <p:nvSpPr>
            <p:cNvPr id="678" name="tx678"/>
            <p:cNvSpPr/>
            <p:nvPr/>
          </p:nvSpPr>
          <p:spPr>
            <a:xfrm>
              <a:off x="160924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2002</a:t>
              </a:r>
            </a:p>
          </p:txBody>
        </p:sp>
        <p:sp>
          <p:nvSpPr>
            <p:cNvPr id="679" name="tx679"/>
            <p:cNvSpPr/>
            <p:nvPr/>
          </p:nvSpPr>
          <p:spPr>
            <a:xfrm>
              <a:off x="192029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2003</a:t>
              </a:r>
            </a:p>
          </p:txBody>
        </p:sp>
        <p:sp>
          <p:nvSpPr>
            <p:cNvPr id="680" name="tx680"/>
            <p:cNvSpPr/>
            <p:nvPr/>
          </p:nvSpPr>
          <p:spPr>
            <a:xfrm>
              <a:off x="223134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2004</a:t>
              </a:r>
            </a:p>
          </p:txBody>
        </p:sp>
        <p:sp>
          <p:nvSpPr>
            <p:cNvPr id="681" name="tx681"/>
            <p:cNvSpPr/>
            <p:nvPr/>
          </p:nvSpPr>
          <p:spPr>
            <a:xfrm>
              <a:off x="254239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2005</a:t>
              </a:r>
            </a:p>
          </p:txBody>
        </p:sp>
        <p:sp>
          <p:nvSpPr>
            <p:cNvPr id="682" name="tx682"/>
            <p:cNvSpPr/>
            <p:nvPr/>
          </p:nvSpPr>
          <p:spPr>
            <a:xfrm>
              <a:off x="285344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2006</a:t>
              </a:r>
            </a:p>
          </p:txBody>
        </p:sp>
        <p:sp>
          <p:nvSpPr>
            <p:cNvPr id="683" name="tx683"/>
            <p:cNvSpPr/>
            <p:nvPr/>
          </p:nvSpPr>
          <p:spPr>
            <a:xfrm>
              <a:off x="316449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2007</a:t>
              </a:r>
            </a:p>
          </p:txBody>
        </p:sp>
        <p:sp>
          <p:nvSpPr>
            <p:cNvPr id="684" name="tx684"/>
            <p:cNvSpPr/>
            <p:nvPr/>
          </p:nvSpPr>
          <p:spPr>
            <a:xfrm>
              <a:off x="347555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2008</a:t>
              </a:r>
            </a:p>
          </p:txBody>
        </p:sp>
        <p:sp>
          <p:nvSpPr>
            <p:cNvPr id="685" name="tx685"/>
            <p:cNvSpPr/>
            <p:nvPr/>
          </p:nvSpPr>
          <p:spPr>
            <a:xfrm>
              <a:off x="378660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2009</a:t>
              </a:r>
            </a:p>
          </p:txBody>
        </p:sp>
        <p:sp>
          <p:nvSpPr>
            <p:cNvPr id="686" name="tx686"/>
            <p:cNvSpPr/>
            <p:nvPr/>
          </p:nvSpPr>
          <p:spPr>
            <a:xfrm>
              <a:off x="409765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2010</a:t>
              </a:r>
            </a:p>
          </p:txBody>
        </p:sp>
        <p:sp>
          <p:nvSpPr>
            <p:cNvPr id="687" name="tx687"/>
            <p:cNvSpPr/>
            <p:nvPr/>
          </p:nvSpPr>
          <p:spPr>
            <a:xfrm>
              <a:off x="4412864" y="847885"/>
              <a:ext cx="2403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2011</a:t>
              </a:r>
            </a:p>
          </p:txBody>
        </p:sp>
        <p:sp>
          <p:nvSpPr>
            <p:cNvPr id="688" name="tx688"/>
            <p:cNvSpPr/>
            <p:nvPr/>
          </p:nvSpPr>
          <p:spPr>
            <a:xfrm>
              <a:off x="471975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2012</a:t>
              </a:r>
            </a:p>
          </p:txBody>
        </p:sp>
        <p:sp>
          <p:nvSpPr>
            <p:cNvPr id="689" name="tx689"/>
            <p:cNvSpPr/>
            <p:nvPr/>
          </p:nvSpPr>
          <p:spPr>
            <a:xfrm>
              <a:off x="503080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2013</a:t>
              </a:r>
            </a:p>
          </p:txBody>
        </p:sp>
        <p:sp>
          <p:nvSpPr>
            <p:cNvPr id="690" name="tx690"/>
            <p:cNvSpPr/>
            <p:nvPr/>
          </p:nvSpPr>
          <p:spPr>
            <a:xfrm>
              <a:off x="534185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2014</a:t>
              </a:r>
            </a:p>
          </p:txBody>
        </p:sp>
        <p:sp>
          <p:nvSpPr>
            <p:cNvPr id="691" name="tx691"/>
            <p:cNvSpPr/>
            <p:nvPr/>
          </p:nvSpPr>
          <p:spPr>
            <a:xfrm>
              <a:off x="565290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2015</a:t>
              </a:r>
            </a:p>
          </p:txBody>
        </p:sp>
        <p:sp>
          <p:nvSpPr>
            <p:cNvPr id="692" name="tx692"/>
            <p:cNvSpPr/>
            <p:nvPr/>
          </p:nvSpPr>
          <p:spPr>
            <a:xfrm>
              <a:off x="596396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2016</a:t>
              </a:r>
            </a:p>
          </p:txBody>
        </p:sp>
        <p:sp>
          <p:nvSpPr>
            <p:cNvPr id="693" name="tx693"/>
            <p:cNvSpPr/>
            <p:nvPr/>
          </p:nvSpPr>
          <p:spPr>
            <a:xfrm>
              <a:off x="627501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2017</a:t>
              </a:r>
            </a:p>
          </p:txBody>
        </p:sp>
        <p:sp>
          <p:nvSpPr>
            <p:cNvPr id="694" name="tx694"/>
            <p:cNvSpPr/>
            <p:nvPr/>
          </p:nvSpPr>
          <p:spPr>
            <a:xfrm>
              <a:off x="658606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95" name="tx695"/>
            <p:cNvSpPr/>
            <p:nvPr/>
          </p:nvSpPr>
          <p:spPr>
            <a:xfrm>
              <a:off x="689711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96" name="tx696"/>
            <p:cNvSpPr/>
            <p:nvPr/>
          </p:nvSpPr>
          <p:spPr>
            <a:xfrm>
              <a:off x="720816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97" name="tx697"/>
            <p:cNvSpPr/>
            <p:nvPr/>
          </p:nvSpPr>
          <p:spPr>
            <a:xfrm>
              <a:off x="751921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98" name="tx698"/>
            <p:cNvSpPr/>
            <p:nvPr/>
          </p:nvSpPr>
          <p:spPr>
            <a:xfrm>
              <a:off x="783026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9" name="tx699"/>
            <p:cNvSpPr/>
            <p:nvPr/>
          </p:nvSpPr>
          <p:spPr>
            <a:xfrm>
              <a:off x="814131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0" name="tx700"/>
            <p:cNvSpPr/>
            <p:nvPr/>
          </p:nvSpPr>
          <p:spPr>
            <a:xfrm>
              <a:off x="845237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1" name="tx701"/>
            <p:cNvSpPr/>
            <p:nvPr/>
          </p:nvSpPr>
          <p:spPr>
            <a:xfrm>
              <a:off x="876342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2" name="tx702"/>
            <p:cNvSpPr/>
            <p:nvPr/>
          </p:nvSpPr>
          <p:spPr>
            <a:xfrm>
              <a:off x="576671" y="5607500"/>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703" name="tx703"/>
            <p:cNvSpPr/>
            <p:nvPr/>
          </p:nvSpPr>
          <p:spPr>
            <a:xfrm>
              <a:off x="551799" y="526507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704" name="tx704"/>
            <p:cNvSpPr/>
            <p:nvPr/>
          </p:nvSpPr>
          <p:spPr>
            <a:xfrm>
              <a:off x="564235" y="4922650"/>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705" name="tx705"/>
            <p:cNvSpPr/>
            <p:nvPr/>
          </p:nvSpPr>
          <p:spPr>
            <a:xfrm>
              <a:off x="551799" y="458022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706" name="tx706"/>
            <p:cNvSpPr/>
            <p:nvPr/>
          </p:nvSpPr>
          <p:spPr>
            <a:xfrm>
              <a:off x="601451" y="4237800"/>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707" name="tx707"/>
            <p:cNvSpPr/>
            <p:nvPr/>
          </p:nvSpPr>
          <p:spPr>
            <a:xfrm>
              <a:off x="619922" y="3895375"/>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708" name="tx708"/>
            <p:cNvSpPr/>
            <p:nvPr/>
          </p:nvSpPr>
          <p:spPr>
            <a:xfrm>
              <a:off x="545490" y="3552950"/>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709" name="tx709"/>
            <p:cNvSpPr/>
            <p:nvPr/>
          </p:nvSpPr>
          <p:spPr>
            <a:xfrm>
              <a:off x="551890" y="3210525"/>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710" name="tx710"/>
            <p:cNvSpPr/>
            <p:nvPr/>
          </p:nvSpPr>
          <p:spPr>
            <a:xfrm>
              <a:off x="520527" y="2868100"/>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711" name="tx711"/>
            <p:cNvSpPr/>
            <p:nvPr/>
          </p:nvSpPr>
          <p:spPr>
            <a:xfrm>
              <a:off x="632449" y="2525675"/>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712" name="tx712"/>
            <p:cNvSpPr/>
            <p:nvPr/>
          </p:nvSpPr>
          <p:spPr>
            <a:xfrm>
              <a:off x="576671" y="2183250"/>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713" name="tx713"/>
            <p:cNvSpPr/>
            <p:nvPr/>
          </p:nvSpPr>
          <p:spPr>
            <a:xfrm>
              <a:off x="576671" y="184082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714" name="tx714"/>
            <p:cNvSpPr/>
            <p:nvPr/>
          </p:nvSpPr>
          <p:spPr>
            <a:xfrm>
              <a:off x="508182" y="1498400"/>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715" name="tx715"/>
            <p:cNvSpPr/>
            <p:nvPr/>
          </p:nvSpPr>
          <p:spPr>
            <a:xfrm>
              <a:off x="620105" y="1155975"/>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716" name="tx716"/>
            <p:cNvSpPr/>
            <p:nvPr/>
          </p:nvSpPr>
          <p:spPr>
            <a:xfrm>
              <a:off x="3093843" y="6207987"/>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717" name="pic717"/>
            <p:cNvPicPr/>
            <p:nvPr/>
          </p:nvPicPr>
          <p:blipFill>
            <a:blip r:embed="rId2" cstate="print"/>
            <a:stretch>
              <a:fillRect/>
            </a:stretch>
          </p:blipFill>
          <p:spPr>
            <a:xfrm>
              <a:off x="4745435" y="6061727"/>
              <a:ext cx="2160000" cy="219455"/>
            </a:xfrm>
            <a:prstGeom prst="rect">
              <a:avLst/>
            </a:prstGeom>
          </p:spPr>
        </p:pic>
        <p:sp>
          <p:nvSpPr>
            <p:cNvPr id="718" name="pl718"/>
            <p:cNvSpPr/>
            <p:nvPr/>
          </p:nvSpPr>
          <p:spPr>
            <a:xfrm>
              <a:off x="474903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19" name="pl719"/>
            <p:cNvSpPr/>
            <p:nvPr/>
          </p:nvSpPr>
          <p:spPr>
            <a:xfrm>
              <a:off x="604071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20" name="pl720"/>
            <p:cNvSpPr/>
            <p:nvPr/>
          </p:nvSpPr>
          <p:spPr>
            <a:xfrm>
              <a:off x="625599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21" name="pl721"/>
            <p:cNvSpPr/>
            <p:nvPr/>
          </p:nvSpPr>
          <p:spPr>
            <a:xfrm>
              <a:off x="647127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22" name="pl722"/>
            <p:cNvSpPr/>
            <p:nvPr/>
          </p:nvSpPr>
          <p:spPr>
            <a:xfrm>
              <a:off x="668655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23" name="pl723"/>
            <p:cNvSpPr/>
            <p:nvPr/>
          </p:nvSpPr>
          <p:spPr>
            <a:xfrm>
              <a:off x="690183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24" name="pl724"/>
            <p:cNvSpPr/>
            <p:nvPr/>
          </p:nvSpPr>
          <p:spPr>
            <a:xfrm>
              <a:off x="474903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25" name="pl725"/>
            <p:cNvSpPr/>
            <p:nvPr/>
          </p:nvSpPr>
          <p:spPr>
            <a:xfrm>
              <a:off x="604071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26" name="pl726"/>
            <p:cNvSpPr/>
            <p:nvPr/>
          </p:nvSpPr>
          <p:spPr>
            <a:xfrm>
              <a:off x="625599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27" name="pl727"/>
            <p:cNvSpPr/>
            <p:nvPr/>
          </p:nvSpPr>
          <p:spPr>
            <a:xfrm>
              <a:off x="647127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28" name="pl728"/>
            <p:cNvSpPr/>
            <p:nvPr/>
          </p:nvSpPr>
          <p:spPr>
            <a:xfrm>
              <a:off x="668655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29" name="pl729"/>
            <p:cNvSpPr/>
            <p:nvPr/>
          </p:nvSpPr>
          <p:spPr>
            <a:xfrm>
              <a:off x="690183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0" name="tx730"/>
            <p:cNvSpPr/>
            <p:nvPr/>
          </p:nvSpPr>
          <p:spPr>
            <a:xfrm>
              <a:off x="4717946" y="635077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731" name="tx731"/>
            <p:cNvSpPr/>
            <p:nvPr/>
          </p:nvSpPr>
          <p:spPr>
            <a:xfrm>
              <a:off x="5978536"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732" name="tx732"/>
            <p:cNvSpPr/>
            <p:nvPr/>
          </p:nvSpPr>
          <p:spPr>
            <a:xfrm>
              <a:off x="6193816"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733" name="tx733"/>
            <p:cNvSpPr/>
            <p:nvPr/>
          </p:nvSpPr>
          <p:spPr>
            <a:xfrm>
              <a:off x="6409096"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734" name="tx734"/>
            <p:cNvSpPr/>
            <p:nvPr/>
          </p:nvSpPr>
          <p:spPr>
            <a:xfrm>
              <a:off x="6624376"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735" name="tx735"/>
            <p:cNvSpPr/>
            <p:nvPr/>
          </p:nvSpPr>
          <p:spPr>
            <a:xfrm>
              <a:off x="6808567" y="635077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736" name="tx736"/>
            <p:cNvSpPr/>
            <p:nvPr/>
          </p:nvSpPr>
          <p:spPr>
            <a:xfrm>
              <a:off x="924868" y="435349"/>
              <a:ext cx="371237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year, ECAR, 2000-2025</a:t>
              </a:r>
            </a:p>
          </p:txBody>
        </p:sp>
        <p:sp>
          <p:nvSpPr>
            <p:cNvPr id="737" name="tx737"/>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7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Vaccine coverage and progress varies between antigens and over time.
This heatmap shows vaccine coverage trends in ECAR since 2000, with green cells indicating coverage of 90% or more.
In 2015, 4 out of 13 (31%) vaccines with data achieved coverage of 90% or more.
In 2025, 3 out of 14 (21%) vaccines achieved coverage of 90% or more.
Since 2006, estimates have been made for 5 new vaccines. IPVC is the newest vaccine being reported (2021), which achieved 83% coverage in 2025.</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strike="noStrike">
                <a:solidFill>
                  <a:srgbClr val="FFC000">
                    <a:alpha val="100000"/>
                  </a:srgbClr>
                </a:solidFill>
                <a:latin typeface="Helvetica"/>
                <a:cs typeface="Helvetica"/>
                <a:ea typeface="Helvetica"/>
                <a:sym typeface="Helvetica"/>
              </a:rPr>
              <a:t/>
            </a:r>
            <a:r>
              <a:rPr cap="none" sz="2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867157" y="2131225"/>
              <a:ext cx="511152"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2889463" y="2131225"/>
              <a:ext cx="511152"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 name="rc6"/>
            <p:cNvSpPr/>
            <p:nvPr/>
          </p:nvSpPr>
          <p:spPr>
            <a:xfrm>
              <a:off x="3400616" y="2131225"/>
              <a:ext cx="511152" cy="22366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 name="rc7"/>
            <p:cNvSpPr/>
            <p:nvPr/>
          </p:nvSpPr>
          <p:spPr>
            <a:xfrm>
              <a:off x="4422921" y="2131225"/>
              <a:ext cx="511152" cy="22366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 name="rc8"/>
            <p:cNvSpPr/>
            <p:nvPr/>
          </p:nvSpPr>
          <p:spPr>
            <a:xfrm>
              <a:off x="2378310" y="2131225"/>
              <a:ext cx="511152"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 name="rc9"/>
            <p:cNvSpPr/>
            <p:nvPr/>
          </p:nvSpPr>
          <p:spPr>
            <a:xfrm>
              <a:off x="3911768" y="2131225"/>
              <a:ext cx="511152" cy="22366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 name="rc10"/>
            <p:cNvSpPr/>
            <p:nvPr/>
          </p:nvSpPr>
          <p:spPr>
            <a:xfrm>
              <a:off x="5956379" y="2131225"/>
              <a:ext cx="511152"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 name="rc11"/>
            <p:cNvSpPr/>
            <p:nvPr/>
          </p:nvSpPr>
          <p:spPr>
            <a:xfrm>
              <a:off x="6467532" y="2131225"/>
              <a:ext cx="511152" cy="22366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 name="rc12"/>
            <p:cNvSpPr/>
            <p:nvPr/>
          </p:nvSpPr>
          <p:spPr>
            <a:xfrm>
              <a:off x="6978684" y="2131225"/>
              <a:ext cx="511152" cy="22366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 name="rc13"/>
            <p:cNvSpPr/>
            <p:nvPr/>
          </p:nvSpPr>
          <p:spPr>
            <a:xfrm>
              <a:off x="8000990" y="2131225"/>
              <a:ext cx="511152" cy="22366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 name="rc14"/>
            <p:cNvSpPr/>
            <p:nvPr/>
          </p:nvSpPr>
          <p:spPr>
            <a:xfrm>
              <a:off x="4934074" y="2131225"/>
              <a:ext cx="511152" cy="22366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 name="rc15"/>
            <p:cNvSpPr/>
            <p:nvPr/>
          </p:nvSpPr>
          <p:spPr>
            <a:xfrm>
              <a:off x="7489837" y="2131225"/>
              <a:ext cx="511152" cy="22366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 name="rc16"/>
            <p:cNvSpPr/>
            <p:nvPr/>
          </p:nvSpPr>
          <p:spPr>
            <a:xfrm>
              <a:off x="5445226" y="2131225"/>
              <a:ext cx="511152" cy="22366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 name="rc17"/>
            <p:cNvSpPr/>
            <p:nvPr/>
          </p:nvSpPr>
          <p:spPr>
            <a:xfrm>
              <a:off x="1867157" y="1460225"/>
              <a:ext cx="511152"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2889463" y="1460225"/>
              <a:ext cx="511152"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3400616" y="1460225"/>
              <a:ext cx="511152" cy="22366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 name="rc20"/>
            <p:cNvSpPr/>
            <p:nvPr/>
          </p:nvSpPr>
          <p:spPr>
            <a:xfrm>
              <a:off x="4422921" y="1460225"/>
              <a:ext cx="511152" cy="22366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 name="rc21"/>
            <p:cNvSpPr/>
            <p:nvPr/>
          </p:nvSpPr>
          <p:spPr>
            <a:xfrm>
              <a:off x="2378310" y="1460225"/>
              <a:ext cx="511152"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3911768" y="1460225"/>
              <a:ext cx="511152" cy="22366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 name="rc23"/>
            <p:cNvSpPr/>
            <p:nvPr/>
          </p:nvSpPr>
          <p:spPr>
            <a:xfrm>
              <a:off x="5956379" y="1460225"/>
              <a:ext cx="511152"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6467532" y="1460225"/>
              <a:ext cx="511152" cy="22366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 name="rc25"/>
            <p:cNvSpPr/>
            <p:nvPr/>
          </p:nvSpPr>
          <p:spPr>
            <a:xfrm>
              <a:off x="6978684" y="1460225"/>
              <a:ext cx="511152" cy="22366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 name="rc26"/>
            <p:cNvSpPr/>
            <p:nvPr/>
          </p:nvSpPr>
          <p:spPr>
            <a:xfrm>
              <a:off x="8000990" y="1460225"/>
              <a:ext cx="511152" cy="22366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 name="rc27"/>
            <p:cNvSpPr/>
            <p:nvPr/>
          </p:nvSpPr>
          <p:spPr>
            <a:xfrm>
              <a:off x="4934074" y="1460225"/>
              <a:ext cx="511152" cy="22366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 name="rc28"/>
            <p:cNvSpPr/>
            <p:nvPr/>
          </p:nvSpPr>
          <p:spPr>
            <a:xfrm>
              <a:off x="7489837" y="1460225"/>
              <a:ext cx="511152" cy="22366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9" name="rc29"/>
            <p:cNvSpPr/>
            <p:nvPr/>
          </p:nvSpPr>
          <p:spPr>
            <a:xfrm>
              <a:off x="5445226" y="1460225"/>
              <a:ext cx="511152" cy="22366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0" name="rc30"/>
            <p:cNvSpPr/>
            <p:nvPr/>
          </p:nvSpPr>
          <p:spPr>
            <a:xfrm>
              <a:off x="1867157" y="4815226"/>
              <a:ext cx="511152" cy="22366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1" name="rc31"/>
            <p:cNvSpPr/>
            <p:nvPr/>
          </p:nvSpPr>
          <p:spPr>
            <a:xfrm>
              <a:off x="2889463" y="4815226"/>
              <a:ext cx="511152" cy="22366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2" name="rc32"/>
            <p:cNvSpPr/>
            <p:nvPr/>
          </p:nvSpPr>
          <p:spPr>
            <a:xfrm>
              <a:off x="3400616" y="4815226"/>
              <a:ext cx="511152" cy="22366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3" name="rc33"/>
            <p:cNvSpPr/>
            <p:nvPr/>
          </p:nvSpPr>
          <p:spPr>
            <a:xfrm>
              <a:off x="4422921" y="4815226"/>
              <a:ext cx="511152" cy="22366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4" name="rc34"/>
            <p:cNvSpPr/>
            <p:nvPr/>
          </p:nvSpPr>
          <p:spPr>
            <a:xfrm>
              <a:off x="2378310" y="4815226"/>
              <a:ext cx="511152" cy="22366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5" name="rc35"/>
            <p:cNvSpPr/>
            <p:nvPr/>
          </p:nvSpPr>
          <p:spPr>
            <a:xfrm>
              <a:off x="3911768" y="4815226"/>
              <a:ext cx="511152" cy="22366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6" name="rc36"/>
            <p:cNvSpPr/>
            <p:nvPr/>
          </p:nvSpPr>
          <p:spPr>
            <a:xfrm>
              <a:off x="5956379" y="4815226"/>
              <a:ext cx="511152" cy="22366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7" name="rc37"/>
            <p:cNvSpPr/>
            <p:nvPr/>
          </p:nvSpPr>
          <p:spPr>
            <a:xfrm>
              <a:off x="6467532" y="4815226"/>
              <a:ext cx="511152" cy="22366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8" name="rc38"/>
            <p:cNvSpPr/>
            <p:nvPr/>
          </p:nvSpPr>
          <p:spPr>
            <a:xfrm>
              <a:off x="6978684" y="4815226"/>
              <a:ext cx="511152" cy="22366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9" name="rc39"/>
            <p:cNvSpPr/>
            <p:nvPr/>
          </p:nvSpPr>
          <p:spPr>
            <a:xfrm>
              <a:off x="8000990" y="4815226"/>
              <a:ext cx="511152" cy="22366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0" name="rc40"/>
            <p:cNvSpPr/>
            <p:nvPr/>
          </p:nvSpPr>
          <p:spPr>
            <a:xfrm>
              <a:off x="4934074" y="4815226"/>
              <a:ext cx="511152" cy="22366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1" name="rc41"/>
            <p:cNvSpPr/>
            <p:nvPr/>
          </p:nvSpPr>
          <p:spPr>
            <a:xfrm>
              <a:off x="7489837" y="4815226"/>
              <a:ext cx="511152" cy="22366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2" name="rc42"/>
            <p:cNvSpPr/>
            <p:nvPr/>
          </p:nvSpPr>
          <p:spPr>
            <a:xfrm>
              <a:off x="1867157" y="3025892"/>
              <a:ext cx="511152"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2889463" y="3025892"/>
              <a:ext cx="511152"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 name="rc44"/>
            <p:cNvSpPr/>
            <p:nvPr/>
          </p:nvSpPr>
          <p:spPr>
            <a:xfrm>
              <a:off x="3400616" y="3025892"/>
              <a:ext cx="511152"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 name="rc45"/>
            <p:cNvSpPr/>
            <p:nvPr/>
          </p:nvSpPr>
          <p:spPr>
            <a:xfrm>
              <a:off x="4422921" y="3025892"/>
              <a:ext cx="511152"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 name="rc46"/>
            <p:cNvSpPr/>
            <p:nvPr/>
          </p:nvSpPr>
          <p:spPr>
            <a:xfrm>
              <a:off x="2378310" y="3025892"/>
              <a:ext cx="511152"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7" name="rc47"/>
            <p:cNvSpPr/>
            <p:nvPr/>
          </p:nvSpPr>
          <p:spPr>
            <a:xfrm>
              <a:off x="3911768" y="3025892"/>
              <a:ext cx="511152"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 name="rc48"/>
            <p:cNvSpPr/>
            <p:nvPr/>
          </p:nvSpPr>
          <p:spPr>
            <a:xfrm>
              <a:off x="5956379" y="3025892"/>
              <a:ext cx="511152"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 name="rc49"/>
            <p:cNvSpPr/>
            <p:nvPr/>
          </p:nvSpPr>
          <p:spPr>
            <a:xfrm>
              <a:off x="6467532" y="3025892"/>
              <a:ext cx="511152"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0" name="rc50"/>
            <p:cNvSpPr/>
            <p:nvPr/>
          </p:nvSpPr>
          <p:spPr>
            <a:xfrm>
              <a:off x="6978684" y="3025892"/>
              <a:ext cx="511152"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1" name="rc51"/>
            <p:cNvSpPr/>
            <p:nvPr/>
          </p:nvSpPr>
          <p:spPr>
            <a:xfrm>
              <a:off x="8000990" y="3025892"/>
              <a:ext cx="511152"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 name="rc52"/>
            <p:cNvSpPr/>
            <p:nvPr/>
          </p:nvSpPr>
          <p:spPr>
            <a:xfrm>
              <a:off x="4934074" y="3025892"/>
              <a:ext cx="511152" cy="223666"/>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53" name="rc53"/>
            <p:cNvSpPr/>
            <p:nvPr/>
          </p:nvSpPr>
          <p:spPr>
            <a:xfrm>
              <a:off x="7489837" y="3025892"/>
              <a:ext cx="511152"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 name="rc54"/>
            <p:cNvSpPr/>
            <p:nvPr/>
          </p:nvSpPr>
          <p:spPr>
            <a:xfrm>
              <a:off x="1867157" y="5038892"/>
              <a:ext cx="511152" cy="22366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5" name="rc55"/>
            <p:cNvSpPr/>
            <p:nvPr/>
          </p:nvSpPr>
          <p:spPr>
            <a:xfrm>
              <a:off x="2889463" y="5038892"/>
              <a:ext cx="511152" cy="22366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6" name="rc56"/>
            <p:cNvSpPr/>
            <p:nvPr/>
          </p:nvSpPr>
          <p:spPr>
            <a:xfrm>
              <a:off x="3400616" y="5038892"/>
              <a:ext cx="511152" cy="22366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7" name="rc57"/>
            <p:cNvSpPr/>
            <p:nvPr/>
          </p:nvSpPr>
          <p:spPr>
            <a:xfrm>
              <a:off x="4422921" y="5038892"/>
              <a:ext cx="511152" cy="22366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8" name="rc58"/>
            <p:cNvSpPr/>
            <p:nvPr/>
          </p:nvSpPr>
          <p:spPr>
            <a:xfrm>
              <a:off x="2378310" y="5038892"/>
              <a:ext cx="511152" cy="22366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 name="rc59"/>
            <p:cNvSpPr/>
            <p:nvPr/>
          </p:nvSpPr>
          <p:spPr>
            <a:xfrm>
              <a:off x="3911768" y="5038892"/>
              <a:ext cx="511152" cy="22366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0" name="rc60"/>
            <p:cNvSpPr/>
            <p:nvPr/>
          </p:nvSpPr>
          <p:spPr>
            <a:xfrm>
              <a:off x="5956379" y="5038892"/>
              <a:ext cx="511152" cy="22366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1" name="rc61"/>
            <p:cNvSpPr/>
            <p:nvPr/>
          </p:nvSpPr>
          <p:spPr>
            <a:xfrm>
              <a:off x="6467532" y="5038892"/>
              <a:ext cx="511152" cy="22366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2" name="rc62"/>
            <p:cNvSpPr/>
            <p:nvPr/>
          </p:nvSpPr>
          <p:spPr>
            <a:xfrm>
              <a:off x="6978684" y="5038892"/>
              <a:ext cx="511152" cy="22366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63" name="rc63"/>
            <p:cNvSpPr/>
            <p:nvPr/>
          </p:nvSpPr>
          <p:spPr>
            <a:xfrm>
              <a:off x="8000990" y="5038892"/>
              <a:ext cx="511152" cy="22366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4" name="rc64"/>
            <p:cNvSpPr/>
            <p:nvPr/>
          </p:nvSpPr>
          <p:spPr>
            <a:xfrm>
              <a:off x="7489837" y="5038892"/>
              <a:ext cx="511152" cy="22366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65" name="rc65"/>
            <p:cNvSpPr/>
            <p:nvPr/>
          </p:nvSpPr>
          <p:spPr>
            <a:xfrm>
              <a:off x="1867157" y="3920559"/>
              <a:ext cx="511152" cy="22366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6" name="rc66"/>
            <p:cNvSpPr/>
            <p:nvPr/>
          </p:nvSpPr>
          <p:spPr>
            <a:xfrm>
              <a:off x="2889463" y="3920559"/>
              <a:ext cx="511152" cy="22366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7" name="rc67"/>
            <p:cNvSpPr/>
            <p:nvPr/>
          </p:nvSpPr>
          <p:spPr>
            <a:xfrm>
              <a:off x="3400616" y="3920559"/>
              <a:ext cx="511152" cy="22366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8" name="rc68"/>
            <p:cNvSpPr/>
            <p:nvPr/>
          </p:nvSpPr>
          <p:spPr>
            <a:xfrm>
              <a:off x="4422921" y="3920559"/>
              <a:ext cx="511152" cy="22366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9" name="rc69"/>
            <p:cNvSpPr/>
            <p:nvPr/>
          </p:nvSpPr>
          <p:spPr>
            <a:xfrm>
              <a:off x="2378310" y="3920559"/>
              <a:ext cx="511152" cy="22366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0" name="rc70"/>
            <p:cNvSpPr/>
            <p:nvPr/>
          </p:nvSpPr>
          <p:spPr>
            <a:xfrm>
              <a:off x="3911768" y="3920559"/>
              <a:ext cx="511152" cy="22366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1" name="rc71"/>
            <p:cNvSpPr/>
            <p:nvPr/>
          </p:nvSpPr>
          <p:spPr>
            <a:xfrm>
              <a:off x="5956379" y="3920559"/>
              <a:ext cx="511152" cy="22366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2" name="rc72"/>
            <p:cNvSpPr/>
            <p:nvPr/>
          </p:nvSpPr>
          <p:spPr>
            <a:xfrm>
              <a:off x="6467532" y="3920559"/>
              <a:ext cx="511152" cy="22366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3" name="rc73"/>
            <p:cNvSpPr/>
            <p:nvPr/>
          </p:nvSpPr>
          <p:spPr>
            <a:xfrm>
              <a:off x="6978684" y="3920559"/>
              <a:ext cx="511152" cy="22366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4" name="rc74"/>
            <p:cNvSpPr/>
            <p:nvPr/>
          </p:nvSpPr>
          <p:spPr>
            <a:xfrm>
              <a:off x="8000990" y="3920559"/>
              <a:ext cx="511152" cy="22366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5" name="rc75"/>
            <p:cNvSpPr/>
            <p:nvPr/>
          </p:nvSpPr>
          <p:spPr>
            <a:xfrm>
              <a:off x="4934074" y="3920559"/>
              <a:ext cx="511152" cy="22366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6" name="rc76"/>
            <p:cNvSpPr/>
            <p:nvPr/>
          </p:nvSpPr>
          <p:spPr>
            <a:xfrm>
              <a:off x="7489837" y="3920559"/>
              <a:ext cx="511152" cy="22366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7" name="rc77"/>
            <p:cNvSpPr/>
            <p:nvPr/>
          </p:nvSpPr>
          <p:spPr>
            <a:xfrm>
              <a:off x="5445226" y="3920559"/>
              <a:ext cx="511152" cy="22366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78" name="rc78"/>
            <p:cNvSpPr/>
            <p:nvPr/>
          </p:nvSpPr>
          <p:spPr>
            <a:xfrm>
              <a:off x="1867157" y="2354892"/>
              <a:ext cx="511152" cy="22366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9" name="rc79"/>
            <p:cNvSpPr/>
            <p:nvPr/>
          </p:nvSpPr>
          <p:spPr>
            <a:xfrm>
              <a:off x="2889463" y="2354892"/>
              <a:ext cx="511152" cy="22366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0" name="rc80"/>
            <p:cNvSpPr/>
            <p:nvPr/>
          </p:nvSpPr>
          <p:spPr>
            <a:xfrm>
              <a:off x="3400616" y="2354892"/>
              <a:ext cx="511152" cy="22366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1" name="rc81"/>
            <p:cNvSpPr/>
            <p:nvPr/>
          </p:nvSpPr>
          <p:spPr>
            <a:xfrm>
              <a:off x="4422921" y="2354892"/>
              <a:ext cx="511152" cy="22366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2" name="rc82"/>
            <p:cNvSpPr/>
            <p:nvPr/>
          </p:nvSpPr>
          <p:spPr>
            <a:xfrm>
              <a:off x="3911768" y="2354892"/>
              <a:ext cx="511152" cy="22366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3" name="rc83"/>
            <p:cNvSpPr/>
            <p:nvPr/>
          </p:nvSpPr>
          <p:spPr>
            <a:xfrm>
              <a:off x="5956379" y="2354892"/>
              <a:ext cx="511152" cy="22366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4" name="rc84"/>
            <p:cNvSpPr/>
            <p:nvPr/>
          </p:nvSpPr>
          <p:spPr>
            <a:xfrm>
              <a:off x="6467532" y="2354892"/>
              <a:ext cx="511152" cy="22366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5" name="rc85"/>
            <p:cNvSpPr/>
            <p:nvPr/>
          </p:nvSpPr>
          <p:spPr>
            <a:xfrm>
              <a:off x="6978684" y="2354892"/>
              <a:ext cx="511152" cy="22366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6" name="rc86"/>
            <p:cNvSpPr/>
            <p:nvPr/>
          </p:nvSpPr>
          <p:spPr>
            <a:xfrm>
              <a:off x="8000990" y="2354892"/>
              <a:ext cx="511152" cy="22366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7" name="rc87"/>
            <p:cNvSpPr/>
            <p:nvPr/>
          </p:nvSpPr>
          <p:spPr>
            <a:xfrm>
              <a:off x="4934074" y="2354892"/>
              <a:ext cx="511152" cy="22366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8" name="rc88"/>
            <p:cNvSpPr/>
            <p:nvPr/>
          </p:nvSpPr>
          <p:spPr>
            <a:xfrm>
              <a:off x="7489837" y="2354892"/>
              <a:ext cx="511152" cy="22366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9" name="rc89"/>
            <p:cNvSpPr/>
            <p:nvPr/>
          </p:nvSpPr>
          <p:spPr>
            <a:xfrm>
              <a:off x="1867157" y="3249559"/>
              <a:ext cx="511152" cy="22366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0" name="rc90"/>
            <p:cNvSpPr/>
            <p:nvPr/>
          </p:nvSpPr>
          <p:spPr>
            <a:xfrm>
              <a:off x="2889463" y="3249559"/>
              <a:ext cx="511152" cy="22366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1" name="rc91"/>
            <p:cNvSpPr/>
            <p:nvPr/>
          </p:nvSpPr>
          <p:spPr>
            <a:xfrm>
              <a:off x="3400616" y="3249559"/>
              <a:ext cx="511152" cy="22366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2" name="rc92"/>
            <p:cNvSpPr/>
            <p:nvPr/>
          </p:nvSpPr>
          <p:spPr>
            <a:xfrm>
              <a:off x="4422921" y="3249559"/>
              <a:ext cx="511152" cy="22366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3" name="rc93"/>
            <p:cNvSpPr/>
            <p:nvPr/>
          </p:nvSpPr>
          <p:spPr>
            <a:xfrm>
              <a:off x="2378310" y="3249559"/>
              <a:ext cx="511152" cy="22366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4" name="rc94"/>
            <p:cNvSpPr/>
            <p:nvPr/>
          </p:nvSpPr>
          <p:spPr>
            <a:xfrm>
              <a:off x="3911768" y="3249559"/>
              <a:ext cx="511152" cy="22366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5" name="rc95"/>
            <p:cNvSpPr/>
            <p:nvPr/>
          </p:nvSpPr>
          <p:spPr>
            <a:xfrm>
              <a:off x="5956379" y="3249559"/>
              <a:ext cx="511152" cy="22366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6" name="rc96"/>
            <p:cNvSpPr/>
            <p:nvPr/>
          </p:nvSpPr>
          <p:spPr>
            <a:xfrm>
              <a:off x="6467532" y="3249559"/>
              <a:ext cx="511152" cy="22366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7" name="rc97"/>
            <p:cNvSpPr/>
            <p:nvPr/>
          </p:nvSpPr>
          <p:spPr>
            <a:xfrm>
              <a:off x="6978684" y="3249559"/>
              <a:ext cx="511152" cy="22366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8" name="rc98"/>
            <p:cNvSpPr/>
            <p:nvPr/>
          </p:nvSpPr>
          <p:spPr>
            <a:xfrm>
              <a:off x="8000990" y="3249559"/>
              <a:ext cx="511152" cy="22366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9" name="rc99"/>
            <p:cNvSpPr/>
            <p:nvPr/>
          </p:nvSpPr>
          <p:spPr>
            <a:xfrm>
              <a:off x="4934074" y="3249559"/>
              <a:ext cx="511152" cy="22366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0" name="rc100"/>
            <p:cNvSpPr/>
            <p:nvPr/>
          </p:nvSpPr>
          <p:spPr>
            <a:xfrm>
              <a:off x="7489837" y="3249559"/>
              <a:ext cx="511152" cy="22366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1" name="rc101"/>
            <p:cNvSpPr/>
            <p:nvPr/>
          </p:nvSpPr>
          <p:spPr>
            <a:xfrm>
              <a:off x="5445226" y="3249559"/>
              <a:ext cx="511152" cy="22366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2" name="rc102"/>
            <p:cNvSpPr/>
            <p:nvPr/>
          </p:nvSpPr>
          <p:spPr>
            <a:xfrm>
              <a:off x="2889463" y="3473226"/>
              <a:ext cx="511152"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3" name="rc103"/>
            <p:cNvSpPr/>
            <p:nvPr/>
          </p:nvSpPr>
          <p:spPr>
            <a:xfrm>
              <a:off x="3400616" y="3473226"/>
              <a:ext cx="511152" cy="22366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4" name="rc104"/>
            <p:cNvSpPr/>
            <p:nvPr/>
          </p:nvSpPr>
          <p:spPr>
            <a:xfrm>
              <a:off x="4422921" y="3473226"/>
              <a:ext cx="511152" cy="22366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5" name="rc105"/>
            <p:cNvSpPr/>
            <p:nvPr/>
          </p:nvSpPr>
          <p:spPr>
            <a:xfrm>
              <a:off x="3911768" y="3473226"/>
              <a:ext cx="511152" cy="22366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6" name="rc106"/>
            <p:cNvSpPr/>
            <p:nvPr/>
          </p:nvSpPr>
          <p:spPr>
            <a:xfrm>
              <a:off x="5956379" y="3473226"/>
              <a:ext cx="511152"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7" name="rc107"/>
            <p:cNvSpPr/>
            <p:nvPr/>
          </p:nvSpPr>
          <p:spPr>
            <a:xfrm>
              <a:off x="6467532" y="3473226"/>
              <a:ext cx="511152" cy="22366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8" name="rc108"/>
            <p:cNvSpPr/>
            <p:nvPr/>
          </p:nvSpPr>
          <p:spPr>
            <a:xfrm>
              <a:off x="6978684" y="3473226"/>
              <a:ext cx="511152" cy="22366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9" name="rc109"/>
            <p:cNvSpPr/>
            <p:nvPr/>
          </p:nvSpPr>
          <p:spPr>
            <a:xfrm>
              <a:off x="8000990" y="3473226"/>
              <a:ext cx="511152" cy="22366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0" name="rc110"/>
            <p:cNvSpPr/>
            <p:nvPr/>
          </p:nvSpPr>
          <p:spPr>
            <a:xfrm>
              <a:off x="4934074" y="3473226"/>
              <a:ext cx="511152" cy="22366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1" name="rc111"/>
            <p:cNvSpPr/>
            <p:nvPr/>
          </p:nvSpPr>
          <p:spPr>
            <a:xfrm>
              <a:off x="7489837" y="3473226"/>
              <a:ext cx="511152" cy="22366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2" name="rc112"/>
            <p:cNvSpPr/>
            <p:nvPr/>
          </p:nvSpPr>
          <p:spPr>
            <a:xfrm>
              <a:off x="5445226" y="3473226"/>
              <a:ext cx="511152" cy="22366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13" name="rc113"/>
            <p:cNvSpPr/>
            <p:nvPr/>
          </p:nvSpPr>
          <p:spPr>
            <a:xfrm>
              <a:off x="1867157" y="5262559"/>
              <a:ext cx="511152" cy="22366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4" name="rc114"/>
            <p:cNvSpPr/>
            <p:nvPr/>
          </p:nvSpPr>
          <p:spPr>
            <a:xfrm>
              <a:off x="2889463" y="5262559"/>
              <a:ext cx="511152" cy="22366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15" name="rc115"/>
            <p:cNvSpPr/>
            <p:nvPr/>
          </p:nvSpPr>
          <p:spPr>
            <a:xfrm>
              <a:off x="3400616" y="5262559"/>
              <a:ext cx="511152" cy="22366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16" name="rc116"/>
            <p:cNvSpPr/>
            <p:nvPr/>
          </p:nvSpPr>
          <p:spPr>
            <a:xfrm>
              <a:off x="4422921" y="5262559"/>
              <a:ext cx="511152" cy="22366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17" name="rc117"/>
            <p:cNvSpPr/>
            <p:nvPr/>
          </p:nvSpPr>
          <p:spPr>
            <a:xfrm>
              <a:off x="2378310" y="5262559"/>
              <a:ext cx="511152" cy="22366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8" name="rc118"/>
            <p:cNvSpPr/>
            <p:nvPr/>
          </p:nvSpPr>
          <p:spPr>
            <a:xfrm>
              <a:off x="3911768" y="5262559"/>
              <a:ext cx="511152" cy="22366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19" name="rc119"/>
            <p:cNvSpPr/>
            <p:nvPr/>
          </p:nvSpPr>
          <p:spPr>
            <a:xfrm>
              <a:off x="5956379" y="5262559"/>
              <a:ext cx="511152" cy="22366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0" name="rc120"/>
            <p:cNvSpPr/>
            <p:nvPr/>
          </p:nvSpPr>
          <p:spPr>
            <a:xfrm>
              <a:off x="6467532" y="5262559"/>
              <a:ext cx="511152" cy="22366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1" name="rc121"/>
            <p:cNvSpPr/>
            <p:nvPr/>
          </p:nvSpPr>
          <p:spPr>
            <a:xfrm>
              <a:off x="6978684" y="5262559"/>
              <a:ext cx="511152" cy="22366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22" name="rc122"/>
            <p:cNvSpPr/>
            <p:nvPr/>
          </p:nvSpPr>
          <p:spPr>
            <a:xfrm>
              <a:off x="8000990" y="5262559"/>
              <a:ext cx="511152" cy="22366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23" name="rc123"/>
            <p:cNvSpPr/>
            <p:nvPr/>
          </p:nvSpPr>
          <p:spPr>
            <a:xfrm>
              <a:off x="4934074" y="5262559"/>
              <a:ext cx="511152" cy="22366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24" name="rc124"/>
            <p:cNvSpPr/>
            <p:nvPr/>
          </p:nvSpPr>
          <p:spPr>
            <a:xfrm>
              <a:off x="7489837" y="5262559"/>
              <a:ext cx="511152" cy="22366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25" name="rc125"/>
            <p:cNvSpPr/>
            <p:nvPr/>
          </p:nvSpPr>
          <p:spPr>
            <a:xfrm>
              <a:off x="1867157" y="2802225"/>
              <a:ext cx="511152" cy="22366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6" name="rc126"/>
            <p:cNvSpPr/>
            <p:nvPr/>
          </p:nvSpPr>
          <p:spPr>
            <a:xfrm>
              <a:off x="2889463" y="2802225"/>
              <a:ext cx="511152" cy="22366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7" name="rc127"/>
            <p:cNvSpPr/>
            <p:nvPr/>
          </p:nvSpPr>
          <p:spPr>
            <a:xfrm>
              <a:off x="3400616" y="2802225"/>
              <a:ext cx="511152" cy="22366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8" name="rc128"/>
            <p:cNvSpPr/>
            <p:nvPr/>
          </p:nvSpPr>
          <p:spPr>
            <a:xfrm>
              <a:off x="4422921" y="2802225"/>
              <a:ext cx="511152" cy="22366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9" name="rc129"/>
            <p:cNvSpPr/>
            <p:nvPr/>
          </p:nvSpPr>
          <p:spPr>
            <a:xfrm>
              <a:off x="2378310" y="2802225"/>
              <a:ext cx="511152" cy="22366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0" name="rc130"/>
            <p:cNvSpPr/>
            <p:nvPr/>
          </p:nvSpPr>
          <p:spPr>
            <a:xfrm>
              <a:off x="3911768" y="2802225"/>
              <a:ext cx="511152" cy="22366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1" name="rc131"/>
            <p:cNvSpPr/>
            <p:nvPr/>
          </p:nvSpPr>
          <p:spPr>
            <a:xfrm>
              <a:off x="5956379" y="2802225"/>
              <a:ext cx="511152" cy="22366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2" name="rc132"/>
            <p:cNvSpPr/>
            <p:nvPr/>
          </p:nvSpPr>
          <p:spPr>
            <a:xfrm>
              <a:off x="6467532" y="2802225"/>
              <a:ext cx="511152" cy="22366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3" name="rc133"/>
            <p:cNvSpPr/>
            <p:nvPr/>
          </p:nvSpPr>
          <p:spPr>
            <a:xfrm>
              <a:off x="6978684" y="2802225"/>
              <a:ext cx="511152" cy="22366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4" name="rc134"/>
            <p:cNvSpPr/>
            <p:nvPr/>
          </p:nvSpPr>
          <p:spPr>
            <a:xfrm>
              <a:off x="8000990" y="2802225"/>
              <a:ext cx="511152" cy="22366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5" name="rc135"/>
            <p:cNvSpPr/>
            <p:nvPr/>
          </p:nvSpPr>
          <p:spPr>
            <a:xfrm>
              <a:off x="4934074" y="2802225"/>
              <a:ext cx="511152" cy="22366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6" name="rc136"/>
            <p:cNvSpPr/>
            <p:nvPr/>
          </p:nvSpPr>
          <p:spPr>
            <a:xfrm>
              <a:off x="7489837" y="2802225"/>
              <a:ext cx="511152" cy="22366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7" name="rc137"/>
            <p:cNvSpPr/>
            <p:nvPr/>
          </p:nvSpPr>
          <p:spPr>
            <a:xfrm>
              <a:off x="5445226" y="2802225"/>
              <a:ext cx="511152" cy="22366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8" name="rc138"/>
            <p:cNvSpPr/>
            <p:nvPr/>
          </p:nvSpPr>
          <p:spPr>
            <a:xfrm>
              <a:off x="1867157" y="5486226"/>
              <a:ext cx="511152" cy="22366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9" name="rc139"/>
            <p:cNvSpPr/>
            <p:nvPr/>
          </p:nvSpPr>
          <p:spPr>
            <a:xfrm>
              <a:off x="2889463" y="5486226"/>
              <a:ext cx="511152" cy="22366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0" name="rc140"/>
            <p:cNvSpPr/>
            <p:nvPr/>
          </p:nvSpPr>
          <p:spPr>
            <a:xfrm>
              <a:off x="3400616" y="5486226"/>
              <a:ext cx="511152" cy="22366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1" name="rc141"/>
            <p:cNvSpPr/>
            <p:nvPr/>
          </p:nvSpPr>
          <p:spPr>
            <a:xfrm>
              <a:off x="4422921" y="5486226"/>
              <a:ext cx="511152" cy="22366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42" name="rc142"/>
            <p:cNvSpPr/>
            <p:nvPr/>
          </p:nvSpPr>
          <p:spPr>
            <a:xfrm>
              <a:off x="3911768" y="5486226"/>
              <a:ext cx="511152" cy="22366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3" name="rc143"/>
            <p:cNvSpPr/>
            <p:nvPr/>
          </p:nvSpPr>
          <p:spPr>
            <a:xfrm>
              <a:off x="5956379" y="5486226"/>
              <a:ext cx="511152" cy="22366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4" name="rc144"/>
            <p:cNvSpPr/>
            <p:nvPr/>
          </p:nvSpPr>
          <p:spPr>
            <a:xfrm>
              <a:off x="6467532" y="5486226"/>
              <a:ext cx="511152" cy="22366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5" name="rc145"/>
            <p:cNvSpPr/>
            <p:nvPr/>
          </p:nvSpPr>
          <p:spPr>
            <a:xfrm>
              <a:off x="6978684" y="5486226"/>
              <a:ext cx="511152" cy="223666"/>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46" name="rc146"/>
            <p:cNvSpPr/>
            <p:nvPr/>
          </p:nvSpPr>
          <p:spPr>
            <a:xfrm>
              <a:off x="8000990" y="5486226"/>
              <a:ext cx="511152" cy="22366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47" name="rc147"/>
            <p:cNvSpPr/>
            <p:nvPr/>
          </p:nvSpPr>
          <p:spPr>
            <a:xfrm>
              <a:off x="4934074" y="5486226"/>
              <a:ext cx="511152" cy="223666"/>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48" name="rc148"/>
            <p:cNvSpPr/>
            <p:nvPr/>
          </p:nvSpPr>
          <p:spPr>
            <a:xfrm>
              <a:off x="7489837" y="5486226"/>
              <a:ext cx="511152" cy="223666"/>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49" name="rc149"/>
            <p:cNvSpPr/>
            <p:nvPr/>
          </p:nvSpPr>
          <p:spPr>
            <a:xfrm>
              <a:off x="1867157" y="4367892"/>
              <a:ext cx="511152" cy="22366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0" name="rc150"/>
            <p:cNvSpPr/>
            <p:nvPr/>
          </p:nvSpPr>
          <p:spPr>
            <a:xfrm>
              <a:off x="2889463" y="4367892"/>
              <a:ext cx="511152" cy="22366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1" name="rc151"/>
            <p:cNvSpPr/>
            <p:nvPr/>
          </p:nvSpPr>
          <p:spPr>
            <a:xfrm>
              <a:off x="3400616" y="4367892"/>
              <a:ext cx="511152" cy="22366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2" name="rc152"/>
            <p:cNvSpPr/>
            <p:nvPr/>
          </p:nvSpPr>
          <p:spPr>
            <a:xfrm>
              <a:off x="4422921" y="4367892"/>
              <a:ext cx="511152" cy="22366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3" name="rc153"/>
            <p:cNvSpPr/>
            <p:nvPr/>
          </p:nvSpPr>
          <p:spPr>
            <a:xfrm>
              <a:off x="2378310" y="4367892"/>
              <a:ext cx="511152" cy="22366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4" name="rc154"/>
            <p:cNvSpPr/>
            <p:nvPr/>
          </p:nvSpPr>
          <p:spPr>
            <a:xfrm>
              <a:off x="3911768" y="4367892"/>
              <a:ext cx="511152" cy="22366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5" name="rc155"/>
            <p:cNvSpPr/>
            <p:nvPr/>
          </p:nvSpPr>
          <p:spPr>
            <a:xfrm>
              <a:off x="5956379" y="4367892"/>
              <a:ext cx="511152" cy="22366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6" name="rc156"/>
            <p:cNvSpPr/>
            <p:nvPr/>
          </p:nvSpPr>
          <p:spPr>
            <a:xfrm>
              <a:off x="6467532" y="4367892"/>
              <a:ext cx="511152" cy="22366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7" name="rc157"/>
            <p:cNvSpPr/>
            <p:nvPr/>
          </p:nvSpPr>
          <p:spPr>
            <a:xfrm>
              <a:off x="6978684" y="4367892"/>
              <a:ext cx="511152" cy="22366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58" name="rc158"/>
            <p:cNvSpPr/>
            <p:nvPr/>
          </p:nvSpPr>
          <p:spPr>
            <a:xfrm>
              <a:off x="8000990" y="4367892"/>
              <a:ext cx="511152" cy="22366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9" name="rc159"/>
            <p:cNvSpPr/>
            <p:nvPr/>
          </p:nvSpPr>
          <p:spPr>
            <a:xfrm>
              <a:off x="4934074" y="4367892"/>
              <a:ext cx="511152" cy="22366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60" name="rc160"/>
            <p:cNvSpPr/>
            <p:nvPr/>
          </p:nvSpPr>
          <p:spPr>
            <a:xfrm>
              <a:off x="7489837" y="4367892"/>
              <a:ext cx="511152" cy="22366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61" name="rc161"/>
            <p:cNvSpPr/>
            <p:nvPr/>
          </p:nvSpPr>
          <p:spPr>
            <a:xfrm>
              <a:off x="5445226" y="4367892"/>
              <a:ext cx="511152" cy="22366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62" name="rc162"/>
            <p:cNvSpPr/>
            <p:nvPr/>
          </p:nvSpPr>
          <p:spPr>
            <a:xfrm>
              <a:off x="1867157" y="4144226"/>
              <a:ext cx="511152" cy="22366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3" name="rc163"/>
            <p:cNvSpPr/>
            <p:nvPr/>
          </p:nvSpPr>
          <p:spPr>
            <a:xfrm>
              <a:off x="2889463" y="4144226"/>
              <a:ext cx="511152" cy="22366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4" name="rc164"/>
            <p:cNvSpPr/>
            <p:nvPr/>
          </p:nvSpPr>
          <p:spPr>
            <a:xfrm>
              <a:off x="3400616" y="4144226"/>
              <a:ext cx="511152" cy="22366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5" name="rc165"/>
            <p:cNvSpPr/>
            <p:nvPr/>
          </p:nvSpPr>
          <p:spPr>
            <a:xfrm>
              <a:off x="4422921" y="4144226"/>
              <a:ext cx="511152" cy="22366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6" name="rc166"/>
            <p:cNvSpPr/>
            <p:nvPr/>
          </p:nvSpPr>
          <p:spPr>
            <a:xfrm>
              <a:off x="2378310" y="4144226"/>
              <a:ext cx="511152" cy="22366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7" name="rc167"/>
            <p:cNvSpPr/>
            <p:nvPr/>
          </p:nvSpPr>
          <p:spPr>
            <a:xfrm>
              <a:off x="3911768" y="4144226"/>
              <a:ext cx="511152" cy="22366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8" name="rc168"/>
            <p:cNvSpPr/>
            <p:nvPr/>
          </p:nvSpPr>
          <p:spPr>
            <a:xfrm>
              <a:off x="5956379" y="4144226"/>
              <a:ext cx="511152" cy="22366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9" name="rc169"/>
            <p:cNvSpPr/>
            <p:nvPr/>
          </p:nvSpPr>
          <p:spPr>
            <a:xfrm>
              <a:off x="6467532" y="4144226"/>
              <a:ext cx="511152" cy="22366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0" name="rc170"/>
            <p:cNvSpPr/>
            <p:nvPr/>
          </p:nvSpPr>
          <p:spPr>
            <a:xfrm>
              <a:off x="6978684" y="4144226"/>
              <a:ext cx="511152" cy="22366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1" name="rc171"/>
            <p:cNvSpPr/>
            <p:nvPr/>
          </p:nvSpPr>
          <p:spPr>
            <a:xfrm>
              <a:off x="8000990" y="4144226"/>
              <a:ext cx="511152" cy="22366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2" name="rc172"/>
            <p:cNvSpPr/>
            <p:nvPr/>
          </p:nvSpPr>
          <p:spPr>
            <a:xfrm>
              <a:off x="4934074" y="4144226"/>
              <a:ext cx="511152" cy="22366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3" name="rc173"/>
            <p:cNvSpPr/>
            <p:nvPr/>
          </p:nvSpPr>
          <p:spPr>
            <a:xfrm>
              <a:off x="7489837" y="4144226"/>
              <a:ext cx="511152" cy="22366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4" name="rc174"/>
            <p:cNvSpPr/>
            <p:nvPr/>
          </p:nvSpPr>
          <p:spPr>
            <a:xfrm>
              <a:off x="5445226" y="4144226"/>
              <a:ext cx="511152" cy="22366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75" name="rc175"/>
            <p:cNvSpPr/>
            <p:nvPr/>
          </p:nvSpPr>
          <p:spPr>
            <a:xfrm>
              <a:off x="1867157" y="4591559"/>
              <a:ext cx="511152" cy="22366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6" name="rc176"/>
            <p:cNvSpPr/>
            <p:nvPr/>
          </p:nvSpPr>
          <p:spPr>
            <a:xfrm>
              <a:off x="2889463" y="4591559"/>
              <a:ext cx="511152" cy="22366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7" name="rc177"/>
            <p:cNvSpPr/>
            <p:nvPr/>
          </p:nvSpPr>
          <p:spPr>
            <a:xfrm>
              <a:off x="3400616" y="4591559"/>
              <a:ext cx="511152" cy="22366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78" name="rc178"/>
            <p:cNvSpPr/>
            <p:nvPr/>
          </p:nvSpPr>
          <p:spPr>
            <a:xfrm>
              <a:off x="4422921" y="4591559"/>
              <a:ext cx="511152" cy="22366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79" name="rc179"/>
            <p:cNvSpPr/>
            <p:nvPr/>
          </p:nvSpPr>
          <p:spPr>
            <a:xfrm>
              <a:off x="2378310" y="4591559"/>
              <a:ext cx="511152" cy="22366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0" name="rc180"/>
            <p:cNvSpPr/>
            <p:nvPr/>
          </p:nvSpPr>
          <p:spPr>
            <a:xfrm>
              <a:off x="3911768" y="4591559"/>
              <a:ext cx="511152" cy="22366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81" name="rc181"/>
            <p:cNvSpPr/>
            <p:nvPr/>
          </p:nvSpPr>
          <p:spPr>
            <a:xfrm>
              <a:off x="5956379" y="4591559"/>
              <a:ext cx="511152" cy="22366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2" name="rc182"/>
            <p:cNvSpPr/>
            <p:nvPr/>
          </p:nvSpPr>
          <p:spPr>
            <a:xfrm>
              <a:off x="6467532" y="4591559"/>
              <a:ext cx="511152" cy="22366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83" name="rc183"/>
            <p:cNvSpPr/>
            <p:nvPr/>
          </p:nvSpPr>
          <p:spPr>
            <a:xfrm>
              <a:off x="6978684" y="4591559"/>
              <a:ext cx="511152" cy="22366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84" name="rc184"/>
            <p:cNvSpPr/>
            <p:nvPr/>
          </p:nvSpPr>
          <p:spPr>
            <a:xfrm>
              <a:off x="8000990" y="4591559"/>
              <a:ext cx="511152" cy="22366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85" name="rc185"/>
            <p:cNvSpPr/>
            <p:nvPr/>
          </p:nvSpPr>
          <p:spPr>
            <a:xfrm>
              <a:off x="4934074" y="4591559"/>
              <a:ext cx="511152" cy="22366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86" name="rc186"/>
            <p:cNvSpPr/>
            <p:nvPr/>
          </p:nvSpPr>
          <p:spPr>
            <a:xfrm>
              <a:off x="7489837" y="4591559"/>
              <a:ext cx="511152" cy="22366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87" name="rc187"/>
            <p:cNvSpPr/>
            <p:nvPr/>
          </p:nvSpPr>
          <p:spPr>
            <a:xfrm>
              <a:off x="1867157" y="3696892"/>
              <a:ext cx="511152"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8" name="rc188"/>
            <p:cNvSpPr/>
            <p:nvPr/>
          </p:nvSpPr>
          <p:spPr>
            <a:xfrm>
              <a:off x="2889463" y="3696892"/>
              <a:ext cx="511152" cy="22366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9" name="rc189"/>
            <p:cNvSpPr/>
            <p:nvPr/>
          </p:nvSpPr>
          <p:spPr>
            <a:xfrm>
              <a:off x="3400616" y="3696892"/>
              <a:ext cx="511152" cy="22366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0" name="rc190"/>
            <p:cNvSpPr/>
            <p:nvPr/>
          </p:nvSpPr>
          <p:spPr>
            <a:xfrm>
              <a:off x="4422921" y="3696892"/>
              <a:ext cx="511152" cy="22366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1" name="rc191"/>
            <p:cNvSpPr/>
            <p:nvPr/>
          </p:nvSpPr>
          <p:spPr>
            <a:xfrm>
              <a:off x="2378310" y="3696892"/>
              <a:ext cx="511152"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2" name="rc192"/>
            <p:cNvSpPr/>
            <p:nvPr/>
          </p:nvSpPr>
          <p:spPr>
            <a:xfrm>
              <a:off x="3911768" y="3696892"/>
              <a:ext cx="511152" cy="22366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3" name="rc193"/>
            <p:cNvSpPr/>
            <p:nvPr/>
          </p:nvSpPr>
          <p:spPr>
            <a:xfrm>
              <a:off x="5956379" y="3696892"/>
              <a:ext cx="511152" cy="22366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4" name="rc194"/>
            <p:cNvSpPr/>
            <p:nvPr/>
          </p:nvSpPr>
          <p:spPr>
            <a:xfrm>
              <a:off x="6467532" y="3696892"/>
              <a:ext cx="511152" cy="22366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5" name="rc195"/>
            <p:cNvSpPr/>
            <p:nvPr/>
          </p:nvSpPr>
          <p:spPr>
            <a:xfrm>
              <a:off x="6978684" y="3696892"/>
              <a:ext cx="511152" cy="22366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6" name="rc196"/>
            <p:cNvSpPr/>
            <p:nvPr/>
          </p:nvSpPr>
          <p:spPr>
            <a:xfrm>
              <a:off x="8000990" y="3696892"/>
              <a:ext cx="511152" cy="22366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7" name="rc197"/>
            <p:cNvSpPr/>
            <p:nvPr/>
          </p:nvSpPr>
          <p:spPr>
            <a:xfrm>
              <a:off x="4934074" y="3696892"/>
              <a:ext cx="511152" cy="22366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8" name="rc198"/>
            <p:cNvSpPr/>
            <p:nvPr/>
          </p:nvSpPr>
          <p:spPr>
            <a:xfrm>
              <a:off x="7489837" y="3696892"/>
              <a:ext cx="511152" cy="22366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9" name="rc199"/>
            <p:cNvSpPr/>
            <p:nvPr/>
          </p:nvSpPr>
          <p:spPr>
            <a:xfrm>
              <a:off x="1867157" y="2578559"/>
              <a:ext cx="511152" cy="22366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0" name="rc200"/>
            <p:cNvSpPr/>
            <p:nvPr/>
          </p:nvSpPr>
          <p:spPr>
            <a:xfrm>
              <a:off x="2889463" y="2578559"/>
              <a:ext cx="511152" cy="22366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1" name="rc201"/>
            <p:cNvSpPr/>
            <p:nvPr/>
          </p:nvSpPr>
          <p:spPr>
            <a:xfrm>
              <a:off x="3400616" y="2578559"/>
              <a:ext cx="511152" cy="22366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2" name="rc202"/>
            <p:cNvSpPr/>
            <p:nvPr/>
          </p:nvSpPr>
          <p:spPr>
            <a:xfrm>
              <a:off x="4422921" y="2578559"/>
              <a:ext cx="511152" cy="22366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3" name="rc203"/>
            <p:cNvSpPr/>
            <p:nvPr/>
          </p:nvSpPr>
          <p:spPr>
            <a:xfrm>
              <a:off x="2378310" y="2578559"/>
              <a:ext cx="511152" cy="22366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4" name="rc204"/>
            <p:cNvSpPr/>
            <p:nvPr/>
          </p:nvSpPr>
          <p:spPr>
            <a:xfrm>
              <a:off x="3911768" y="2578559"/>
              <a:ext cx="511152" cy="22366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5" name="rc205"/>
            <p:cNvSpPr/>
            <p:nvPr/>
          </p:nvSpPr>
          <p:spPr>
            <a:xfrm>
              <a:off x="5956379" y="2578559"/>
              <a:ext cx="511152" cy="22366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6" name="rc206"/>
            <p:cNvSpPr/>
            <p:nvPr/>
          </p:nvSpPr>
          <p:spPr>
            <a:xfrm>
              <a:off x="6467532" y="2578559"/>
              <a:ext cx="511152" cy="22366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7" name="rc207"/>
            <p:cNvSpPr/>
            <p:nvPr/>
          </p:nvSpPr>
          <p:spPr>
            <a:xfrm>
              <a:off x="6978684" y="2578559"/>
              <a:ext cx="511152" cy="22366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8" name="rc208"/>
            <p:cNvSpPr/>
            <p:nvPr/>
          </p:nvSpPr>
          <p:spPr>
            <a:xfrm>
              <a:off x="8000990" y="2578559"/>
              <a:ext cx="511152" cy="22366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9" name="rc209"/>
            <p:cNvSpPr/>
            <p:nvPr/>
          </p:nvSpPr>
          <p:spPr>
            <a:xfrm>
              <a:off x="4934074" y="2578559"/>
              <a:ext cx="511152" cy="22366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0" name="rc210"/>
            <p:cNvSpPr/>
            <p:nvPr/>
          </p:nvSpPr>
          <p:spPr>
            <a:xfrm>
              <a:off x="7489837" y="2578559"/>
              <a:ext cx="511152" cy="22366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1" name="rc211"/>
            <p:cNvSpPr/>
            <p:nvPr/>
          </p:nvSpPr>
          <p:spPr>
            <a:xfrm>
              <a:off x="5445226" y="2578559"/>
              <a:ext cx="511152" cy="22366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2" name="rc212"/>
            <p:cNvSpPr/>
            <p:nvPr/>
          </p:nvSpPr>
          <p:spPr>
            <a:xfrm>
              <a:off x="1867157" y="1236558"/>
              <a:ext cx="511152"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3" name="rc213"/>
            <p:cNvSpPr/>
            <p:nvPr/>
          </p:nvSpPr>
          <p:spPr>
            <a:xfrm>
              <a:off x="2889463" y="1236558"/>
              <a:ext cx="511152"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4" name="rc214"/>
            <p:cNvSpPr/>
            <p:nvPr/>
          </p:nvSpPr>
          <p:spPr>
            <a:xfrm>
              <a:off x="3400616" y="1236558"/>
              <a:ext cx="511152"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5" name="rc215"/>
            <p:cNvSpPr/>
            <p:nvPr/>
          </p:nvSpPr>
          <p:spPr>
            <a:xfrm>
              <a:off x="4422921" y="1236558"/>
              <a:ext cx="511152"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6" name="rc216"/>
            <p:cNvSpPr/>
            <p:nvPr/>
          </p:nvSpPr>
          <p:spPr>
            <a:xfrm>
              <a:off x="2378310" y="1236558"/>
              <a:ext cx="511152"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7" name="rc217"/>
            <p:cNvSpPr/>
            <p:nvPr/>
          </p:nvSpPr>
          <p:spPr>
            <a:xfrm>
              <a:off x="3911768" y="1236558"/>
              <a:ext cx="511152"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8" name="rc218"/>
            <p:cNvSpPr/>
            <p:nvPr/>
          </p:nvSpPr>
          <p:spPr>
            <a:xfrm>
              <a:off x="5956379" y="1236558"/>
              <a:ext cx="511152"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9" name="rc219"/>
            <p:cNvSpPr/>
            <p:nvPr/>
          </p:nvSpPr>
          <p:spPr>
            <a:xfrm>
              <a:off x="6978684" y="1236558"/>
              <a:ext cx="511152"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0" name="rc220"/>
            <p:cNvSpPr/>
            <p:nvPr/>
          </p:nvSpPr>
          <p:spPr>
            <a:xfrm>
              <a:off x="8000990" y="1236558"/>
              <a:ext cx="511152"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1" name="rc221"/>
            <p:cNvSpPr/>
            <p:nvPr/>
          </p:nvSpPr>
          <p:spPr>
            <a:xfrm>
              <a:off x="4934074" y="1236558"/>
              <a:ext cx="511152"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2" name="rc222"/>
            <p:cNvSpPr/>
            <p:nvPr/>
          </p:nvSpPr>
          <p:spPr>
            <a:xfrm>
              <a:off x="7489837" y="1236558"/>
              <a:ext cx="511152"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3" name="rc223"/>
            <p:cNvSpPr/>
            <p:nvPr/>
          </p:nvSpPr>
          <p:spPr>
            <a:xfrm>
              <a:off x="5445226" y="1236558"/>
              <a:ext cx="511152"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4" name="rc224"/>
            <p:cNvSpPr/>
            <p:nvPr/>
          </p:nvSpPr>
          <p:spPr>
            <a:xfrm>
              <a:off x="1867157" y="1683892"/>
              <a:ext cx="511152" cy="22366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5" name="rc225"/>
            <p:cNvSpPr/>
            <p:nvPr/>
          </p:nvSpPr>
          <p:spPr>
            <a:xfrm>
              <a:off x="2889463" y="1683892"/>
              <a:ext cx="511152" cy="22366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6" name="rc226"/>
            <p:cNvSpPr/>
            <p:nvPr/>
          </p:nvSpPr>
          <p:spPr>
            <a:xfrm>
              <a:off x="3400616" y="1683892"/>
              <a:ext cx="511152" cy="22366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7" name="rc227"/>
            <p:cNvSpPr/>
            <p:nvPr/>
          </p:nvSpPr>
          <p:spPr>
            <a:xfrm>
              <a:off x="4422921" y="1683892"/>
              <a:ext cx="511152" cy="22366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8" name="rc228"/>
            <p:cNvSpPr/>
            <p:nvPr/>
          </p:nvSpPr>
          <p:spPr>
            <a:xfrm>
              <a:off x="2378310" y="1683892"/>
              <a:ext cx="511152"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9" name="rc229"/>
            <p:cNvSpPr/>
            <p:nvPr/>
          </p:nvSpPr>
          <p:spPr>
            <a:xfrm>
              <a:off x="3911768" y="1683892"/>
              <a:ext cx="511152" cy="22366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0" name="rc230"/>
            <p:cNvSpPr/>
            <p:nvPr/>
          </p:nvSpPr>
          <p:spPr>
            <a:xfrm>
              <a:off x="5956379" y="1683892"/>
              <a:ext cx="511152" cy="22366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1" name="rc231"/>
            <p:cNvSpPr/>
            <p:nvPr/>
          </p:nvSpPr>
          <p:spPr>
            <a:xfrm>
              <a:off x="6467532" y="1683892"/>
              <a:ext cx="511152" cy="22366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2" name="rc232"/>
            <p:cNvSpPr/>
            <p:nvPr/>
          </p:nvSpPr>
          <p:spPr>
            <a:xfrm>
              <a:off x="6978684" y="1683892"/>
              <a:ext cx="511152" cy="22366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3" name="rc233"/>
            <p:cNvSpPr/>
            <p:nvPr/>
          </p:nvSpPr>
          <p:spPr>
            <a:xfrm>
              <a:off x="8000990" y="1683892"/>
              <a:ext cx="511152" cy="22366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4" name="rc234"/>
            <p:cNvSpPr/>
            <p:nvPr/>
          </p:nvSpPr>
          <p:spPr>
            <a:xfrm>
              <a:off x="4934074" y="1683892"/>
              <a:ext cx="511152" cy="22366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5" name="rc235"/>
            <p:cNvSpPr/>
            <p:nvPr/>
          </p:nvSpPr>
          <p:spPr>
            <a:xfrm>
              <a:off x="7489837" y="1683892"/>
              <a:ext cx="511152" cy="22366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6" name="rc236"/>
            <p:cNvSpPr/>
            <p:nvPr/>
          </p:nvSpPr>
          <p:spPr>
            <a:xfrm>
              <a:off x="1867157" y="1907559"/>
              <a:ext cx="511152" cy="22366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7" name="rc237"/>
            <p:cNvSpPr/>
            <p:nvPr/>
          </p:nvSpPr>
          <p:spPr>
            <a:xfrm>
              <a:off x="2889463" y="1907559"/>
              <a:ext cx="511152" cy="22366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8" name="rc238"/>
            <p:cNvSpPr/>
            <p:nvPr/>
          </p:nvSpPr>
          <p:spPr>
            <a:xfrm>
              <a:off x="3400616" y="1907559"/>
              <a:ext cx="511152" cy="22366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9" name="rc239"/>
            <p:cNvSpPr/>
            <p:nvPr/>
          </p:nvSpPr>
          <p:spPr>
            <a:xfrm>
              <a:off x="4422921" y="1907559"/>
              <a:ext cx="511152" cy="22366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0" name="rc240"/>
            <p:cNvSpPr/>
            <p:nvPr/>
          </p:nvSpPr>
          <p:spPr>
            <a:xfrm>
              <a:off x="2378310" y="1907559"/>
              <a:ext cx="511152" cy="22366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41" name="rc241"/>
            <p:cNvSpPr/>
            <p:nvPr/>
          </p:nvSpPr>
          <p:spPr>
            <a:xfrm>
              <a:off x="3911768" y="1907559"/>
              <a:ext cx="511152" cy="22366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2" name="rc242"/>
            <p:cNvSpPr/>
            <p:nvPr/>
          </p:nvSpPr>
          <p:spPr>
            <a:xfrm>
              <a:off x="5956379" y="1907559"/>
              <a:ext cx="511152" cy="22366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3" name="rc243"/>
            <p:cNvSpPr/>
            <p:nvPr/>
          </p:nvSpPr>
          <p:spPr>
            <a:xfrm>
              <a:off x="6467532" y="1907559"/>
              <a:ext cx="511152" cy="22366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4" name="rc244"/>
            <p:cNvSpPr/>
            <p:nvPr/>
          </p:nvSpPr>
          <p:spPr>
            <a:xfrm>
              <a:off x="6978684" y="1907559"/>
              <a:ext cx="511152" cy="22366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5" name="rc245"/>
            <p:cNvSpPr/>
            <p:nvPr/>
          </p:nvSpPr>
          <p:spPr>
            <a:xfrm>
              <a:off x="8000990" y="1907559"/>
              <a:ext cx="511152" cy="22366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6" name="rc246"/>
            <p:cNvSpPr/>
            <p:nvPr/>
          </p:nvSpPr>
          <p:spPr>
            <a:xfrm>
              <a:off x="7489837" y="1907559"/>
              <a:ext cx="511152" cy="22366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7" name="rc247"/>
            <p:cNvSpPr/>
            <p:nvPr/>
          </p:nvSpPr>
          <p:spPr>
            <a:xfrm>
              <a:off x="1867157" y="1012892"/>
              <a:ext cx="511152"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8" name="rc248"/>
            <p:cNvSpPr/>
            <p:nvPr/>
          </p:nvSpPr>
          <p:spPr>
            <a:xfrm>
              <a:off x="2889463" y="1012892"/>
              <a:ext cx="511152"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9" name="rc249"/>
            <p:cNvSpPr/>
            <p:nvPr/>
          </p:nvSpPr>
          <p:spPr>
            <a:xfrm>
              <a:off x="3400616" y="1012892"/>
              <a:ext cx="511152"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0" name="rc250"/>
            <p:cNvSpPr/>
            <p:nvPr/>
          </p:nvSpPr>
          <p:spPr>
            <a:xfrm>
              <a:off x="4422921" y="1012892"/>
              <a:ext cx="511152"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1" name="rc251"/>
            <p:cNvSpPr/>
            <p:nvPr/>
          </p:nvSpPr>
          <p:spPr>
            <a:xfrm>
              <a:off x="2378310" y="1012892"/>
              <a:ext cx="511152"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2" name="rc252"/>
            <p:cNvSpPr/>
            <p:nvPr/>
          </p:nvSpPr>
          <p:spPr>
            <a:xfrm>
              <a:off x="3911768" y="1012892"/>
              <a:ext cx="511152" cy="22366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3" name="rc253"/>
            <p:cNvSpPr/>
            <p:nvPr/>
          </p:nvSpPr>
          <p:spPr>
            <a:xfrm>
              <a:off x="5956379" y="1012892"/>
              <a:ext cx="511152"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4" name="rc254"/>
            <p:cNvSpPr/>
            <p:nvPr/>
          </p:nvSpPr>
          <p:spPr>
            <a:xfrm>
              <a:off x="6467532" y="1012892"/>
              <a:ext cx="511152"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5" name="rc255"/>
            <p:cNvSpPr/>
            <p:nvPr/>
          </p:nvSpPr>
          <p:spPr>
            <a:xfrm>
              <a:off x="6978684" y="1012892"/>
              <a:ext cx="511152"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6" name="rc256"/>
            <p:cNvSpPr/>
            <p:nvPr/>
          </p:nvSpPr>
          <p:spPr>
            <a:xfrm>
              <a:off x="8000990" y="1012892"/>
              <a:ext cx="511152"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7" name="rc257"/>
            <p:cNvSpPr/>
            <p:nvPr/>
          </p:nvSpPr>
          <p:spPr>
            <a:xfrm>
              <a:off x="4934074" y="1012892"/>
              <a:ext cx="511152"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8" name="rc258"/>
            <p:cNvSpPr/>
            <p:nvPr/>
          </p:nvSpPr>
          <p:spPr>
            <a:xfrm>
              <a:off x="7489837" y="1012892"/>
              <a:ext cx="511152"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9" name="rc259"/>
            <p:cNvSpPr/>
            <p:nvPr/>
          </p:nvSpPr>
          <p:spPr>
            <a:xfrm>
              <a:off x="5445226" y="1012892"/>
              <a:ext cx="511152" cy="22366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0" name="rc260"/>
            <p:cNvSpPr/>
            <p:nvPr/>
          </p:nvSpPr>
          <p:spPr>
            <a:xfrm>
              <a:off x="8512142" y="2131225"/>
              <a:ext cx="511152" cy="22366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61" name="rc261"/>
            <p:cNvSpPr/>
            <p:nvPr/>
          </p:nvSpPr>
          <p:spPr>
            <a:xfrm>
              <a:off x="8512142" y="1460225"/>
              <a:ext cx="511152" cy="22366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62" name="rc262"/>
            <p:cNvSpPr/>
            <p:nvPr/>
          </p:nvSpPr>
          <p:spPr>
            <a:xfrm>
              <a:off x="8512142" y="3025892"/>
              <a:ext cx="511152" cy="22366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63" name="rc263"/>
            <p:cNvSpPr/>
            <p:nvPr/>
          </p:nvSpPr>
          <p:spPr>
            <a:xfrm>
              <a:off x="8512142" y="5038892"/>
              <a:ext cx="511152" cy="22366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64" name="rc264"/>
            <p:cNvSpPr/>
            <p:nvPr/>
          </p:nvSpPr>
          <p:spPr>
            <a:xfrm>
              <a:off x="8512142" y="3920559"/>
              <a:ext cx="511152" cy="223666"/>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265" name="rc265"/>
            <p:cNvSpPr/>
            <p:nvPr/>
          </p:nvSpPr>
          <p:spPr>
            <a:xfrm>
              <a:off x="8512142" y="2354892"/>
              <a:ext cx="511152" cy="22366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66" name="rc266"/>
            <p:cNvSpPr/>
            <p:nvPr/>
          </p:nvSpPr>
          <p:spPr>
            <a:xfrm>
              <a:off x="8512142" y="3249559"/>
              <a:ext cx="511152" cy="22366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67" name="rc267"/>
            <p:cNvSpPr/>
            <p:nvPr/>
          </p:nvSpPr>
          <p:spPr>
            <a:xfrm>
              <a:off x="8512142" y="3473226"/>
              <a:ext cx="511152" cy="22366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68" name="rc268"/>
            <p:cNvSpPr/>
            <p:nvPr/>
          </p:nvSpPr>
          <p:spPr>
            <a:xfrm>
              <a:off x="8512142" y="5262559"/>
              <a:ext cx="511152" cy="22366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69" name="rc269"/>
            <p:cNvSpPr/>
            <p:nvPr/>
          </p:nvSpPr>
          <p:spPr>
            <a:xfrm>
              <a:off x="8512142" y="2802225"/>
              <a:ext cx="511152" cy="22366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70" name="rc270"/>
            <p:cNvSpPr/>
            <p:nvPr/>
          </p:nvSpPr>
          <p:spPr>
            <a:xfrm>
              <a:off x="8512142" y="5486226"/>
              <a:ext cx="511152" cy="223666"/>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71" name="rc271"/>
            <p:cNvSpPr/>
            <p:nvPr/>
          </p:nvSpPr>
          <p:spPr>
            <a:xfrm>
              <a:off x="8512142" y="4367892"/>
              <a:ext cx="511152" cy="22366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72" name="rc272"/>
            <p:cNvSpPr/>
            <p:nvPr/>
          </p:nvSpPr>
          <p:spPr>
            <a:xfrm>
              <a:off x="8512142" y="4144226"/>
              <a:ext cx="511152" cy="22366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73" name="rc273"/>
            <p:cNvSpPr/>
            <p:nvPr/>
          </p:nvSpPr>
          <p:spPr>
            <a:xfrm>
              <a:off x="8512142" y="4591559"/>
              <a:ext cx="511152" cy="223666"/>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74" name="rc274"/>
            <p:cNvSpPr/>
            <p:nvPr/>
          </p:nvSpPr>
          <p:spPr>
            <a:xfrm>
              <a:off x="8512142" y="3696892"/>
              <a:ext cx="511152" cy="223666"/>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75" name="rc275"/>
            <p:cNvSpPr/>
            <p:nvPr/>
          </p:nvSpPr>
          <p:spPr>
            <a:xfrm>
              <a:off x="8512142" y="2578559"/>
              <a:ext cx="511152" cy="22366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76" name="rc276"/>
            <p:cNvSpPr/>
            <p:nvPr/>
          </p:nvSpPr>
          <p:spPr>
            <a:xfrm>
              <a:off x="8512142" y="1236558"/>
              <a:ext cx="511152" cy="22366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7" name="rc277"/>
            <p:cNvSpPr/>
            <p:nvPr/>
          </p:nvSpPr>
          <p:spPr>
            <a:xfrm>
              <a:off x="8512142" y="1012892"/>
              <a:ext cx="511152" cy="22366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78" name="tx278"/>
            <p:cNvSpPr/>
            <p:nvPr/>
          </p:nvSpPr>
          <p:spPr>
            <a:xfrm>
              <a:off x="2068510" y="2208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79" name="tx279"/>
            <p:cNvSpPr/>
            <p:nvPr/>
          </p:nvSpPr>
          <p:spPr>
            <a:xfrm>
              <a:off x="3090815" y="2208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280" name="tx280"/>
            <p:cNvSpPr/>
            <p:nvPr/>
          </p:nvSpPr>
          <p:spPr>
            <a:xfrm>
              <a:off x="3601968" y="2208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81" name="tx281"/>
            <p:cNvSpPr/>
            <p:nvPr/>
          </p:nvSpPr>
          <p:spPr>
            <a:xfrm>
              <a:off x="4624273" y="2208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82" name="tx282"/>
            <p:cNvSpPr/>
            <p:nvPr/>
          </p:nvSpPr>
          <p:spPr>
            <a:xfrm>
              <a:off x="2579663" y="2208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283" name="tx283"/>
            <p:cNvSpPr/>
            <p:nvPr/>
          </p:nvSpPr>
          <p:spPr>
            <a:xfrm>
              <a:off x="4113121" y="2208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84" name="tx284"/>
            <p:cNvSpPr/>
            <p:nvPr/>
          </p:nvSpPr>
          <p:spPr>
            <a:xfrm>
              <a:off x="6157731" y="2208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285" name="tx285"/>
            <p:cNvSpPr/>
            <p:nvPr/>
          </p:nvSpPr>
          <p:spPr>
            <a:xfrm>
              <a:off x="6668884" y="2208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86" name="tx286"/>
            <p:cNvSpPr/>
            <p:nvPr/>
          </p:nvSpPr>
          <p:spPr>
            <a:xfrm>
              <a:off x="7180037" y="2208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287" name="tx287"/>
            <p:cNvSpPr/>
            <p:nvPr/>
          </p:nvSpPr>
          <p:spPr>
            <a:xfrm>
              <a:off x="8202342" y="2208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288" name="tx288"/>
            <p:cNvSpPr/>
            <p:nvPr/>
          </p:nvSpPr>
          <p:spPr>
            <a:xfrm>
              <a:off x="5135426" y="2208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289" name="tx289"/>
            <p:cNvSpPr/>
            <p:nvPr/>
          </p:nvSpPr>
          <p:spPr>
            <a:xfrm>
              <a:off x="7691190" y="2208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290" name="tx290"/>
            <p:cNvSpPr/>
            <p:nvPr/>
          </p:nvSpPr>
          <p:spPr>
            <a:xfrm>
              <a:off x="5646579" y="2208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91" name="tx291"/>
            <p:cNvSpPr/>
            <p:nvPr/>
          </p:nvSpPr>
          <p:spPr>
            <a:xfrm>
              <a:off x="2068510" y="1537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92" name="tx292"/>
            <p:cNvSpPr/>
            <p:nvPr/>
          </p:nvSpPr>
          <p:spPr>
            <a:xfrm>
              <a:off x="3090815" y="1537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93" name="tx293"/>
            <p:cNvSpPr/>
            <p:nvPr/>
          </p:nvSpPr>
          <p:spPr>
            <a:xfrm>
              <a:off x="3601968" y="1537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294" name="tx294"/>
            <p:cNvSpPr/>
            <p:nvPr/>
          </p:nvSpPr>
          <p:spPr>
            <a:xfrm>
              <a:off x="4624273" y="1537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295" name="tx295"/>
            <p:cNvSpPr/>
            <p:nvPr/>
          </p:nvSpPr>
          <p:spPr>
            <a:xfrm>
              <a:off x="2579663" y="1537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96" name="tx296"/>
            <p:cNvSpPr/>
            <p:nvPr/>
          </p:nvSpPr>
          <p:spPr>
            <a:xfrm>
              <a:off x="4113121" y="1537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297" name="tx297"/>
            <p:cNvSpPr/>
            <p:nvPr/>
          </p:nvSpPr>
          <p:spPr>
            <a:xfrm>
              <a:off x="6157731" y="1537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98" name="tx298"/>
            <p:cNvSpPr/>
            <p:nvPr/>
          </p:nvSpPr>
          <p:spPr>
            <a:xfrm>
              <a:off x="6668884" y="1537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299" name="tx299"/>
            <p:cNvSpPr/>
            <p:nvPr/>
          </p:nvSpPr>
          <p:spPr>
            <a:xfrm>
              <a:off x="7180037" y="1537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00" name="tx300"/>
            <p:cNvSpPr/>
            <p:nvPr/>
          </p:nvSpPr>
          <p:spPr>
            <a:xfrm>
              <a:off x="8202342" y="1537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01" name="tx301"/>
            <p:cNvSpPr/>
            <p:nvPr/>
          </p:nvSpPr>
          <p:spPr>
            <a:xfrm>
              <a:off x="5135426" y="1537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02" name="tx302"/>
            <p:cNvSpPr/>
            <p:nvPr/>
          </p:nvSpPr>
          <p:spPr>
            <a:xfrm>
              <a:off x="7691190" y="1537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03" name="tx303"/>
            <p:cNvSpPr/>
            <p:nvPr/>
          </p:nvSpPr>
          <p:spPr>
            <a:xfrm>
              <a:off x="5646579" y="1537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04" name="tx304"/>
            <p:cNvSpPr/>
            <p:nvPr/>
          </p:nvSpPr>
          <p:spPr>
            <a:xfrm>
              <a:off x="2068510" y="489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05" name="tx305"/>
            <p:cNvSpPr/>
            <p:nvPr/>
          </p:nvSpPr>
          <p:spPr>
            <a:xfrm>
              <a:off x="3090815" y="489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306" name="tx306"/>
            <p:cNvSpPr/>
            <p:nvPr/>
          </p:nvSpPr>
          <p:spPr>
            <a:xfrm>
              <a:off x="2579663" y="489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307" name="tx307"/>
            <p:cNvSpPr/>
            <p:nvPr/>
          </p:nvSpPr>
          <p:spPr>
            <a:xfrm>
              <a:off x="6157731" y="489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308" name="tx308"/>
            <p:cNvSpPr/>
            <p:nvPr/>
          </p:nvSpPr>
          <p:spPr>
            <a:xfrm>
              <a:off x="7180037" y="489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309" name="tx309"/>
            <p:cNvSpPr/>
            <p:nvPr/>
          </p:nvSpPr>
          <p:spPr>
            <a:xfrm>
              <a:off x="8202342" y="489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10" name="tx310"/>
            <p:cNvSpPr/>
            <p:nvPr/>
          </p:nvSpPr>
          <p:spPr>
            <a:xfrm>
              <a:off x="7691190" y="489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311" name="tx311"/>
            <p:cNvSpPr/>
            <p:nvPr/>
          </p:nvSpPr>
          <p:spPr>
            <a:xfrm>
              <a:off x="2068510" y="3102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12" name="tx312"/>
            <p:cNvSpPr/>
            <p:nvPr/>
          </p:nvSpPr>
          <p:spPr>
            <a:xfrm>
              <a:off x="3090815" y="3102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13" name="tx313"/>
            <p:cNvSpPr/>
            <p:nvPr/>
          </p:nvSpPr>
          <p:spPr>
            <a:xfrm>
              <a:off x="3601968" y="3102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14" name="tx314"/>
            <p:cNvSpPr/>
            <p:nvPr/>
          </p:nvSpPr>
          <p:spPr>
            <a:xfrm>
              <a:off x="4624273" y="3102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15" name="tx315"/>
            <p:cNvSpPr/>
            <p:nvPr/>
          </p:nvSpPr>
          <p:spPr>
            <a:xfrm>
              <a:off x="2579663" y="3102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16" name="tx316"/>
            <p:cNvSpPr/>
            <p:nvPr/>
          </p:nvSpPr>
          <p:spPr>
            <a:xfrm>
              <a:off x="4113121" y="3102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17" name="tx317"/>
            <p:cNvSpPr/>
            <p:nvPr/>
          </p:nvSpPr>
          <p:spPr>
            <a:xfrm>
              <a:off x="6157731" y="3102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18" name="tx318"/>
            <p:cNvSpPr/>
            <p:nvPr/>
          </p:nvSpPr>
          <p:spPr>
            <a:xfrm>
              <a:off x="6668884" y="3102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19" name="tx319"/>
            <p:cNvSpPr/>
            <p:nvPr/>
          </p:nvSpPr>
          <p:spPr>
            <a:xfrm>
              <a:off x="7180037" y="3102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20" name="tx320"/>
            <p:cNvSpPr/>
            <p:nvPr/>
          </p:nvSpPr>
          <p:spPr>
            <a:xfrm>
              <a:off x="8202342" y="3102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21" name="tx321"/>
            <p:cNvSpPr/>
            <p:nvPr/>
          </p:nvSpPr>
          <p:spPr>
            <a:xfrm>
              <a:off x="7691190" y="3102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22" name="tx322"/>
            <p:cNvSpPr/>
            <p:nvPr/>
          </p:nvSpPr>
          <p:spPr>
            <a:xfrm>
              <a:off x="2068510" y="5115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23" name="tx323"/>
            <p:cNvSpPr/>
            <p:nvPr/>
          </p:nvSpPr>
          <p:spPr>
            <a:xfrm>
              <a:off x="3090815" y="5115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324" name="tx324"/>
            <p:cNvSpPr/>
            <p:nvPr/>
          </p:nvSpPr>
          <p:spPr>
            <a:xfrm>
              <a:off x="3601968" y="5115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325" name="tx325"/>
            <p:cNvSpPr/>
            <p:nvPr/>
          </p:nvSpPr>
          <p:spPr>
            <a:xfrm>
              <a:off x="4624273" y="5115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326" name="tx326"/>
            <p:cNvSpPr/>
            <p:nvPr/>
          </p:nvSpPr>
          <p:spPr>
            <a:xfrm>
              <a:off x="2579663" y="5115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27" name="tx327"/>
            <p:cNvSpPr/>
            <p:nvPr/>
          </p:nvSpPr>
          <p:spPr>
            <a:xfrm>
              <a:off x="4113121" y="5115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328" name="tx328"/>
            <p:cNvSpPr/>
            <p:nvPr/>
          </p:nvSpPr>
          <p:spPr>
            <a:xfrm>
              <a:off x="6157731" y="5115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329" name="tx329"/>
            <p:cNvSpPr/>
            <p:nvPr/>
          </p:nvSpPr>
          <p:spPr>
            <a:xfrm>
              <a:off x="6668884" y="5115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330" name="tx330"/>
            <p:cNvSpPr/>
            <p:nvPr/>
          </p:nvSpPr>
          <p:spPr>
            <a:xfrm>
              <a:off x="2068510" y="3997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331" name="tx331"/>
            <p:cNvSpPr/>
            <p:nvPr/>
          </p:nvSpPr>
          <p:spPr>
            <a:xfrm>
              <a:off x="3090815" y="3997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32" name="tx332"/>
            <p:cNvSpPr/>
            <p:nvPr/>
          </p:nvSpPr>
          <p:spPr>
            <a:xfrm>
              <a:off x="3601968" y="3997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333" name="tx333"/>
            <p:cNvSpPr/>
            <p:nvPr/>
          </p:nvSpPr>
          <p:spPr>
            <a:xfrm>
              <a:off x="4624273" y="3997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334" name="tx334"/>
            <p:cNvSpPr/>
            <p:nvPr/>
          </p:nvSpPr>
          <p:spPr>
            <a:xfrm>
              <a:off x="2579663" y="3997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335" name="tx335"/>
            <p:cNvSpPr/>
            <p:nvPr/>
          </p:nvSpPr>
          <p:spPr>
            <a:xfrm>
              <a:off x="4113121" y="3997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36" name="tx336"/>
            <p:cNvSpPr/>
            <p:nvPr/>
          </p:nvSpPr>
          <p:spPr>
            <a:xfrm>
              <a:off x="6157731" y="3997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37" name="tx337"/>
            <p:cNvSpPr/>
            <p:nvPr/>
          </p:nvSpPr>
          <p:spPr>
            <a:xfrm>
              <a:off x="6668884" y="3997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338" name="tx338"/>
            <p:cNvSpPr/>
            <p:nvPr/>
          </p:nvSpPr>
          <p:spPr>
            <a:xfrm>
              <a:off x="7180037" y="3997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39" name="tx339"/>
            <p:cNvSpPr/>
            <p:nvPr/>
          </p:nvSpPr>
          <p:spPr>
            <a:xfrm>
              <a:off x="8202342" y="3997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40" name="tx340"/>
            <p:cNvSpPr/>
            <p:nvPr/>
          </p:nvSpPr>
          <p:spPr>
            <a:xfrm>
              <a:off x="5135426" y="3997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341" name="tx341"/>
            <p:cNvSpPr/>
            <p:nvPr/>
          </p:nvSpPr>
          <p:spPr>
            <a:xfrm>
              <a:off x="7691190" y="3997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42" name="tx342"/>
            <p:cNvSpPr/>
            <p:nvPr/>
          </p:nvSpPr>
          <p:spPr>
            <a:xfrm>
              <a:off x="5646579" y="3997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61</a:t>
              </a:r>
            </a:p>
          </p:txBody>
        </p:sp>
        <p:sp>
          <p:nvSpPr>
            <p:cNvPr id="343" name="tx343"/>
            <p:cNvSpPr/>
            <p:nvPr/>
          </p:nvSpPr>
          <p:spPr>
            <a:xfrm>
              <a:off x="2068510" y="2431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44" name="tx344"/>
            <p:cNvSpPr/>
            <p:nvPr/>
          </p:nvSpPr>
          <p:spPr>
            <a:xfrm>
              <a:off x="3090815" y="2431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345" name="tx345"/>
            <p:cNvSpPr/>
            <p:nvPr/>
          </p:nvSpPr>
          <p:spPr>
            <a:xfrm>
              <a:off x="3601968" y="2431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46" name="tx346"/>
            <p:cNvSpPr/>
            <p:nvPr/>
          </p:nvSpPr>
          <p:spPr>
            <a:xfrm>
              <a:off x="4624273" y="2431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47" name="tx347"/>
            <p:cNvSpPr/>
            <p:nvPr/>
          </p:nvSpPr>
          <p:spPr>
            <a:xfrm>
              <a:off x="4113121" y="2431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48" name="tx348"/>
            <p:cNvSpPr/>
            <p:nvPr/>
          </p:nvSpPr>
          <p:spPr>
            <a:xfrm>
              <a:off x="6157731" y="2431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349" name="tx349"/>
            <p:cNvSpPr/>
            <p:nvPr/>
          </p:nvSpPr>
          <p:spPr>
            <a:xfrm>
              <a:off x="6668884" y="2431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50" name="tx350"/>
            <p:cNvSpPr/>
            <p:nvPr/>
          </p:nvSpPr>
          <p:spPr>
            <a:xfrm>
              <a:off x="7180037" y="2431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351" name="tx351"/>
            <p:cNvSpPr/>
            <p:nvPr/>
          </p:nvSpPr>
          <p:spPr>
            <a:xfrm>
              <a:off x="8202342" y="2431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52" name="tx352"/>
            <p:cNvSpPr/>
            <p:nvPr/>
          </p:nvSpPr>
          <p:spPr>
            <a:xfrm>
              <a:off x="5135426" y="2431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353" name="tx353"/>
            <p:cNvSpPr/>
            <p:nvPr/>
          </p:nvSpPr>
          <p:spPr>
            <a:xfrm>
              <a:off x="7691190" y="2431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354" name="tx354"/>
            <p:cNvSpPr/>
            <p:nvPr/>
          </p:nvSpPr>
          <p:spPr>
            <a:xfrm>
              <a:off x="2068510"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55" name="tx355"/>
            <p:cNvSpPr/>
            <p:nvPr/>
          </p:nvSpPr>
          <p:spPr>
            <a:xfrm>
              <a:off x="3090815"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56" name="tx356"/>
            <p:cNvSpPr/>
            <p:nvPr/>
          </p:nvSpPr>
          <p:spPr>
            <a:xfrm>
              <a:off x="3601968"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357" name="tx357"/>
            <p:cNvSpPr/>
            <p:nvPr/>
          </p:nvSpPr>
          <p:spPr>
            <a:xfrm>
              <a:off x="4624273"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358" name="tx358"/>
            <p:cNvSpPr/>
            <p:nvPr/>
          </p:nvSpPr>
          <p:spPr>
            <a:xfrm>
              <a:off x="2579663"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59" name="tx359"/>
            <p:cNvSpPr/>
            <p:nvPr/>
          </p:nvSpPr>
          <p:spPr>
            <a:xfrm>
              <a:off x="4113121"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360" name="tx360"/>
            <p:cNvSpPr/>
            <p:nvPr/>
          </p:nvSpPr>
          <p:spPr>
            <a:xfrm>
              <a:off x="6157731"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61" name="tx361"/>
            <p:cNvSpPr/>
            <p:nvPr/>
          </p:nvSpPr>
          <p:spPr>
            <a:xfrm>
              <a:off x="6668884"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362" name="tx362"/>
            <p:cNvSpPr/>
            <p:nvPr/>
          </p:nvSpPr>
          <p:spPr>
            <a:xfrm>
              <a:off x="7180037"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363" name="tx363"/>
            <p:cNvSpPr/>
            <p:nvPr/>
          </p:nvSpPr>
          <p:spPr>
            <a:xfrm>
              <a:off x="8202342"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364" name="tx364"/>
            <p:cNvSpPr/>
            <p:nvPr/>
          </p:nvSpPr>
          <p:spPr>
            <a:xfrm>
              <a:off x="5135426"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365" name="tx365"/>
            <p:cNvSpPr/>
            <p:nvPr/>
          </p:nvSpPr>
          <p:spPr>
            <a:xfrm>
              <a:off x="7691190"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366" name="tx366"/>
            <p:cNvSpPr/>
            <p:nvPr/>
          </p:nvSpPr>
          <p:spPr>
            <a:xfrm>
              <a:off x="5646579"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367" name="tx367"/>
            <p:cNvSpPr/>
            <p:nvPr/>
          </p:nvSpPr>
          <p:spPr>
            <a:xfrm>
              <a:off x="3090815" y="3550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68" name="tx368"/>
            <p:cNvSpPr/>
            <p:nvPr/>
          </p:nvSpPr>
          <p:spPr>
            <a:xfrm>
              <a:off x="3601968" y="3550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369" name="tx369"/>
            <p:cNvSpPr/>
            <p:nvPr/>
          </p:nvSpPr>
          <p:spPr>
            <a:xfrm>
              <a:off x="4624273" y="3550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70" name="tx370"/>
            <p:cNvSpPr/>
            <p:nvPr/>
          </p:nvSpPr>
          <p:spPr>
            <a:xfrm>
              <a:off x="4113121" y="3550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371" name="tx371"/>
            <p:cNvSpPr/>
            <p:nvPr/>
          </p:nvSpPr>
          <p:spPr>
            <a:xfrm>
              <a:off x="6157731" y="3550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72" name="tx372"/>
            <p:cNvSpPr/>
            <p:nvPr/>
          </p:nvSpPr>
          <p:spPr>
            <a:xfrm>
              <a:off x="6668884" y="3550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373" name="tx373"/>
            <p:cNvSpPr/>
            <p:nvPr/>
          </p:nvSpPr>
          <p:spPr>
            <a:xfrm>
              <a:off x="7180037" y="3550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374" name="tx374"/>
            <p:cNvSpPr/>
            <p:nvPr/>
          </p:nvSpPr>
          <p:spPr>
            <a:xfrm>
              <a:off x="8202342" y="3550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375" name="tx375"/>
            <p:cNvSpPr/>
            <p:nvPr/>
          </p:nvSpPr>
          <p:spPr>
            <a:xfrm>
              <a:off x="5135426" y="3550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376" name="tx376"/>
            <p:cNvSpPr/>
            <p:nvPr/>
          </p:nvSpPr>
          <p:spPr>
            <a:xfrm>
              <a:off x="7691190" y="3550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377" name="tx377"/>
            <p:cNvSpPr/>
            <p:nvPr/>
          </p:nvSpPr>
          <p:spPr>
            <a:xfrm>
              <a:off x="2068510" y="5339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378" name="tx378"/>
            <p:cNvSpPr/>
            <p:nvPr/>
          </p:nvSpPr>
          <p:spPr>
            <a:xfrm>
              <a:off x="3090815" y="5339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379" name="tx379"/>
            <p:cNvSpPr/>
            <p:nvPr/>
          </p:nvSpPr>
          <p:spPr>
            <a:xfrm>
              <a:off x="2579663" y="5339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380" name="tx380"/>
            <p:cNvSpPr/>
            <p:nvPr/>
          </p:nvSpPr>
          <p:spPr>
            <a:xfrm>
              <a:off x="6157731" y="5339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381" name="tx381"/>
            <p:cNvSpPr/>
            <p:nvPr/>
          </p:nvSpPr>
          <p:spPr>
            <a:xfrm>
              <a:off x="7180037" y="5339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382" name="tx382"/>
            <p:cNvSpPr/>
            <p:nvPr/>
          </p:nvSpPr>
          <p:spPr>
            <a:xfrm>
              <a:off x="8202342" y="5339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383" name="tx383"/>
            <p:cNvSpPr/>
            <p:nvPr/>
          </p:nvSpPr>
          <p:spPr>
            <a:xfrm>
              <a:off x="7691190" y="5339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384" name="tx384"/>
            <p:cNvSpPr/>
            <p:nvPr/>
          </p:nvSpPr>
          <p:spPr>
            <a:xfrm>
              <a:off x="2068510" y="2879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85" name="tx385"/>
            <p:cNvSpPr/>
            <p:nvPr/>
          </p:nvSpPr>
          <p:spPr>
            <a:xfrm>
              <a:off x="3090815" y="2879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386" name="tx386"/>
            <p:cNvSpPr/>
            <p:nvPr/>
          </p:nvSpPr>
          <p:spPr>
            <a:xfrm>
              <a:off x="3601968" y="2879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87" name="tx387"/>
            <p:cNvSpPr/>
            <p:nvPr/>
          </p:nvSpPr>
          <p:spPr>
            <a:xfrm>
              <a:off x="4624273" y="2879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388" name="tx388"/>
            <p:cNvSpPr/>
            <p:nvPr/>
          </p:nvSpPr>
          <p:spPr>
            <a:xfrm>
              <a:off x="2579663" y="2879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389" name="tx389"/>
            <p:cNvSpPr/>
            <p:nvPr/>
          </p:nvSpPr>
          <p:spPr>
            <a:xfrm>
              <a:off x="4113121" y="2879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390" name="tx390"/>
            <p:cNvSpPr/>
            <p:nvPr/>
          </p:nvSpPr>
          <p:spPr>
            <a:xfrm>
              <a:off x="6157731" y="2879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391" name="tx391"/>
            <p:cNvSpPr/>
            <p:nvPr/>
          </p:nvSpPr>
          <p:spPr>
            <a:xfrm>
              <a:off x="6668884" y="2879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392" name="tx392"/>
            <p:cNvSpPr/>
            <p:nvPr/>
          </p:nvSpPr>
          <p:spPr>
            <a:xfrm>
              <a:off x="7180037" y="2879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393" name="tx393"/>
            <p:cNvSpPr/>
            <p:nvPr/>
          </p:nvSpPr>
          <p:spPr>
            <a:xfrm>
              <a:off x="8202342" y="2879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394" name="tx394"/>
            <p:cNvSpPr/>
            <p:nvPr/>
          </p:nvSpPr>
          <p:spPr>
            <a:xfrm>
              <a:off x="5135426" y="2879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95" name="tx395"/>
            <p:cNvSpPr/>
            <p:nvPr/>
          </p:nvSpPr>
          <p:spPr>
            <a:xfrm>
              <a:off x="7691190" y="2879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396" name="tx396"/>
            <p:cNvSpPr/>
            <p:nvPr/>
          </p:nvSpPr>
          <p:spPr>
            <a:xfrm>
              <a:off x="5646579" y="2879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397" name="tx397"/>
            <p:cNvSpPr/>
            <p:nvPr/>
          </p:nvSpPr>
          <p:spPr>
            <a:xfrm>
              <a:off x="2068510" y="5563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98" name="tx398"/>
            <p:cNvSpPr/>
            <p:nvPr/>
          </p:nvSpPr>
          <p:spPr>
            <a:xfrm>
              <a:off x="3090815" y="5563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399" name="tx399"/>
            <p:cNvSpPr/>
            <p:nvPr/>
          </p:nvSpPr>
          <p:spPr>
            <a:xfrm>
              <a:off x="3601968" y="5563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400" name="tx400"/>
            <p:cNvSpPr/>
            <p:nvPr/>
          </p:nvSpPr>
          <p:spPr>
            <a:xfrm>
              <a:off x="4113121" y="5563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401" name="tx401"/>
            <p:cNvSpPr/>
            <p:nvPr/>
          </p:nvSpPr>
          <p:spPr>
            <a:xfrm>
              <a:off x="6157731" y="5563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02" name="tx402"/>
            <p:cNvSpPr/>
            <p:nvPr/>
          </p:nvSpPr>
          <p:spPr>
            <a:xfrm>
              <a:off x="6668884" y="5563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403" name="tx403"/>
            <p:cNvSpPr/>
            <p:nvPr/>
          </p:nvSpPr>
          <p:spPr>
            <a:xfrm>
              <a:off x="8202342" y="5563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404" name="tx404"/>
            <p:cNvSpPr/>
            <p:nvPr/>
          </p:nvSpPr>
          <p:spPr>
            <a:xfrm>
              <a:off x="2068510" y="4444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405" name="tx405"/>
            <p:cNvSpPr/>
            <p:nvPr/>
          </p:nvSpPr>
          <p:spPr>
            <a:xfrm>
              <a:off x="3090815" y="4444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406" name="tx406"/>
            <p:cNvSpPr/>
            <p:nvPr/>
          </p:nvSpPr>
          <p:spPr>
            <a:xfrm>
              <a:off x="3601968" y="4444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407" name="tx407"/>
            <p:cNvSpPr/>
            <p:nvPr/>
          </p:nvSpPr>
          <p:spPr>
            <a:xfrm>
              <a:off x="4624273" y="4444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408" name="tx408"/>
            <p:cNvSpPr/>
            <p:nvPr/>
          </p:nvSpPr>
          <p:spPr>
            <a:xfrm>
              <a:off x="2579663" y="4444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09" name="tx409"/>
            <p:cNvSpPr/>
            <p:nvPr/>
          </p:nvSpPr>
          <p:spPr>
            <a:xfrm>
              <a:off x="4113121" y="4444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410" name="tx410"/>
            <p:cNvSpPr/>
            <p:nvPr/>
          </p:nvSpPr>
          <p:spPr>
            <a:xfrm>
              <a:off x="6157731" y="4444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411" name="tx411"/>
            <p:cNvSpPr/>
            <p:nvPr/>
          </p:nvSpPr>
          <p:spPr>
            <a:xfrm>
              <a:off x="6668884" y="4444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412" name="tx412"/>
            <p:cNvSpPr/>
            <p:nvPr/>
          </p:nvSpPr>
          <p:spPr>
            <a:xfrm>
              <a:off x="7180037" y="4444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63</a:t>
              </a:r>
            </a:p>
          </p:txBody>
        </p:sp>
        <p:sp>
          <p:nvSpPr>
            <p:cNvPr id="413" name="tx413"/>
            <p:cNvSpPr/>
            <p:nvPr/>
          </p:nvSpPr>
          <p:spPr>
            <a:xfrm>
              <a:off x="8202342" y="4444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414" name="tx414"/>
            <p:cNvSpPr/>
            <p:nvPr/>
          </p:nvSpPr>
          <p:spPr>
            <a:xfrm>
              <a:off x="5135426" y="4444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60</a:t>
              </a:r>
            </a:p>
          </p:txBody>
        </p:sp>
        <p:sp>
          <p:nvSpPr>
            <p:cNvPr id="415" name="tx415"/>
            <p:cNvSpPr/>
            <p:nvPr/>
          </p:nvSpPr>
          <p:spPr>
            <a:xfrm>
              <a:off x="7691190" y="4444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63</a:t>
              </a:r>
            </a:p>
          </p:txBody>
        </p:sp>
        <p:sp>
          <p:nvSpPr>
            <p:cNvPr id="416" name="tx416"/>
            <p:cNvSpPr/>
            <p:nvPr/>
          </p:nvSpPr>
          <p:spPr>
            <a:xfrm>
              <a:off x="5646579" y="4444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64</a:t>
              </a:r>
            </a:p>
          </p:txBody>
        </p:sp>
        <p:sp>
          <p:nvSpPr>
            <p:cNvPr id="417" name="tx417"/>
            <p:cNvSpPr/>
            <p:nvPr/>
          </p:nvSpPr>
          <p:spPr>
            <a:xfrm>
              <a:off x="2068510" y="4221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18" name="tx418"/>
            <p:cNvSpPr/>
            <p:nvPr/>
          </p:nvSpPr>
          <p:spPr>
            <a:xfrm>
              <a:off x="3090815" y="4221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19" name="tx419"/>
            <p:cNvSpPr/>
            <p:nvPr/>
          </p:nvSpPr>
          <p:spPr>
            <a:xfrm>
              <a:off x="3601968" y="4221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20" name="tx420"/>
            <p:cNvSpPr/>
            <p:nvPr/>
          </p:nvSpPr>
          <p:spPr>
            <a:xfrm>
              <a:off x="4624273" y="4221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421" name="tx421"/>
            <p:cNvSpPr/>
            <p:nvPr/>
          </p:nvSpPr>
          <p:spPr>
            <a:xfrm>
              <a:off x="2579663" y="4221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422" name="tx422"/>
            <p:cNvSpPr/>
            <p:nvPr/>
          </p:nvSpPr>
          <p:spPr>
            <a:xfrm>
              <a:off x="4113121" y="4221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423" name="tx423"/>
            <p:cNvSpPr/>
            <p:nvPr/>
          </p:nvSpPr>
          <p:spPr>
            <a:xfrm>
              <a:off x="6157731" y="4221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24" name="tx424"/>
            <p:cNvSpPr/>
            <p:nvPr/>
          </p:nvSpPr>
          <p:spPr>
            <a:xfrm>
              <a:off x="6668884" y="4221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25" name="tx425"/>
            <p:cNvSpPr/>
            <p:nvPr/>
          </p:nvSpPr>
          <p:spPr>
            <a:xfrm>
              <a:off x="7180037" y="4221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426" name="tx426"/>
            <p:cNvSpPr/>
            <p:nvPr/>
          </p:nvSpPr>
          <p:spPr>
            <a:xfrm>
              <a:off x="8202342" y="4221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27" name="tx427"/>
            <p:cNvSpPr/>
            <p:nvPr/>
          </p:nvSpPr>
          <p:spPr>
            <a:xfrm>
              <a:off x="5135426" y="4221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428" name="tx428"/>
            <p:cNvSpPr/>
            <p:nvPr/>
          </p:nvSpPr>
          <p:spPr>
            <a:xfrm>
              <a:off x="7691190" y="4221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429" name="tx429"/>
            <p:cNvSpPr/>
            <p:nvPr/>
          </p:nvSpPr>
          <p:spPr>
            <a:xfrm>
              <a:off x="5646579" y="4221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430" name="tx430"/>
            <p:cNvSpPr/>
            <p:nvPr/>
          </p:nvSpPr>
          <p:spPr>
            <a:xfrm>
              <a:off x="2068510" y="4668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431" name="tx431"/>
            <p:cNvSpPr/>
            <p:nvPr/>
          </p:nvSpPr>
          <p:spPr>
            <a:xfrm>
              <a:off x="3090815" y="4668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432" name="tx432"/>
            <p:cNvSpPr/>
            <p:nvPr/>
          </p:nvSpPr>
          <p:spPr>
            <a:xfrm>
              <a:off x="3601968" y="4668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433" name="tx433"/>
            <p:cNvSpPr/>
            <p:nvPr/>
          </p:nvSpPr>
          <p:spPr>
            <a:xfrm>
              <a:off x="4624273" y="4668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434" name="tx434"/>
            <p:cNvSpPr/>
            <p:nvPr/>
          </p:nvSpPr>
          <p:spPr>
            <a:xfrm>
              <a:off x="2579663" y="4668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435" name="tx435"/>
            <p:cNvSpPr/>
            <p:nvPr/>
          </p:nvSpPr>
          <p:spPr>
            <a:xfrm>
              <a:off x="4113121" y="4668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436" name="tx436"/>
            <p:cNvSpPr/>
            <p:nvPr/>
          </p:nvSpPr>
          <p:spPr>
            <a:xfrm>
              <a:off x="6157731" y="4668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437" name="tx437"/>
            <p:cNvSpPr/>
            <p:nvPr/>
          </p:nvSpPr>
          <p:spPr>
            <a:xfrm>
              <a:off x="6668884" y="4668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438" name="tx438"/>
            <p:cNvSpPr/>
            <p:nvPr/>
          </p:nvSpPr>
          <p:spPr>
            <a:xfrm>
              <a:off x="7180037" y="4668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439" name="tx439"/>
            <p:cNvSpPr/>
            <p:nvPr/>
          </p:nvSpPr>
          <p:spPr>
            <a:xfrm>
              <a:off x="8202342" y="4668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440" name="tx440"/>
            <p:cNvSpPr/>
            <p:nvPr/>
          </p:nvSpPr>
          <p:spPr>
            <a:xfrm>
              <a:off x="5135426" y="4668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441" name="tx441"/>
            <p:cNvSpPr/>
            <p:nvPr/>
          </p:nvSpPr>
          <p:spPr>
            <a:xfrm>
              <a:off x="7691190" y="4668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442" name="tx442"/>
            <p:cNvSpPr/>
            <p:nvPr/>
          </p:nvSpPr>
          <p:spPr>
            <a:xfrm>
              <a:off x="2068510" y="3773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43" name="tx443"/>
            <p:cNvSpPr/>
            <p:nvPr/>
          </p:nvSpPr>
          <p:spPr>
            <a:xfrm>
              <a:off x="3090815" y="3773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44" name="tx444"/>
            <p:cNvSpPr/>
            <p:nvPr/>
          </p:nvSpPr>
          <p:spPr>
            <a:xfrm>
              <a:off x="3601968" y="3773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45" name="tx445"/>
            <p:cNvSpPr/>
            <p:nvPr/>
          </p:nvSpPr>
          <p:spPr>
            <a:xfrm>
              <a:off x="4624273" y="3773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46" name="tx446"/>
            <p:cNvSpPr/>
            <p:nvPr/>
          </p:nvSpPr>
          <p:spPr>
            <a:xfrm>
              <a:off x="2579663" y="3773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47" name="tx447"/>
            <p:cNvSpPr/>
            <p:nvPr/>
          </p:nvSpPr>
          <p:spPr>
            <a:xfrm>
              <a:off x="4113121" y="3773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48" name="tx448"/>
            <p:cNvSpPr/>
            <p:nvPr/>
          </p:nvSpPr>
          <p:spPr>
            <a:xfrm>
              <a:off x="6157731" y="3773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49" name="tx449"/>
            <p:cNvSpPr/>
            <p:nvPr/>
          </p:nvSpPr>
          <p:spPr>
            <a:xfrm>
              <a:off x="6668884" y="3773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50" name="tx450"/>
            <p:cNvSpPr/>
            <p:nvPr/>
          </p:nvSpPr>
          <p:spPr>
            <a:xfrm>
              <a:off x="7180037" y="3773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451" name="tx451"/>
            <p:cNvSpPr/>
            <p:nvPr/>
          </p:nvSpPr>
          <p:spPr>
            <a:xfrm>
              <a:off x="8202342" y="3773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52" name="tx452"/>
            <p:cNvSpPr/>
            <p:nvPr/>
          </p:nvSpPr>
          <p:spPr>
            <a:xfrm>
              <a:off x="5135426" y="3773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53" name="tx453"/>
            <p:cNvSpPr/>
            <p:nvPr/>
          </p:nvSpPr>
          <p:spPr>
            <a:xfrm>
              <a:off x="7691190" y="3773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454" name="tx454"/>
            <p:cNvSpPr/>
            <p:nvPr/>
          </p:nvSpPr>
          <p:spPr>
            <a:xfrm>
              <a:off x="2068510" y="2655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455" name="tx455"/>
            <p:cNvSpPr/>
            <p:nvPr/>
          </p:nvSpPr>
          <p:spPr>
            <a:xfrm>
              <a:off x="3090815" y="2655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56" name="tx456"/>
            <p:cNvSpPr/>
            <p:nvPr/>
          </p:nvSpPr>
          <p:spPr>
            <a:xfrm>
              <a:off x="3601968" y="2655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457" name="tx457"/>
            <p:cNvSpPr/>
            <p:nvPr/>
          </p:nvSpPr>
          <p:spPr>
            <a:xfrm>
              <a:off x="4624273" y="2655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458" name="tx458"/>
            <p:cNvSpPr/>
            <p:nvPr/>
          </p:nvSpPr>
          <p:spPr>
            <a:xfrm>
              <a:off x="2579663" y="2655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459" name="tx459"/>
            <p:cNvSpPr/>
            <p:nvPr/>
          </p:nvSpPr>
          <p:spPr>
            <a:xfrm>
              <a:off x="4113121" y="2655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460" name="tx460"/>
            <p:cNvSpPr/>
            <p:nvPr/>
          </p:nvSpPr>
          <p:spPr>
            <a:xfrm>
              <a:off x="6157731" y="2655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461" name="tx461"/>
            <p:cNvSpPr/>
            <p:nvPr/>
          </p:nvSpPr>
          <p:spPr>
            <a:xfrm>
              <a:off x="6668884" y="2655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462" name="tx462"/>
            <p:cNvSpPr/>
            <p:nvPr/>
          </p:nvSpPr>
          <p:spPr>
            <a:xfrm>
              <a:off x="7180037" y="2655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463" name="tx463"/>
            <p:cNvSpPr/>
            <p:nvPr/>
          </p:nvSpPr>
          <p:spPr>
            <a:xfrm>
              <a:off x="8202342" y="2655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464" name="tx464"/>
            <p:cNvSpPr/>
            <p:nvPr/>
          </p:nvSpPr>
          <p:spPr>
            <a:xfrm>
              <a:off x="5135426" y="2655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465" name="tx465"/>
            <p:cNvSpPr/>
            <p:nvPr/>
          </p:nvSpPr>
          <p:spPr>
            <a:xfrm>
              <a:off x="7691190" y="2655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466" name="tx466"/>
            <p:cNvSpPr/>
            <p:nvPr/>
          </p:nvSpPr>
          <p:spPr>
            <a:xfrm>
              <a:off x="5646579" y="2655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467" name="tx467"/>
            <p:cNvSpPr/>
            <p:nvPr/>
          </p:nvSpPr>
          <p:spPr>
            <a:xfrm>
              <a:off x="2068510" y="13135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68" name="tx468"/>
            <p:cNvSpPr/>
            <p:nvPr/>
          </p:nvSpPr>
          <p:spPr>
            <a:xfrm>
              <a:off x="3090815" y="13135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69" name="tx469"/>
            <p:cNvSpPr/>
            <p:nvPr/>
          </p:nvSpPr>
          <p:spPr>
            <a:xfrm>
              <a:off x="3601968" y="13135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70" name="tx470"/>
            <p:cNvSpPr/>
            <p:nvPr/>
          </p:nvSpPr>
          <p:spPr>
            <a:xfrm>
              <a:off x="4624273" y="13135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71" name="tx471"/>
            <p:cNvSpPr/>
            <p:nvPr/>
          </p:nvSpPr>
          <p:spPr>
            <a:xfrm>
              <a:off x="2579663" y="13135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72" name="tx472"/>
            <p:cNvSpPr/>
            <p:nvPr/>
          </p:nvSpPr>
          <p:spPr>
            <a:xfrm>
              <a:off x="4113121" y="13135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73" name="tx473"/>
            <p:cNvSpPr/>
            <p:nvPr/>
          </p:nvSpPr>
          <p:spPr>
            <a:xfrm>
              <a:off x="6157731" y="13135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74" name="tx474"/>
            <p:cNvSpPr/>
            <p:nvPr/>
          </p:nvSpPr>
          <p:spPr>
            <a:xfrm>
              <a:off x="7180037" y="13135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75" name="tx475"/>
            <p:cNvSpPr/>
            <p:nvPr/>
          </p:nvSpPr>
          <p:spPr>
            <a:xfrm>
              <a:off x="8202342" y="13135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76" name="tx476"/>
            <p:cNvSpPr/>
            <p:nvPr/>
          </p:nvSpPr>
          <p:spPr>
            <a:xfrm>
              <a:off x="5135426" y="13135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77" name="tx477"/>
            <p:cNvSpPr/>
            <p:nvPr/>
          </p:nvSpPr>
          <p:spPr>
            <a:xfrm>
              <a:off x="7691190" y="13135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78" name="tx478"/>
            <p:cNvSpPr/>
            <p:nvPr/>
          </p:nvSpPr>
          <p:spPr>
            <a:xfrm>
              <a:off x="5646579" y="13135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79" name="tx479"/>
            <p:cNvSpPr/>
            <p:nvPr/>
          </p:nvSpPr>
          <p:spPr>
            <a:xfrm>
              <a:off x="2068510" y="1760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480" name="tx480"/>
            <p:cNvSpPr/>
            <p:nvPr/>
          </p:nvSpPr>
          <p:spPr>
            <a:xfrm>
              <a:off x="3090815" y="1760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481" name="tx481"/>
            <p:cNvSpPr/>
            <p:nvPr/>
          </p:nvSpPr>
          <p:spPr>
            <a:xfrm>
              <a:off x="3601968" y="1760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482" name="tx482"/>
            <p:cNvSpPr/>
            <p:nvPr/>
          </p:nvSpPr>
          <p:spPr>
            <a:xfrm>
              <a:off x="4624273" y="1760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483" name="tx483"/>
            <p:cNvSpPr/>
            <p:nvPr/>
          </p:nvSpPr>
          <p:spPr>
            <a:xfrm>
              <a:off x="2579663" y="1760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84" name="tx484"/>
            <p:cNvSpPr/>
            <p:nvPr/>
          </p:nvSpPr>
          <p:spPr>
            <a:xfrm>
              <a:off x="4113121" y="1760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485" name="tx485"/>
            <p:cNvSpPr/>
            <p:nvPr/>
          </p:nvSpPr>
          <p:spPr>
            <a:xfrm>
              <a:off x="6157731" y="1760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486" name="tx486"/>
            <p:cNvSpPr/>
            <p:nvPr/>
          </p:nvSpPr>
          <p:spPr>
            <a:xfrm>
              <a:off x="6668884" y="1760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487" name="tx487"/>
            <p:cNvSpPr/>
            <p:nvPr/>
          </p:nvSpPr>
          <p:spPr>
            <a:xfrm>
              <a:off x="7180037" y="1760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88" name="tx488"/>
            <p:cNvSpPr/>
            <p:nvPr/>
          </p:nvSpPr>
          <p:spPr>
            <a:xfrm>
              <a:off x="8202342" y="1760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89" name="tx489"/>
            <p:cNvSpPr/>
            <p:nvPr/>
          </p:nvSpPr>
          <p:spPr>
            <a:xfrm>
              <a:off x="5135426" y="1760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90" name="tx490"/>
            <p:cNvSpPr/>
            <p:nvPr/>
          </p:nvSpPr>
          <p:spPr>
            <a:xfrm>
              <a:off x="7691190" y="1760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91" name="tx491"/>
            <p:cNvSpPr/>
            <p:nvPr/>
          </p:nvSpPr>
          <p:spPr>
            <a:xfrm>
              <a:off x="2068510" y="1984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92" name="tx492"/>
            <p:cNvSpPr/>
            <p:nvPr/>
          </p:nvSpPr>
          <p:spPr>
            <a:xfrm>
              <a:off x="3090815" y="1984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93" name="tx493"/>
            <p:cNvSpPr/>
            <p:nvPr/>
          </p:nvSpPr>
          <p:spPr>
            <a:xfrm>
              <a:off x="3601968" y="1984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494" name="tx494"/>
            <p:cNvSpPr/>
            <p:nvPr/>
          </p:nvSpPr>
          <p:spPr>
            <a:xfrm>
              <a:off x="4624273" y="1984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95" name="tx495"/>
            <p:cNvSpPr/>
            <p:nvPr/>
          </p:nvSpPr>
          <p:spPr>
            <a:xfrm>
              <a:off x="2579663" y="1984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496" name="tx496"/>
            <p:cNvSpPr/>
            <p:nvPr/>
          </p:nvSpPr>
          <p:spPr>
            <a:xfrm>
              <a:off x="4113121" y="1984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97" name="tx497"/>
            <p:cNvSpPr/>
            <p:nvPr/>
          </p:nvSpPr>
          <p:spPr>
            <a:xfrm>
              <a:off x="6157731" y="1984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98" name="tx498"/>
            <p:cNvSpPr/>
            <p:nvPr/>
          </p:nvSpPr>
          <p:spPr>
            <a:xfrm>
              <a:off x="6668884" y="1984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499" name="tx499"/>
            <p:cNvSpPr/>
            <p:nvPr/>
          </p:nvSpPr>
          <p:spPr>
            <a:xfrm>
              <a:off x="7180037" y="1984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500" name="tx500"/>
            <p:cNvSpPr/>
            <p:nvPr/>
          </p:nvSpPr>
          <p:spPr>
            <a:xfrm>
              <a:off x="8202342" y="1984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501" name="tx501"/>
            <p:cNvSpPr/>
            <p:nvPr/>
          </p:nvSpPr>
          <p:spPr>
            <a:xfrm>
              <a:off x="7691190" y="1984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502" name="tx502"/>
            <p:cNvSpPr/>
            <p:nvPr/>
          </p:nvSpPr>
          <p:spPr>
            <a:xfrm>
              <a:off x="2068510" y="1089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03" name="tx503"/>
            <p:cNvSpPr/>
            <p:nvPr/>
          </p:nvSpPr>
          <p:spPr>
            <a:xfrm>
              <a:off x="3090815" y="1089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504" name="tx504"/>
            <p:cNvSpPr/>
            <p:nvPr/>
          </p:nvSpPr>
          <p:spPr>
            <a:xfrm>
              <a:off x="3601968" y="1089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505" name="tx505"/>
            <p:cNvSpPr/>
            <p:nvPr/>
          </p:nvSpPr>
          <p:spPr>
            <a:xfrm>
              <a:off x="4624273" y="1089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506" name="tx506"/>
            <p:cNvSpPr/>
            <p:nvPr/>
          </p:nvSpPr>
          <p:spPr>
            <a:xfrm>
              <a:off x="2579663" y="1089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07" name="tx507"/>
            <p:cNvSpPr/>
            <p:nvPr/>
          </p:nvSpPr>
          <p:spPr>
            <a:xfrm>
              <a:off x="4113121" y="1089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508" name="tx508"/>
            <p:cNvSpPr/>
            <p:nvPr/>
          </p:nvSpPr>
          <p:spPr>
            <a:xfrm>
              <a:off x="6157731" y="1089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09" name="tx509"/>
            <p:cNvSpPr/>
            <p:nvPr/>
          </p:nvSpPr>
          <p:spPr>
            <a:xfrm>
              <a:off x="6668884" y="1089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10" name="tx510"/>
            <p:cNvSpPr/>
            <p:nvPr/>
          </p:nvSpPr>
          <p:spPr>
            <a:xfrm>
              <a:off x="7180037" y="1089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11" name="tx511"/>
            <p:cNvSpPr/>
            <p:nvPr/>
          </p:nvSpPr>
          <p:spPr>
            <a:xfrm>
              <a:off x="8202342" y="1089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12" name="tx512"/>
            <p:cNvSpPr/>
            <p:nvPr/>
          </p:nvSpPr>
          <p:spPr>
            <a:xfrm>
              <a:off x="5135426" y="1089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13" name="tx513"/>
            <p:cNvSpPr/>
            <p:nvPr/>
          </p:nvSpPr>
          <p:spPr>
            <a:xfrm>
              <a:off x="7691190" y="1089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14" name="tx514"/>
            <p:cNvSpPr/>
            <p:nvPr/>
          </p:nvSpPr>
          <p:spPr>
            <a:xfrm>
              <a:off x="5646579" y="1089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15" name="tx515"/>
            <p:cNvSpPr/>
            <p:nvPr/>
          </p:nvSpPr>
          <p:spPr>
            <a:xfrm>
              <a:off x="8713495" y="2879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516" name="tx516"/>
            <p:cNvSpPr/>
            <p:nvPr/>
          </p:nvSpPr>
          <p:spPr>
            <a:xfrm>
              <a:off x="8713495" y="2655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517" name="tx517"/>
            <p:cNvSpPr/>
            <p:nvPr/>
          </p:nvSpPr>
          <p:spPr>
            <a:xfrm>
              <a:off x="8713495" y="13135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518" name="tx518"/>
            <p:cNvSpPr/>
            <p:nvPr/>
          </p:nvSpPr>
          <p:spPr>
            <a:xfrm>
              <a:off x="8713495" y="1089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519" name="tx519"/>
            <p:cNvSpPr/>
            <p:nvPr/>
          </p:nvSpPr>
          <p:spPr>
            <a:xfrm>
              <a:off x="3601968" y="489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51</a:t>
              </a:r>
            </a:p>
          </p:txBody>
        </p:sp>
        <p:sp>
          <p:nvSpPr>
            <p:cNvPr id="520" name="tx520"/>
            <p:cNvSpPr/>
            <p:nvPr/>
          </p:nvSpPr>
          <p:spPr>
            <a:xfrm>
              <a:off x="4624273" y="489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51</a:t>
              </a:r>
            </a:p>
          </p:txBody>
        </p:sp>
        <p:sp>
          <p:nvSpPr>
            <p:cNvPr id="521" name="tx521"/>
            <p:cNvSpPr/>
            <p:nvPr/>
          </p:nvSpPr>
          <p:spPr>
            <a:xfrm>
              <a:off x="4113121" y="489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51</a:t>
              </a:r>
            </a:p>
          </p:txBody>
        </p:sp>
        <p:sp>
          <p:nvSpPr>
            <p:cNvPr id="522" name="tx522"/>
            <p:cNvSpPr/>
            <p:nvPr/>
          </p:nvSpPr>
          <p:spPr>
            <a:xfrm>
              <a:off x="6668884" y="489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51</a:t>
              </a:r>
            </a:p>
          </p:txBody>
        </p:sp>
        <p:sp>
          <p:nvSpPr>
            <p:cNvPr id="523" name="tx523"/>
            <p:cNvSpPr/>
            <p:nvPr/>
          </p:nvSpPr>
          <p:spPr>
            <a:xfrm>
              <a:off x="5135426" y="489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524" name="tx524"/>
            <p:cNvSpPr/>
            <p:nvPr/>
          </p:nvSpPr>
          <p:spPr>
            <a:xfrm>
              <a:off x="5135426" y="3102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16</a:t>
              </a:r>
            </a:p>
          </p:txBody>
        </p:sp>
        <p:sp>
          <p:nvSpPr>
            <p:cNvPr id="525" name="tx525"/>
            <p:cNvSpPr/>
            <p:nvPr/>
          </p:nvSpPr>
          <p:spPr>
            <a:xfrm>
              <a:off x="7180037" y="5115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46</a:t>
              </a:r>
            </a:p>
          </p:txBody>
        </p:sp>
        <p:sp>
          <p:nvSpPr>
            <p:cNvPr id="526" name="tx526"/>
            <p:cNvSpPr/>
            <p:nvPr/>
          </p:nvSpPr>
          <p:spPr>
            <a:xfrm>
              <a:off x="8202342" y="5115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54</a:t>
              </a:r>
            </a:p>
          </p:txBody>
        </p:sp>
        <p:sp>
          <p:nvSpPr>
            <p:cNvPr id="527" name="tx527"/>
            <p:cNvSpPr/>
            <p:nvPr/>
          </p:nvSpPr>
          <p:spPr>
            <a:xfrm>
              <a:off x="7691190" y="5115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46</a:t>
              </a:r>
            </a:p>
          </p:txBody>
        </p:sp>
        <p:sp>
          <p:nvSpPr>
            <p:cNvPr id="528" name="tx528"/>
            <p:cNvSpPr/>
            <p:nvPr/>
          </p:nvSpPr>
          <p:spPr>
            <a:xfrm>
              <a:off x="5646579" y="3550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20</a:t>
              </a:r>
            </a:p>
          </p:txBody>
        </p:sp>
        <p:sp>
          <p:nvSpPr>
            <p:cNvPr id="529" name="tx529"/>
            <p:cNvSpPr/>
            <p:nvPr/>
          </p:nvSpPr>
          <p:spPr>
            <a:xfrm>
              <a:off x="3601968" y="5339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54</a:t>
              </a:r>
            </a:p>
          </p:txBody>
        </p:sp>
        <p:sp>
          <p:nvSpPr>
            <p:cNvPr id="530" name="tx530"/>
            <p:cNvSpPr/>
            <p:nvPr/>
          </p:nvSpPr>
          <p:spPr>
            <a:xfrm>
              <a:off x="4624273" y="5339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55</a:t>
              </a:r>
            </a:p>
          </p:txBody>
        </p:sp>
        <p:sp>
          <p:nvSpPr>
            <p:cNvPr id="531" name="tx531"/>
            <p:cNvSpPr/>
            <p:nvPr/>
          </p:nvSpPr>
          <p:spPr>
            <a:xfrm>
              <a:off x="4113121" y="5339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532" name="tx532"/>
            <p:cNvSpPr/>
            <p:nvPr/>
          </p:nvSpPr>
          <p:spPr>
            <a:xfrm>
              <a:off x="6668884" y="5339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54</a:t>
              </a:r>
            </a:p>
          </p:txBody>
        </p:sp>
        <p:sp>
          <p:nvSpPr>
            <p:cNvPr id="533" name="tx533"/>
            <p:cNvSpPr/>
            <p:nvPr/>
          </p:nvSpPr>
          <p:spPr>
            <a:xfrm>
              <a:off x="5135426" y="5339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49</a:t>
              </a:r>
            </a:p>
          </p:txBody>
        </p:sp>
        <p:sp>
          <p:nvSpPr>
            <p:cNvPr id="534" name="tx534"/>
            <p:cNvSpPr/>
            <p:nvPr/>
          </p:nvSpPr>
          <p:spPr>
            <a:xfrm>
              <a:off x="4624273" y="5563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41</a:t>
              </a:r>
            </a:p>
          </p:txBody>
        </p:sp>
        <p:sp>
          <p:nvSpPr>
            <p:cNvPr id="535" name="tx535"/>
            <p:cNvSpPr/>
            <p:nvPr/>
          </p:nvSpPr>
          <p:spPr>
            <a:xfrm>
              <a:off x="7180037" y="5563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13</a:t>
              </a:r>
            </a:p>
          </p:txBody>
        </p:sp>
        <p:sp>
          <p:nvSpPr>
            <p:cNvPr id="536" name="tx536"/>
            <p:cNvSpPr/>
            <p:nvPr/>
          </p:nvSpPr>
          <p:spPr>
            <a:xfrm>
              <a:off x="5135426" y="5563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28</a:t>
              </a:r>
            </a:p>
          </p:txBody>
        </p:sp>
        <p:sp>
          <p:nvSpPr>
            <p:cNvPr id="537" name="tx537"/>
            <p:cNvSpPr/>
            <p:nvPr/>
          </p:nvSpPr>
          <p:spPr>
            <a:xfrm>
              <a:off x="7691190" y="5563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13</a:t>
              </a:r>
            </a:p>
          </p:txBody>
        </p:sp>
        <p:sp>
          <p:nvSpPr>
            <p:cNvPr id="538" name="tx538"/>
            <p:cNvSpPr/>
            <p:nvPr/>
          </p:nvSpPr>
          <p:spPr>
            <a:xfrm>
              <a:off x="8713495" y="2208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50</a:t>
              </a:r>
            </a:p>
          </p:txBody>
        </p:sp>
        <p:sp>
          <p:nvSpPr>
            <p:cNvPr id="539" name="tx539"/>
            <p:cNvSpPr/>
            <p:nvPr/>
          </p:nvSpPr>
          <p:spPr>
            <a:xfrm>
              <a:off x="8713495" y="1537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47</a:t>
              </a:r>
            </a:p>
          </p:txBody>
        </p:sp>
        <p:sp>
          <p:nvSpPr>
            <p:cNvPr id="540" name="tx540"/>
            <p:cNvSpPr/>
            <p:nvPr/>
          </p:nvSpPr>
          <p:spPr>
            <a:xfrm>
              <a:off x="8740607" y="3102841"/>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a:t>
              </a:r>
            </a:p>
          </p:txBody>
        </p:sp>
        <p:sp>
          <p:nvSpPr>
            <p:cNvPr id="541" name="tx541"/>
            <p:cNvSpPr/>
            <p:nvPr/>
          </p:nvSpPr>
          <p:spPr>
            <a:xfrm>
              <a:off x="8740607" y="5115841"/>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a:t>
              </a:r>
            </a:p>
          </p:txBody>
        </p:sp>
        <p:sp>
          <p:nvSpPr>
            <p:cNvPr id="542" name="tx542"/>
            <p:cNvSpPr/>
            <p:nvPr/>
          </p:nvSpPr>
          <p:spPr>
            <a:xfrm>
              <a:off x="8740607" y="3997508"/>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a:t>
              </a:r>
            </a:p>
          </p:txBody>
        </p:sp>
        <p:sp>
          <p:nvSpPr>
            <p:cNvPr id="543" name="tx543"/>
            <p:cNvSpPr/>
            <p:nvPr/>
          </p:nvSpPr>
          <p:spPr>
            <a:xfrm>
              <a:off x="8713495" y="2431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53</a:t>
              </a:r>
            </a:p>
          </p:txBody>
        </p:sp>
        <p:sp>
          <p:nvSpPr>
            <p:cNvPr id="544" name="tx544"/>
            <p:cNvSpPr/>
            <p:nvPr/>
          </p:nvSpPr>
          <p:spPr>
            <a:xfrm>
              <a:off x="8713495"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43</a:t>
              </a:r>
            </a:p>
          </p:txBody>
        </p:sp>
        <p:sp>
          <p:nvSpPr>
            <p:cNvPr id="545" name="tx545"/>
            <p:cNvSpPr/>
            <p:nvPr/>
          </p:nvSpPr>
          <p:spPr>
            <a:xfrm>
              <a:off x="8713495" y="3550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54</a:t>
              </a:r>
            </a:p>
          </p:txBody>
        </p:sp>
        <p:sp>
          <p:nvSpPr>
            <p:cNvPr id="546" name="tx546"/>
            <p:cNvSpPr/>
            <p:nvPr/>
          </p:nvSpPr>
          <p:spPr>
            <a:xfrm>
              <a:off x="8713495" y="5339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45</a:t>
              </a:r>
            </a:p>
          </p:txBody>
        </p:sp>
        <p:sp>
          <p:nvSpPr>
            <p:cNvPr id="547" name="tx547"/>
            <p:cNvSpPr/>
            <p:nvPr/>
          </p:nvSpPr>
          <p:spPr>
            <a:xfrm>
              <a:off x="8713495" y="5563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27</a:t>
              </a:r>
            </a:p>
          </p:txBody>
        </p:sp>
        <p:sp>
          <p:nvSpPr>
            <p:cNvPr id="548" name="tx548"/>
            <p:cNvSpPr/>
            <p:nvPr/>
          </p:nvSpPr>
          <p:spPr>
            <a:xfrm>
              <a:off x="8713495" y="4444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40</a:t>
              </a:r>
            </a:p>
          </p:txBody>
        </p:sp>
        <p:sp>
          <p:nvSpPr>
            <p:cNvPr id="549" name="tx549"/>
            <p:cNvSpPr/>
            <p:nvPr/>
          </p:nvSpPr>
          <p:spPr>
            <a:xfrm>
              <a:off x="8713495" y="4221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43</a:t>
              </a:r>
            </a:p>
          </p:txBody>
        </p:sp>
        <p:sp>
          <p:nvSpPr>
            <p:cNvPr id="550" name="tx550"/>
            <p:cNvSpPr/>
            <p:nvPr/>
          </p:nvSpPr>
          <p:spPr>
            <a:xfrm>
              <a:off x="8713495" y="4668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13</a:t>
              </a:r>
            </a:p>
          </p:txBody>
        </p:sp>
        <p:sp>
          <p:nvSpPr>
            <p:cNvPr id="551" name="tx551"/>
            <p:cNvSpPr/>
            <p:nvPr/>
          </p:nvSpPr>
          <p:spPr>
            <a:xfrm>
              <a:off x="8740607" y="3773841"/>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a:t>
              </a:r>
            </a:p>
          </p:txBody>
        </p:sp>
        <p:sp>
          <p:nvSpPr>
            <p:cNvPr id="552" name="tx552"/>
            <p:cNvSpPr/>
            <p:nvPr/>
          </p:nvSpPr>
          <p:spPr>
            <a:xfrm>
              <a:off x="2001667" y="847885"/>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553" name="tx553"/>
            <p:cNvSpPr/>
            <p:nvPr/>
          </p:nvSpPr>
          <p:spPr>
            <a:xfrm>
              <a:off x="2456859" y="847885"/>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554" name="tx554"/>
            <p:cNvSpPr/>
            <p:nvPr/>
          </p:nvSpPr>
          <p:spPr>
            <a:xfrm>
              <a:off x="3002256"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555" name="tx555"/>
            <p:cNvSpPr/>
            <p:nvPr/>
          </p:nvSpPr>
          <p:spPr>
            <a:xfrm>
              <a:off x="3513408"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556" name="tx556"/>
            <p:cNvSpPr/>
            <p:nvPr/>
          </p:nvSpPr>
          <p:spPr>
            <a:xfrm>
              <a:off x="4052450" y="847885"/>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557" name="tx557"/>
            <p:cNvSpPr/>
            <p:nvPr/>
          </p:nvSpPr>
          <p:spPr>
            <a:xfrm>
              <a:off x="4507642" y="847885"/>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558" name="tx558"/>
            <p:cNvSpPr/>
            <p:nvPr/>
          </p:nvSpPr>
          <p:spPr>
            <a:xfrm>
              <a:off x="5034476" y="847885"/>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559" name="tx559"/>
            <p:cNvSpPr/>
            <p:nvPr/>
          </p:nvSpPr>
          <p:spPr>
            <a:xfrm>
              <a:off x="5542429" y="847885"/>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560" name="tx560"/>
            <p:cNvSpPr/>
            <p:nvPr/>
          </p:nvSpPr>
          <p:spPr>
            <a:xfrm>
              <a:off x="6090797" y="847885"/>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561" name="tx561"/>
            <p:cNvSpPr/>
            <p:nvPr/>
          </p:nvSpPr>
          <p:spPr>
            <a:xfrm>
              <a:off x="6592715" y="847885"/>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562" name="tx562"/>
            <p:cNvSpPr/>
            <p:nvPr/>
          </p:nvSpPr>
          <p:spPr>
            <a:xfrm>
              <a:off x="7079041"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563" name="tx563"/>
            <p:cNvSpPr/>
            <p:nvPr/>
          </p:nvSpPr>
          <p:spPr>
            <a:xfrm>
              <a:off x="7596412" y="84788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564" name="tx564"/>
            <p:cNvSpPr/>
            <p:nvPr/>
          </p:nvSpPr>
          <p:spPr>
            <a:xfrm>
              <a:off x="8101347"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565" name="tx565"/>
            <p:cNvSpPr/>
            <p:nvPr/>
          </p:nvSpPr>
          <p:spPr>
            <a:xfrm>
              <a:off x="8624935"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566" name="tx566"/>
            <p:cNvSpPr/>
            <p:nvPr/>
          </p:nvSpPr>
          <p:spPr>
            <a:xfrm>
              <a:off x="1143599" y="5545161"/>
              <a:ext cx="60981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Montenegro</a:t>
              </a:r>
            </a:p>
          </p:txBody>
        </p:sp>
        <p:sp>
          <p:nvSpPr>
            <p:cNvPr id="567" name="tx567"/>
            <p:cNvSpPr/>
            <p:nvPr/>
          </p:nvSpPr>
          <p:spPr>
            <a:xfrm>
              <a:off x="1156217" y="5321494"/>
              <a:ext cx="59719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Kazakhstan</a:t>
              </a:r>
            </a:p>
          </p:txBody>
        </p:sp>
        <p:sp>
          <p:nvSpPr>
            <p:cNvPr id="568" name="tx568"/>
            <p:cNvSpPr/>
            <p:nvPr/>
          </p:nvSpPr>
          <p:spPr>
            <a:xfrm>
              <a:off x="508182" y="5097828"/>
              <a:ext cx="34948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Bosnia</a:t>
              </a:r>
            </a:p>
          </p:txBody>
        </p:sp>
        <p:sp>
          <p:nvSpPr>
            <p:cNvPr id="569" name="tx569"/>
            <p:cNvSpPr/>
            <p:nvPr/>
          </p:nvSpPr>
          <p:spPr>
            <a:xfrm>
              <a:off x="889395" y="5097828"/>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and</a:t>
              </a:r>
            </a:p>
          </p:txBody>
        </p:sp>
        <p:sp>
          <p:nvSpPr>
            <p:cNvPr id="570" name="tx570"/>
            <p:cNvSpPr/>
            <p:nvPr/>
          </p:nvSpPr>
          <p:spPr>
            <a:xfrm>
              <a:off x="1111778" y="5097828"/>
              <a:ext cx="64163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Herzegovina</a:t>
              </a:r>
            </a:p>
          </p:txBody>
        </p:sp>
        <p:sp>
          <p:nvSpPr>
            <p:cNvPr id="571" name="tx571"/>
            <p:cNvSpPr/>
            <p:nvPr/>
          </p:nvSpPr>
          <p:spPr>
            <a:xfrm>
              <a:off x="1213367" y="4874161"/>
              <a:ext cx="54004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Azerbaijan</a:t>
              </a:r>
            </a:p>
          </p:txBody>
        </p:sp>
        <p:sp>
          <p:nvSpPr>
            <p:cNvPr id="572" name="tx572"/>
            <p:cNvSpPr/>
            <p:nvPr/>
          </p:nvSpPr>
          <p:spPr>
            <a:xfrm>
              <a:off x="1296029" y="4650494"/>
              <a:ext cx="45738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Romania</a:t>
              </a:r>
            </a:p>
          </p:txBody>
        </p:sp>
        <p:sp>
          <p:nvSpPr>
            <p:cNvPr id="573" name="tx573"/>
            <p:cNvSpPr/>
            <p:nvPr/>
          </p:nvSpPr>
          <p:spPr>
            <a:xfrm>
              <a:off x="883178" y="4426828"/>
              <a:ext cx="27944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North</a:t>
              </a:r>
            </a:p>
          </p:txBody>
        </p:sp>
        <p:sp>
          <p:nvSpPr>
            <p:cNvPr id="574" name="tx574"/>
            <p:cNvSpPr/>
            <p:nvPr/>
          </p:nvSpPr>
          <p:spPr>
            <a:xfrm>
              <a:off x="1194348" y="4426828"/>
              <a:ext cx="55906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Macedonia</a:t>
              </a:r>
            </a:p>
          </p:txBody>
        </p:sp>
        <p:sp>
          <p:nvSpPr>
            <p:cNvPr id="575" name="tx575"/>
            <p:cNvSpPr/>
            <p:nvPr/>
          </p:nvSpPr>
          <p:spPr>
            <a:xfrm>
              <a:off x="1321449" y="4203161"/>
              <a:ext cx="43196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Moldova</a:t>
              </a:r>
            </a:p>
          </p:txBody>
        </p:sp>
        <p:sp>
          <p:nvSpPr>
            <p:cNvPr id="576" name="tx576"/>
            <p:cNvSpPr/>
            <p:nvPr/>
          </p:nvSpPr>
          <p:spPr>
            <a:xfrm>
              <a:off x="1334068" y="3979494"/>
              <a:ext cx="41934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Bulgaria</a:t>
              </a:r>
            </a:p>
          </p:txBody>
        </p:sp>
        <p:sp>
          <p:nvSpPr>
            <p:cNvPr id="577" name="tx577"/>
            <p:cNvSpPr/>
            <p:nvPr/>
          </p:nvSpPr>
          <p:spPr>
            <a:xfrm>
              <a:off x="1423039" y="3755828"/>
              <a:ext cx="33037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Serbia</a:t>
              </a:r>
            </a:p>
          </p:txBody>
        </p:sp>
        <p:sp>
          <p:nvSpPr>
            <p:cNvPr id="578" name="tx578"/>
            <p:cNvSpPr/>
            <p:nvPr/>
          </p:nvSpPr>
          <p:spPr>
            <a:xfrm>
              <a:off x="1378691" y="3532161"/>
              <a:ext cx="37472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Greece</a:t>
              </a:r>
            </a:p>
          </p:txBody>
        </p:sp>
        <p:sp>
          <p:nvSpPr>
            <p:cNvPr id="579" name="tx579"/>
            <p:cNvSpPr/>
            <p:nvPr/>
          </p:nvSpPr>
          <p:spPr>
            <a:xfrm>
              <a:off x="1346870" y="3308494"/>
              <a:ext cx="40654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Georgia</a:t>
              </a:r>
            </a:p>
          </p:txBody>
        </p:sp>
        <p:sp>
          <p:nvSpPr>
            <p:cNvPr id="580" name="tx580"/>
            <p:cNvSpPr/>
            <p:nvPr/>
          </p:nvSpPr>
          <p:spPr>
            <a:xfrm>
              <a:off x="1365889" y="3084827"/>
              <a:ext cx="38752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Belarus</a:t>
              </a:r>
            </a:p>
          </p:txBody>
        </p:sp>
        <p:sp>
          <p:nvSpPr>
            <p:cNvPr id="581" name="tx581"/>
            <p:cNvSpPr/>
            <p:nvPr/>
          </p:nvSpPr>
          <p:spPr>
            <a:xfrm>
              <a:off x="1188130" y="2861161"/>
              <a:ext cx="56528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Kyrgyzstan</a:t>
              </a:r>
            </a:p>
          </p:txBody>
        </p:sp>
        <p:sp>
          <p:nvSpPr>
            <p:cNvPr id="582" name="tx582"/>
            <p:cNvSpPr/>
            <p:nvPr/>
          </p:nvSpPr>
          <p:spPr>
            <a:xfrm>
              <a:off x="1283319" y="2637494"/>
              <a:ext cx="47009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Tajikistan</a:t>
              </a:r>
            </a:p>
          </p:txBody>
        </p:sp>
        <p:sp>
          <p:nvSpPr>
            <p:cNvPr id="583" name="tx583"/>
            <p:cNvSpPr/>
            <p:nvPr/>
          </p:nvSpPr>
          <p:spPr>
            <a:xfrm>
              <a:off x="1385000" y="2413827"/>
              <a:ext cx="36841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Croatia</a:t>
              </a:r>
            </a:p>
          </p:txBody>
        </p:sp>
        <p:sp>
          <p:nvSpPr>
            <p:cNvPr id="584" name="tx584"/>
            <p:cNvSpPr/>
            <p:nvPr/>
          </p:nvSpPr>
          <p:spPr>
            <a:xfrm>
              <a:off x="1372107" y="2190161"/>
              <a:ext cx="38130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Albania</a:t>
              </a:r>
            </a:p>
          </p:txBody>
        </p:sp>
        <p:sp>
          <p:nvSpPr>
            <p:cNvPr id="585" name="tx585"/>
            <p:cNvSpPr/>
            <p:nvPr/>
          </p:nvSpPr>
          <p:spPr>
            <a:xfrm>
              <a:off x="1359580" y="1966494"/>
              <a:ext cx="39383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Ukraine</a:t>
              </a:r>
            </a:p>
          </p:txBody>
        </p:sp>
        <p:sp>
          <p:nvSpPr>
            <p:cNvPr id="586" name="tx586"/>
            <p:cNvSpPr/>
            <p:nvPr/>
          </p:nvSpPr>
          <p:spPr>
            <a:xfrm>
              <a:off x="1382897" y="1742827"/>
              <a:ext cx="37051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Turkiye</a:t>
              </a:r>
            </a:p>
          </p:txBody>
        </p:sp>
        <p:sp>
          <p:nvSpPr>
            <p:cNvPr id="587" name="tx587"/>
            <p:cNvSpPr/>
            <p:nvPr/>
          </p:nvSpPr>
          <p:spPr>
            <a:xfrm>
              <a:off x="1327850" y="1519160"/>
              <a:ext cx="42556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Armenia</a:t>
              </a:r>
            </a:p>
          </p:txBody>
        </p:sp>
        <p:sp>
          <p:nvSpPr>
            <p:cNvPr id="588" name="tx588"/>
            <p:cNvSpPr/>
            <p:nvPr/>
          </p:nvSpPr>
          <p:spPr>
            <a:xfrm>
              <a:off x="1065326" y="1295494"/>
              <a:ext cx="688086"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Turkmenistan</a:t>
              </a:r>
            </a:p>
          </p:txBody>
        </p:sp>
        <p:sp>
          <p:nvSpPr>
            <p:cNvPr id="589" name="tx589"/>
            <p:cNvSpPr/>
            <p:nvPr/>
          </p:nvSpPr>
          <p:spPr>
            <a:xfrm>
              <a:off x="1188039" y="1071827"/>
              <a:ext cx="56537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Uzbekistan</a:t>
              </a:r>
            </a:p>
          </p:txBody>
        </p:sp>
        <p:sp>
          <p:nvSpPr>
            <p:cNvPr id="590" name="tx590"/>
            <p:cNvSpPr/>
            <p:nvPr/>
          </p:nvSpPr>
          <p:spPr>
            <a:xfrm>
              <a:off x="3539430"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591" name="pic591"/>
            <p:cNvPicPr/>
            <p:nvPr/>
          </p:nvPicPr>
          <p:blipFill>
            <a:blip r:embed="rId2" cstate="print"/>
            <a:stretch>
              <a:fillRect/>
            </a:stretch>
          </p:blipFill>
          <p:spPr>
            <a:xfrm>
              <a:off x="5191023" y="5941026"/>
              <a:ext cx="2160000" cy="219455"/>
            </a:xfrm>
            <a:prstGeom prst="rect">
              <a:avLst/>
            </a:prstGeom>
          </p:spPr>
        </p:pic>
        <p:sp>
          <p:nvSpPr>
            <p:cNvPr id="592" name="pl592"/>
            <p:cNvSpPr/>
            <p:nvPr/>
          </p:nvSpPr>
          <p:spPr>
            <a:xfrm>
              <a:off x="5194623"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3" name="pl593"/>
            <p:cNvSpPr/>
            <p:nvPr/>
          </p:nvSpPr>
          <p:spPr>
            <a:xfrm>
              <a:off x="6486303"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4" name="pl594"/>
            <p:cNvSpPr/>
            <p:nvPr/>
          </p:nvSpPr>
          <p:spPr>
            <a:xfrm>
              <a:off x="6701583"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5" name="pl595"/>
            <p:cNvSpPr/>
            <p:nvPr/>
          </p:nvSpPr>
          <p:spPr>
            <a:xfrm>
              <a:off x="6916863"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6" name="pl596"/>
            <p:cNvSpPr/>
            <p:nvPr/>
          </p:nvSpPr>
          <p:spPr>
            <a:xfrm>
              <a:off x="7132143"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7" name="pl597"/>
            <p:cNvSpPr/>
            <p:nvPr/>
          </p:nvSpPr>
          <p:spPr>
            <a:xfrm>
              <a:off x="7347423"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8" name="pl598"/>
            <p:cNvSpPr/>
            <p:nvPr/>
          </p:nvSpPr>
          <p:spPr>
            <a:xfrm>
              <a:off x="5194623"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9" name="pl599"/>
            <p:cNvSpPr/>
            <p:nvPr/>
          </p:nvSpPr>
          <p:spPr>
            <a:xfrm>
              <a:off x="6486303"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0" name="pl600"/>
            <p:cNvSpPr/>
            <p:nvPr/>
          </p:nvSpPr>
          <p:spPr>
            <a:xfrm>
              <a:off x="6701583"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1" name="pl601"/>
            <p:cNvSpPr/>
            <p:nvPr/>
          </p:nvSpPr>
          <p:spPr>
            <a:xfrm>
              <a:off x="6916863"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2" name="pl602"/>
            <p:cNvSpPr/>
            <p:nvPr/>
          </p:nvSpPr>
          <p:spPr>
            <a:xfrm>
              <a:off x="7132143"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3" name="pl603"/>
            <p:cNvSpPr/>
            <p:nvPr/>
          </p:nvSpPr>
          <p:spPr>
            <a:xfrm>
              <a:off x="7347423"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4" name="tx604"/>
            <p:cNvSpPr/>
            <p:nvPr/>
          </p:nvSpPr>
          <p:spPr>
            <a:xfrm>
              <a:off x="5163533"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605" name="tx605"/>
            <p:cNvSpPr/>
            <p:nvPr/>
          </p:nvSpPr>
          <p:spPr>
            <a:xfrm>
              <a:off x="6424123"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606" name="tx606"/>
            <p:cNvSpPr/>
            <p:nvPr/>
          </p:nvSpPr>
          <p:spPr>
            <a:xfrm>
              <a:off x="6639403"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607" name="tx607"/>
            <p:cNvSpPr/>
            <p:nvPr/>
          </p:nvSpPr>
          <p:spPr>
            <a:xfrm>
              <a:off x="6854683"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608" name="tx608"/>
            <p:cNvSpPr/>
            <p:nvPr/>
          </p:nvSpPr>
          <p:spPr>
            <a:xfrm>
              <a:off x="7069963"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609" name="tx609"/>
            <p:cNvSpPr/>
            <p:nvPr/>
          </p:nvSpPr>
          <p:spPr>
            <a:xfrm>
              <a:off x="7254154"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610" name="tx610"/>
            <p:cNvSpPr/>
            <p:nvPr/>
          </p:nvSpPr>
          <p:spPr>
            <a:xfrm>
              <a:off x="1816042" y="435349"/>
              <a:ext cx="319710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by country, ECAR, 2025</a:t>
              </a:r>
            </a:p>
          </p:txBody>
        </p:sp>
        <p:sp>
          <p:nvSpPr>
            <p:cNvPr id="611" name="tx611"/>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12" name="tx612"/>
            <p:cNvSpPr/>
            <p:nvPr/>
          </p:nvSpPr>
          <p:spPr>
            <a:xfrm>
              <a:off x="4550599" y="6593460"/>
              <a:ext cx="4523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crude average coverage across all vaccines.</a:t>
              </a:r>
            </a:p>
          </p:txBody>
        </p:sp>
      </p:grpSp>
      <p:sp>
        <p:nvSpPr>
          <p:cNvPr id="61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vaccine coverage by country and vaccine in 2025.
In 2025, 19 out of 21 countries achieved coverage of 90% or higher in at least one vaccine.
Turkmenistan, Turkiye, and Uzbekistan had the highest percentage of vaccines (100%) in the national immunization schedule with coverage of at least 90%, followed by Armenia (93%).
2 countries had not achieved 90% coverage of any vaccine (Kazakhstan and Romania).</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P7TF5XRZ5TZD-1674051314-5655</_dlc_DocId>
    <_dlc_DocIdUrl xmlns="5ce71423-0d49-4a04-8822-86064e799dcd">
      <Url>https://unicef.sharepoint.com/teams/DAPM-DataComm/_layouts/15/DocIdRedir.aspx?ID=P7TF5XRZ5TZD-1674051314-5655</Url>
      <Description>P7TF5XRZ5TZD-1674051314-5655</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18B0721B-98D5-4354-8CD9-83976EC48160}"/>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2026-07-17T15:43:09Z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74b2187b-cf5b-463c-b7ed-e896ab650392</vt:lpwstr>
  </property>
</Properties>
</file>